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Inter"/>
      <p:regular r:id="rId73"/>
      <p:bold r:id="rId74"/>
    </p:embeddedFont>
    <p:embeddedFont>
      <p:font typeface="Poppins"/>
      <p:regular r:id="rId75"/>
      <p:bold r:id="rId76"/>
      <p:italic r:id="rId77"/>
      <p:boldItalic r:id="rId78"/>
    </p:embeddedFont>
    <p:embeddedFont>
      <p:font typeface="Cairo"/>
      <p:regular r:id="rId79"/>
      <p:bold r:id="rId80"/>
    </p:embeddedFont>
    <p:embeddedFont>
      <p:font typeface="DM Serif Text"/>
      <p:regular r:id="rId81"/>
      <p:italic r:id="rId82"/>
    </p:embeddedFont>
    <p:embeddedFont>
      <p:font typeface="Gilda Display"/>
      <p:regular r:id="rId83"/>
    </p:embeddedFont>
    <p:embeddedFont>
      <p:font typeface="Proxima Nova Semibold"/>
      <p:regular r:id="rId84"/>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071E7D0-356B-4E9A-BAB9-325FC8E960CB}">
  <a:tblStyle styleId="{8071E7D0-356B-4E9A-BAB9-325FC8E960C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roximaNovaSemibold-regular.fntdata"/><Relationship Id="rId83" Type="http://schemas.openxmlformats.org/officeDocument/2006/relationships/font" Target="fonts/GildaDisplay-regular.fntdata"/><Relationship Id="rId42" Type="http://schemas.openxmlformats.org/officeDocument/2006/relationships/slide" Target="slides/slide36.xml"/><Relationship Id="rId86" Type="http://schemas.openxmlformats.org/officeDocument/2006/relationships/font" Target="fonts/ProximaNovaSemibold-boldItalic.fntdata"/><Relationship Id="rId41" Type="http://schemas.openxmlformats.org/officeDocument/2006/relationships/slide" Target="slides/slide35.xml"/><Relationship Id="rId85" Type="http://schemas.openxmlformats.org/officeDocument/2006/relationships/font" Target="fonts/ProximaNovaSemibold-bold.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Cairo-bold.fntdata"/><Relationship Id="rId82" Type="http://schemas.openxmlformats.org/officeDocument/2006/relationships/font" Target="fonts/DMSerifText-italic.fntdata"/><Relationship Id="rId81" Type="http://schemas.openxmlformats.org/officeDocument/2006/relationships/font" Target="fonts/DMSerifTex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Inter-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Poppins-regular.fntdata"/><Relationship Id="rId30" Type="http://schemas.openxmlformats.org/officeDocument/2006/relationships/slide" Target="slides/slide24.xml"/><Relationship Id="rId74" Type="http://schemas.openxmlformats.org/officeDocument/2006/relationships/font" Target="fonts/Inter-bold.fntdata"/><Relationship Id="rId33" Type="http://schemas.openxmlformats.org/officeDocument/2006/relationships/slide" Target="slides/slide27.xml"/><Relationship Id="rId77" Type="http://schemas.openxmlformats.org/officeDocument/2006/relationships/font" Target="fonts/Poppins-italic.fntdata"/><Relationship Id="rId32" Type="http://schemas.openxmlformats.org/officeDocument/2006/relationships/slide" Target="slides/slide26.xml"/><Relationship Id="rId76" Type="http://schemas.openxmlformats.org/officeDocument/2006/relationships/font" Target="fonts/Poppins-bold.fntdata"/><Relationship Id="rId35" Type="http://schemas.openxmlformats.org/officeDocument/2006/relationships/slide" Target="slides/slide29.xml"/><Relationship Id="rId79" Type="http://schemas.openxmlformats.org/officeDocument/2006/relationships/font" Target="fonts/Cairo-regular.fntdata"/><Relationship Id="rId34" Type="http://schemas.openxmlformats.org/officeDocument/2006/relationships/slide" Target="slides/slide28.xml"/><Relationship Id="rId78" Type="http://schemas.openxmlformats.org/officeDocument/2006/relationships/font" Target="fonts/Poppins-boldItalic.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410826639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410826639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f36ab6d2df_0_1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f36ab6d2df_0_1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1bc8ab45cb1_1_1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1bc8ab45cb1_1_1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cc9050bdf8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cc9050bdf8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cc9050bdf8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cc9050bdf8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10fed294ed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10fed294ed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10bc0ebfc37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10bc0ebfc37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1" name="Shape 2101"/>
        <p:cNvGrpSpPr/>
        <p:nvPr/>
      </p:nvGrpSpPr>
      <p:grpSpPr>
        <a:xfrm>
          <a:off x="0" y="0"/>
          <a:ext cx="0" cy="0"/>
          <a:chOff x="0" y="0"/>
          <a:chExt cx="0" cy="0"/>
        </a:xfrm>
      </p:grpSpPr>
      <p:sp>
        <p:nvSpPr>
          <p:cNvPr id="2102" name="Google Shape;2102;gcc9050bdf8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3" name="Google Shape;2103;gcc9050bdf8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1" name="Shape 2111"/>
        <p:cNvGrpSpPr/>
        <p:nvPr/>
      </p:nvGrpSpPr>
      <p:grpSpPr>
        <a:xfrm>
          <a:off x="0" y="0"/>
          <a:ext cx="0" cy="0"/>
          <a:chOff x="0" y="0"/>
          <a:chExt cx="0" cy="0"/>
        </a:xfrm>
      </p:grpSpPr>
      <p:sp>
        <p:nvSpPr>
          <p:cNvPr id="2112" name="Google Shape;2112;g10a91ade0f2_0_2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3" name="Google Shape;2113;g10a91ade0f2_0_2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gcc9050bdf8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4" name="Google Shape;2184;gcc9050bdf8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9" name="Shape 2359"/>
        <p:cNvGrpSpPr/>
        <p:nvPr/>
      </p:nvGrpSpPr>
      <p:grpSpPr>
        <a:xfrm>
          <a:off x="0" y="0"/>
          <a:ext cx="0" cy="0"/>
          <a:chOff x="0" y="0"/>
          <a:chExt cx="0" cy="0"/>
        </a:xfrm>
      </p:grpSpPr>
      <p:sp>
        <p:nvSpPr>
          <p:cNvPr id="2360" name="Google Shape;2360;g10c185c2c0d_0_3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1" name="Google Shape;2361;g10c185c2c0d_0_3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cc9050bdf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cc9050bdf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8" name="Shape 2618"/>
        <p:cNvGrpSpPr/>
        <p:nvPr/>
      </p:nvGrpSpPr>
      <p:grpSpPr>
        <a:xfrm>
          <a:off x="0" y="0"/>
          <a:ext cx="0" cy="0"/>
          <a:chOff x="0" y="0"/>
          <a:chExt cx="0" cy="0"/>
        </a:xfrm>
      </p:grpSpPr>
      <p:sp>
        <p:nvSpPr>
          <p:cNvPr id="2619" name="Google Shape;2619;gcc9050bdf8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0" name="Google Shape;2620;gcc9050bdf8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5" name="Shape 2675"/>
        <p:cNvGrpSpPr/>
        <p:nvPr/>
      </p:nvGrpSpPr>
      <p:grpSpPr>
        <a:xfrm>
          <a:off x="0" y="0"/>
          <a:ext cx="0" cy="0"/>
          <a:chOff x="0" y="0"/>
          <a:chExt cx="0" cy="0"/>
        </a:xfrm>
      </p:grpSpPr>
      <p:sp>
        <p:nvSpPr>
          <p:cNvPr id="2676" name="Google Shape;2676;gcc9050bdf8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7" name="Google Shape;2677;gcc9050bdf8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1" name="Shape 2701"/>
        <p:cNvGrpSpPr/>
        <p:nvPr/>
      </p:nvGrpSpPr>
      <p:grpSpPr>
        <a:xfrm>
          <a:off x="0" y="0"/>
          <a:ext cx="0" cy="0"/>
          <a:chOff x="0" y="0"/>
          <a:chExt cx="0" cy="0"/>
        </a:xfrm>
      </p:grpSpPr>
      <p:sp>
        <p:nvSpPr>
          <p:cNvPr id="2702" name="Google Shape;2702;gcc9050bdf8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3" name="Google Shape;2703;gcc9050bdf8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2" name="Shape 2732"/>
        <p:cNvGrpSpPr/>
        <p:nvPr/>
      </p:nvGrpSpPr>
      <p:grpSpPr>
        <a:xfrm>
          <a:off x="0" y="0"/>
          <a:ext cx="0" cy="0"/>
          <a:chOff x="0" y="0"/>
          <a:chExt cx="0" cy="0"/>
        </a:xfrm>
      </p:grpSpPr>
      <p:sp>
        <p:nvSpPr>
          <p:cNvPr id="2733" name="Google Shape;2733;gcc9050bdf8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4" name="Google Shape;2734;gcc9050bdf8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7" name="Shape 2837"/>
        <p:cNvGrpSpPr/>
        <p:nvPr/>
      </p:nvGrpSpPr>
      <p:grpSpPr>
        <a:xfrm>
          <a:off x="0" y="0"/>
          <a:ext cx="0" cy="0"/>
          <a:chOff x="0" y="0"/>
          <a:chExt cx="0" cy="0"/>
        </a:xfrm>
      </p:grpSpPr>
      <p:sp>
        <p:nvSpPr>
          <p:cNvPr id="2838" name="Google Shape;2838;gcc9050bdf8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9" name="Google Shape;2839;gcc9050bdf8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0" name="Shape 2860"/>
        <p:cNvGrpSpPr/>
        <p:nvPr/>
      </p:nvGrpSpPr>
      <p:grpSpPr>
        <a:xfrm>
          <a:off x="0" y="0"/>
          <a:ext cx="0" cy="0"/>
          <a:chOff x="0" y="0"/>
          <a:chExt cx="0" cy="0"/>
        </a:xfrm>
      </p:grpSpPr>
      <p:sp>
        <p:nvSpPr>
          <p:cNvPr id="2861" name="Google Shape;2861;gcc9050bdf8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2" name="Google Shape;2862;gcc9050bdf8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6" name="Shape 2876"/>
        <p:cNvGrpSpPr/>
        <p:nvPr/>
      </p:nvGrpSpPr>
      <p:grpSpPr>
        <a:xfrm>
          <a:off x="0" y="0"/>
          <a:ext cx="0" cy="0"/>
          <a:chOff x="0" y="0"/>
          <a:chExt cx="0" cy="0"/>
        </a:xfrm>
      </p:grpSpPr>
      <p:sp>
        <p:nvSpPr>
          <p:cNvPr id="2877" name="Google Shape;2877;gcc9050bdf8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8" name="Google Shape;2878;gcc9050bdf8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3" name="Shape 2903"/>
        <p:cNvGrpSpPr/>
        <p:nvPr/>
      </p:nvGrpSpPr>
      <p:grpSpPr>
        <a:xfrm>
          <a:off x="0" y="0"/>
          <a:ext cx="0" cy="0"/>
          <a:chOff x="0" y="0"/>
          <a:chExt cx="0" cy="0"/>
        </a:xfrm>
      </p:grpSpPr>
      <p:sp>
        <p:nvSpPr>
          <p:cNvPr id="2904" name="Google Shape;2904;gcc9050bdf8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5" name="Google Shape;2905;gcc9050bdf8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7" name="Shape 3037"/>
        <p:cNvGrpSpPr/>
        <p:nvPr/>
      </p:nvGrpSpPr>
      <p:grpSpPr>
        <a:xfrm>
          <a:off x="0" y="0"/>
          <a:ext cx="0" cy="0"/>
          <a:chOff x="0" y="0"/>
          <a:chExt cx="0" cy="0"/>
        </a:xfrm>
      </p:grpSpPr>
      <p:sp>
        <p:nvSpPr>
          <p:cNvPr id="3038" name="Google Shape;3038;gcc9050bdf8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9" name="Google Shape;3039;gcc9050bdf8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1" name="Shape 3121"/>
        <p:cNvGrpSpPr/>
        <p:nvPr/>
      </p:nvGrpSpPr>
      <p:grpSpPr>
        <a:xfrm>
          <a:off x="0" y="0"/>
          <a:ext cx="0" cy="0"/>
          <a:chOff x="0" y="0"/>
          <a:chExt cx="0" cy="0"/>
        </a:xfrm>
      </p:grpSpPr>
      <p:sp>
        <p:nvSpPr>
          <p:cNvPr id="3122" name="Google Shape;3122;g1bce2eef89a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3" name="Google Shape;3123;g1bce2eef89a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cc9050bdf8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cc9050bdf8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9" name="Shape 3219"/>
        <p:cNvGrpSpPr/>
        <p:nvPr/>
      </p:nvGrpSpPr>
      <p:grpSpPr>
        <a:xfrm>
          <a:off x="0" y="0"/>
          <a:ext cx="0" cy="0"/>
          <a:chOff x="0" y="0"/>
          <a:chExt cx="0" cy="0"/>
        </a:xfrm>
      </p:grpSpPr>
      <p:sp>
        <p:nvSpPr>
          <p:cNvPr id="3220" name="Google Shape;3220;g14f18329b9a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1" name="Google Shape;3221;g14f18329b9a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2" name="Shape 3272"/>
        <p:cNvGrpSpPr/>
        <p:nvPr/>
      </p:nvGrpSpPr>
      <p:grpSpPr>
        <a:xfrm>
          <a:off x="0" y="0"/>
          <a:ext cx="0" cy="0"/>
          <a:chOff x="0" y="0"/>
          <a:chExt cx="0" cy="0"/>
        </a:xfrm>
      </p:grpSpPr>
      <p:sp>
        <p:nvSpPr>
          <p:cNvPr id="3273" name="Google Shape;3273;g1bc8ab45cb1_1_1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4" name="Google Shape;3274;g1bc8ab45cb1_1_1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9" name="Shape 3319"/>
        <p:cNvGrpSpPr/>
        <p:nvPr/>
      </p:nvGrpSpPr>
      <p:grpSpPr>
        <a:xfrm>
          <a:off x="0" y="0"/>
          <a:ext cx="0" cy="0"/>
          <a:chOff x="0" y="0"/>
          <a:chExt cx="0" cy="0"/>
        </a:xfrm>
      </p:grpSpPr>
      <p:sp>
        <p:nvSpPr>
          <p:cNvPr id="3320" name="Google Shape;3320;g11164b3817d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1" name="Google Shape;3321;g11164b3817d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9" name="Shape 3329"/>
        <p:cNvGrpSpPr/>
        <p:nvPr/>
      </p:nvGrpSpPr>
      <p:grpSpPr>
        <a:xfrm>
          <a:off x="0" y="0"/>
          <a:ext cx="0" cy="0"/>
          <a:chOff x="0" y="0"/>
          <a:chExt cx="0" cy="0"/>
        </a:xfrm>
      </p:grpSpPr>
      <p:sp>
        <p:nvSpPr>
          <p:cNvPr id="3330" name="Google Shape;3330;g17e0beec93d_0_10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1" name="Google Shape;3331;g17e0beec93d_0_10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1" name="Shape 3361"/>
        <p:cNvGrpSpPr/>
        <p:nvPr/>
      </p:nvGrpSpPr>
      <p:grpSpPr>
        <a:xfrm>
          <a:off x="0" y="0"/>
          <a:ext cx="0" cy="0"/>
          <a:chOff x="0" y="0"/>
          <a:chExt cx="0" cy="0"/>
        </a:xfrm>
      </p:grpSpPr>
      <p:sp>
        <p:nvSpPr>
          <p:cNvPr id="3362" name="Google Shape;3362;g163ef614b14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3" name="Google Shape;3363;g163ef614b14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5" name="Shape 3385"/>
        <p:cNvGrpSpPr/>
        <p:nvPr/>
      </p:nvGrpSpPr>
      <p:grpSpPr>
        <a:xfrm>
          <a:off x="0" y="0"/>
          <a:ext cx="0" cy="0"/>
          <a:chOff x="0" y="0"/>
          <a:chExt cx="0" cy="0"/>
        </a:xfrm>
      </p:grpSpPr>
      <p:sp>
        <p:nvSpPr>
          <p:cNvPr id="3386" name="Google Shape;3386;g163ef614b14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7" name="Google Shape;3387;g163ef614b14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5" name="Shape 3495"/>
        <p:cNvGrpSpPr/>
        <p:nvPr/>
      </p:nvGrpSpPr>
      <p:grpSpPr>
        <a:xfrm>
          <a:off x="0" y="0"/>
          <a:ext cx="0" cy="0"/>
          <a:chOff x="0" y="0"/>
          <a:chExt cx="0" cy="0"/>
        </a:xfrm>
      </p:grpSpPr>
      <p:sp>
        <p:nvSpPr>
          <p:cNvPr id="3496" name="Google Shape;3496;gcc9050bdf8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7" name="Google Shape;3497;gcc9050bdf8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6" name="Shape 3756"/>
        <p:cNvGrpSpPr/>
        <p:nvPr/>
      </p:nvGrpSpPr>
      <p:grpSpPr>
        <a:xfrm>
          <a:off x="0" y="0"/>
          <a:ext cx="0" cy="0"/>
          <a:chOff x="0" y="0"/>
          <a:chExt cx="0" cy="0"/>
        </a:xfrm>
      </p:grpSpPr>
      <p:sp>
        <p:nvSpPr>
          <p:cNvPr id="3757" name="Google Shape;3757;gf36ab6d2df_0_10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8" name="Google Shape;3758;gf36ab6d2df_0_10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5" name="Shape 4015"/>
        <p:cNvGrpSpPr/>
        <p:nvPr/>
      </p:nvGrpSpPr>
      <p:grpSpPr>
        <a:xfrm>
          <a:off x="0" y="0"/>
          <a:ext cx="0" cy="0"/>
          <a:chOff x="0" y="0"/>
          <a:chExt cx="0" cy="0"/>
        </a:xfrm>
      </p:grpSpPr>
      <p:sp>
        <p:nvSpPr>
          <p:cNvPr id="4016" name="Google Shape;4016;gf36ab6d2df_0_10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7" name="Google Shape;4017;gf36ab6d2df_0_10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2" name="Shape 4092"/>
        <p:cNvGrpSpPr/>
        <p:nvPr/>
      </p:nvGrpSpPr>
      <p:grpSpPr>
        <a:xfrm>
          <a:off x="0" y="0"/>
          <a:ext cx="0" cy="0"/>
          <a:chOff x="0" y="0"/>
          <a:chExt cx="0" cy="0"/>
        </a:xfrm>
      </p:grpSpPr>
      <p:sp>
        <p:nvSpPr>
          <p:cNvPr id="4093" name="Google Shape;4093;g14f18329b9a_0_19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4" name="Google Shape;4094;g14f18329b9a_0_19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17c7d7991ca_0_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17c7d7991ca_0_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8" name="Shape 4098"/>
        <p:cNvGrpSpPr/>
        <p:nvPr/>
      </p:nvGrpSpPr>
      <p:grpSpPr>
        <a:xfrm>
          <a:off x="0" y="0"/>
          <a:ext cx="0" cy="0"/>
          <a:chOff x="0" y="0"/>
          <a:chExt cx="0" cy="0"/>
        </a:xfrm>
      </p:grpSpPr>
      <p:sp>
        <p:nvSpPr>
          <p:cNvPr id="4099" name="Google Shape;4099;g14f18329b9a_0_19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0" name="Google Shape;4100;g14f18329b9a_0_19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4" name="Shape 4104"/>
        <p:cNvGrpSpPr/>
        <p:nvPr/>
      </p:nvGrpSpPr>
      <p:grpSpPr>
        <a:xfrm>
          <a:off x="0" y="0"/>
          <a:ext cx="0" cy="0"/>
          <a:chOff x="0" y="0"/>
          <a:chExt cx="0" cy="0"/>
        </a:xfrm>
      </p:grpSpPr>
      <p:sp>
        <p:nvSpPr>
          <p:cNvPr id="4105" name="Google Shape;4105;g14f18329b9a_0_19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6" name="Google Shape;4106;g14f18329b9a_0_19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1" name="Shape 4131"/>
        <p:cNvGrpSpPr/>
        <p:nvPr/>
      </p:nvGrpSpPr>
      <p:grpSpPr>
        <a:xfrm>
          <a:off x="0" y="0"/>
          <a:ext cx="0" cy="0"/>
          <a:chOff x="0" y="0"/>
          <a:chExt cx="0" cy="0"/>
        </a:xfrm>
      </p:grpSpPr>
      <p:sp>
        <p:nvSpPr>
          <p:cNvPr id="4132" name="Google Shape;4132;g14f18329b9a_0_19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3" name="Google Shape;4133;g14f18329b9a_0_19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7" name="Shape 4147"/>
        <p:cNvGrpSpPr/>
        <p:nvPr/>
      </p:nvGrpSpPr>
      <p:grpSpPr>
        <a:xfrm>
          <a:off x="0" y="0"/>
          <a:ext cx="0" cy="0"/>
          <a:chOff x="0" y="0"/>
          <a:chExt cx="0" cy="0"/>
        </a:xfrm>
      </p:grpSpPr>
      <p:sp>
        <p:nvSpPr>
          <p:cNvPr id="4148" name="Google Shape;4148;g14f18329b9a_0_19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9" name="Google Shape;4149;g14f18329b9a_0_19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6" name="Shape 4486"/>
        <p:cNvGrpSpPr/>
        <p:nvPr/>
      </p:nvGrpSpPr>
      <p:grpSpPr>
        <a:xfrm>
          <a:off x="0" y="0"/>
          <a:ext cx="0" cy="0"/>
          <a:chOff x="0" y="0"/>
          <a:chExt cx="0" cy="0"/>
        </a:xfrm>
      </p:grpSpPr>
      <p:sp>
        <p:nvSpPr>
          <p:cNvPr id="4487" name="Google Shape;4487;g14f18329b9a_0_19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8" name="Google Shape;4488;g14f18329b9a_0_19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7" name="Shape 6687"/>
        <p:cNvGrpSpPr/>
        <p:nvPr/>
      </p:nvGrpSpPr>
      <p:grpSpPr>
        <a:xfrm>
          <a:off x="0" y="0"/>
          <a:ext cx="0" cy="0"/>
          <a:chOff x="0" y="0"/>
          <a:chExt cx="0" cy="0"/>
        </a:xfrm>
      </p:grpSpPr>
      <p:sp>
        <p:nvSpPr>
          <p:cNvPr id="6688" name="Google Shape;6688;g14f18329b9a_0_21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9" name="Google Shape;6689;g14f18329b9a_0_21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6" name="Shape 7106"/>
        <p:cNvGrpSpPr/>
        <p:nvPr/>
      </p:nvGrpSpPr>
      <p:grpSpPr>
        <a:xfrm>
          <a:off x="0" y="0"/>
          <a:ext cx="0" cy="0"/>
          <a:chOff x="0" y="0"/>
          <a:chExt cx="0" cy="0"/>
        </a:xfrm>
      </p:grpSpPr>
      <p:sp>
        <p:nvSpPr>
          <p:cNvPr id="7107" name="Google Shape;7107;g14f18329b9a_0_22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8" name="Google Shape;7108;g14f18329b9a_0_22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6" name="Shape 7276"/>
        <p:cNvGrpSpPr/>
        <p:nvPr/>
      </p:nvGrpSpPr>
      <p:grpSpPr>
        <a:xfrm>
          <a:off x="0" y="0"/>
          <a:ext cx="0" cy="0"/>
          <a:chOff x="0" y="0"/>
          <a:chExt cx="0" cy="0"/>
        </a:xfrm>
      </p:grpSpPr>
      <p:sp>
        <p:nvSpPr>
          <p:cNvPr id="7277" name="Google Shape;7277;g14f18329b9a_0_22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8" name="Google Shape;7278;g14f18329b9a_0_22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1" name="Shape 7681"/>
        <p:cNvGrpSpPr/>
        <p:nvPr/>
      </p:nvGrpSpPr>
      <p:grpSpPr>
        <a:xfrm>
          <a:off x="0" y="0"/>
          <a:ext cx="0" cy="0"/>
          <a:chOff x="0" y="0"/>
          <a:chExt cx="0" cy="0"/>
        </a:xfrm>
      </p:grpSpPr>
      <p:sp>
        <p:nvSpPr>
          <p:cNvPr id="7682" name="Google Shape;7682;g14f18329b9a_0_22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3" name="Google Shape;7683;g14f18329b9a_0_22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1" name="Shape 8061"/>
        <p:cNvGrpSpPr/>
        <p:nvPr/>
      </p:nvGrpSpPr>
      <p:grpSpPr>
        <a:xfrm>
          <a:off x="0" y="0"/>
          <a:ext cx="0" cy="0"/>
          <a:chOff x="0" y="0"/>
          <a:chExt cx="0" cy="0"/>
        </a:xfrm>
      </p:grpSpPr>
      <p:sp>
        <p:nvSpPr>
          <p:cNvPr id="8062" name="Google Shape;8062;g14f18329b9a_0_23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3" name="Google Shape;8063;g14f18329b9a_0_23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10fed294ed5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10fed294ed5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5" name="Shape 8475"/>
        <p:cNvGrpSpPr/>
        <p:nvPr/>
      </p:nvGrpSpPr>
      <p:grpSpPr>
        <a:xfrm>
          <a:off x="0" y="0"/>
          <a:ext cx="0" cy="0"/>
          <a:chOff x="0" y="0"/>
          <a:chExt cx="0" cy="0"/>
        </a:xfrm>
      </p:grpSpPr>
      <p:sp>
        <p:nvSpPr>
          <p:cNvPr id="8476" name="Google Shape;8476;g14f18329b9a_0_23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7" name="Google Shape;8477;g14f18329b9a_0_23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6" name="Shape 8836"/>
        <p:cNvGrpSpPr/>
        <p:nvPr/>
      </p:nvGrpSpPr>
      <p:grpSpPr>
        <a:xfrm>
          <a:off x="0" y="0"/>
          <a:ext cx="0" cy="0"/>
          <a:chOff x="0" y="0"/>
          <a:chExt cx="0" cy="0"/>
        </a:xfrm>
      </p:grpSpPr>
      <p:sp>
        <p:nvSpPr>
          <p:cNvPr id="8837" name="Google Shape;8837;g14f18329b9a_0_23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8" name="Google Shape;8838;g14f18329b9a_0_23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6" name="Shape 9346"/>
        <p:cNvGrpSpPr/>
        <p:nvPr/>
      </p:nvGrpSpPr>
      <p:grpSpPr>
        <a:xfrm>
          <a:off x="0" y="0"/>
          <a:ext cx="0" cy="0"/>
          <a:chOff x="0" y="0"/>
          <a:chExt cx="0" cy="0"/>
        </a:xfrm>
      </p:grpSpPr>
      <p:sp>
        <p:nvSpPr>
          <p:cNvPr id="9347" name="Google Shape;9347;g14f18329b9a_0_24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8" name="Google Shape;9348;g14f18329b9a_0_24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6" name="Shape 9966"/>
        <p:cNvGrpSpPr/>
        <p:nvPr/>
      </p:nvGrpSpPr>
      <p:grpSpPr>
        <a:xfrm>
          <a:off x="0" y="0"/>
          <a:ext cx="0" cy="0"/>
          <a:chOff x="0" y="0"/>
          <a:chExt cx="0" cy="0"/>
        </a:xfrm>
      </p:grpSpPr>
      <p:sp>
        <p:nvSpPr>
          <p:cNvPr id="9967" name="Google Shape;9967;g14f18329b9a_0_25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8" name="Google Shape;9968;g14f18329b9a_0_25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0" name="Shape 10560"/>
        <p:cNvGrpSpPr/>
        <p:nvPr/>
      </p:nvGrpSpPr>
      <p:grpSpPr>
        <a:xfrm>
          <a:off x="0" y="0"/>
          <a:ext cx="0" cy="0"/>
          <a:chOff x="0" y="0"/>
          <a:chExt cx="0" cy="0"/>
        </a:xfrm>
      </p:grpSpPr>
      <p:sp>
        <p:nvSpPr>
          <p:cNvPr id="10561" name="Google Shape;10561;g14f18329b9a_0_25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2" name="Google Shape;10562;g14f18329b9a_0_25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1" name="Shape 10881"/>
        <p:cNvGrpSpPr/>
        <p:nvPr/>
      </p:nvGrpSpPr>
      <p:grpSpPr>
        <a:xfrm>
          <a:off x="0" y="0"/>
          <a:ext cx="0" cy="0"/>
          <a:chOff x="0" y="0"/>
          <a:chExt cx="0" cy="0"/>
        </a:xfrm>
      </p:grpSpPr>
      <p:sp>
        <p:nvSpPr>
          <p:cNvPr id="10882" name="Google Shape;10882;g14f18329b9a_0_260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3" name="Google Shape;10883;g14f18329b9a_0_26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9" name="Shape 11189"/>
        <p:cNvGrpSpPr/>
        <p:nvPr/>
      </p:nvGrpSpPr>
      <p:grpSpPr>
        <a:xfrm>
          <a:off x="0" y="0"/>
          <a:ext cx="0" cy="0"/>
          <a:chOff x="0" y="0"/>
          <a:chExt cx="0" cy="0"/>
        </a:xfrm>
      </p:grpSpPr>
      <p:sp>
        <p:nvSpPr>
          <p:cNvPr id="11190" name="Google Shape;11190;g14f18329b9a_0_27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1" name="Google Shape;11191;g14f18329b9a_0_27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cc9050bdf8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cc9050bdf8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11291e0c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11291e0c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f36ab6d2df_0_10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f36ab6d2df_0_10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17e0beec93d_0_2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17e0beec93d_0_2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20000" y="463800"/>
            <a:ext cx="3467100" cy="3163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5200"/>
              <a:buNone/>
              <a:defRPr sz="6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48775" y="4070100"/>
            <a:ext cx="3919800" cy="4026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1400"/>
              <a:buNone/>
              <a:defRPr>
                <a:solidFill>
                  <a:schemeClr val="lt1"/>
                </a:solidFill>
              </a:defRPr>
            </a:lvl1pPr>
            <a:lvl2pPr lvl="1" rtl="0" algn="ctr">
              <a:lnSpc>
                <a:spcPct val="100000"/>
              </a:lnSpc>
              <a:spcBef>
                <a:spcPts val="0"/>
              </a:spcBef>
              <a:spcAft>
                <a:spcPts val="0"/>
              </a:spcAft>
              <a:buClr>
                <a:schemeClr val="accent2"/>
              </a:buClr>
              <a:buSzPts val="2800"/>
              <a:buNone/>
              <a:defRPr sz="2800">
                <a:solidFill>
                  <a:schemeClr val="accent2"/>
                </a:solidFill>
              </a:defRPr>
            </a:lvl2pPr>
            <a:lvl3pPr lvl="2" rtl="0" algn="ctr">
              <a:lnSpc>
                <a:spcPct val="100000"/>
              </a:lnSpc>
              <a:spcBef>
                <a:spcPts val="0"/>
              </a:spcBef>
              <a:spcAft>
                <a:spcPts val="0"/>
              </a:spcAft>
              <a:buClr>
                <a:schemeClr val="accent2"/>
              </a:buClr>
              <a:buSzPts val="2800"/>
              <a:buNone/>
              <a:defRPr sz="2800">
                <a:solidFill>
                  <a:schemeClr val="accent2"/>
                </a:solidFill>
              </a:defRPr>
            </a:lvl3pPr>
            <a:lvl4pPr lvl="3" rtl="0" algn="ctr">
              <a:lnSpc>
                <a:spcPct val="100000"/>
              </a:lnSpc>
              <a:spcBef>
                <a:spcPts val="0"/>
              </a:spcBef>
              <a:spcAft>
                <a:spcPts val="0"/>
              </a:spcAft>
              <a:buClr>
                <a:schemeClr val="accent2"/>
              </a:buClr>
              <a:buSzPts val="2800"/>
              <a:buNone/>
              <a:defRPr sz="2800">
                <a:solidFill>
                  <a:schemeClr val="accent2"/>
                </a:solidFill>
              </a:defRPr>
            </a:lvl4pPr>
            <a:lvl5pPr lvl="4" rtl="0" algn="ctr">
              <a:lnSpc>
                <a:spcPct val="100000"/>
              </a:lnSpc>
              <a:spcBef>
                <a:spcPts val="0"/>
              </a:spcBef>
              <a:spcAft>
                <a:spcPts val="0"/>
              </a:spcAft>
              <a:buClr>
                <a:schemeClr val="accent2"/>
              </a:buClr>
              <a:buSzPts val="2800"/>
              <a:buNone/>
              <a:defRPr sz="2800">
                <a:solidFill>
                  <a:schemeClr val="accent2"/>
                </a:solidFill>
              </a:defRPr>
            </a:lvl5pPr>
            <a:lvl6pPr lvl="5" rtl="0" algn="ctr">
              <a:lnSpc>
                <a:spcPct val="100000"/>
              </a:lnSpc>
              <a:spcBef>
                <a:spcPts val="0"/>
              </a:spcBef>
              <a:spcAft>
                <a:spcPts val="0"/>
              </a:spcAft>
              <a:buClr>
                <a:schemeClr val="accent2"/>
              </a:buClr>
              <a:buSzPts val="2800"/>
              <a:buNone/>
              <a:defRPr sz="2800">
                <a:solidFill>
                  <a:schemeClr val="accent2"/>
                </a:solidFill>
              </a:defRPr>
            </a:lvl6pPr>
            <a:lvl7pPr lvl="6" rtl="0" algn="ctr">
              <a:lnSpc>
                <a:spcPct val="100000"/>
              </a:lnSpc>
              <a:spcBef>
                <a:spcPts val="0"/>
              </a:spcBef>
              <a:spcAft>
                <a:spcPts val="0"/>
              </a:spcAft>
              <a:buClr>
                <a:schemeClr val="accent2"/>
              </a:buClr>
              <a:buSzPts val="2800"/>
              <a:buNone/>
              <a:defRPr sz="2800">
                <a:solidFill>
                  <a:schemeClr val="accent2"/>
                </a:solidFill>
              </a:defRPr>
            </a:lvl7pPr>
            <a:lvl8pPr lvl="7" rtl="0" algn="ctr">
              <a:lnSpc>
                <a:spcPct val="100000"/>
              </a:lnSpc>
              <a:spcBef>
                <a:spcPts val="0"/>
              </a:spcBef>
              <a:spcAft>
                <a:spcPts val="0"/>
              </a:spcAft>
              <a:buClr>
                <a:schemeClr val="accent2"/>
              </a:buClr>
              <a:buSzPts val="2800"/>
              <a:buNone/>
              <a:defRPr sz="2800">
                <a:solidFill>
                  <a:schemeClr val="accent2"/>
                </a:solidFill>
              </a:defRPr>
            </a:lvl8pPr>
            <a:lvl9pPr lvl="8" rtl="0" algn="ctr">
              <a:lnSpc>
                <a:spcPct val="100000"/>
              </a:lnSpc>
              <a:spcBef>
                <a:spcPts val="0"/>
              </a:spcBef>
              <a:spcAft>
                <a:spcPts val="0"/>
              </a:spcAft>
              <a:buClr>
                <a:schemeClr val="accent2"/>
              </a:buClr>
              <a:buSzPts val="2800"/>
              <a:buNone/>
              <a:defRPr sz="2800">
                <a:solidFill>
                  <a:schemeClr val="accent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720001" y="1345400"/>
            <a:ext cx="6050400" cy="11814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9600"/>
              <a:buNone/>
              <a:defRPr sz="7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1" name="Google Shape;51;p11"/>
          <p:cNvSpPr txBox="1"/>
          <p:nvPr>
            <p:ph idx="1" type="subTitle"/>
          </p:nvPr>
        </p:nvSpPr>
        <p:spPr>
          <a:xfrm>
            <a:off x="720012" y="2493244"/>
            <a:ext cx="6050400" cy="4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2" name="Google Shape;52;p11"/>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4" name="Shape 54"/>
        <p:cNvGrpSpPr/>
        <p:nvPr/>
      </p:nvGrpSpPr>
      <p:grpSpPr>
        <a:xfrm>
          <a:off x="0" y="0"/>
          <a:ext cx="0" cy="0"/>
          <a:chOff x="0" y="0"/>
          <a:chExt cx="0" cy="0"/>
        </a:xfrm>
      </p:grpSpPr>
      <p:sp>
        <p:nvSpPr>
          <p:cNvPr id="55" name="Google Shape;55;p13"/>
          <p:cNvSpPr txBox="1"/>
          <p:nvPr>
            <p:ph type="title"/>
          </p:nvPr>
        </p:nvSpPr>
        <p:spPr>
          <a:xfrm>
            <a:off x="2695778" y="1786700"/>
            <a:ext cx="2822700" cy="43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6" name="Google Shape;56;p13"/>
          <p:cNvSpPr txBox="1"/>
          <p:nvPr>
            <p:ph hasCustomPrompt="1" idx="2" type="title"/>
          </p:nvPr>
        </p:nvSpPr>
        <p:spPr>
          <a:xfrm>
            <a:off x="3469478" y="1212477"/>
            <a:ext cx="1275300" cy="41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p:nvPr>
            <p:ph idx="1" type="subTitle"/>
          </p:nvPr>
        </p:nvSpPr>
        <p:spPr>
          <a:xfrm>
            <a:off x="2695778" y="2171214"/>
            <a:ext cx="2822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8" name="Google Shape;58;p13"/>
          <p:cNvSpPr txBox="1"/>
          <p:nvPr>
            <p:ph idx="3" type="title"/>
          </p:nvPr>
        </p:nvSpPr>
        <p:spPr>
          <a:xfrm>
            <a:off x="5600731" y="1786700"/>
            <a:ext cx="2822700" cy="43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9" name="Google Shape;59;p13"/>
          <p:cNvSpPr txBox="1"/>
          <p:nvPr>
            <p:ph hasCustomPrompt="1" idx="4" type="title"/>
          </p:nvPr>
        </p:nvSpPr>
        <p:spPr>
          <a:xfrm>
            <a:off x="6374431" y="1212477"/>
            <a:ext cx="1275300" cy="41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idx="5" type="subTitle"/>
          </p:nvPr>
        </p:nvSpPr>
        <p:spPr>
          <a:xfrm>
            <a:off x="5600731" y="2171208"/>
            <a:ext cx="2822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1" name="Google Shape;61;p13"/>
          <p:cNvSpPr txBox="1"/>
          <p:nvPr>
            <p:ph idx="6" type="title"/>
          </p:nvPr>
        </p:nvSpPr>
        <p:spPr>
          <a:xfrm>
            <a:off x="2695778" y="3532175"/>
            <a:ext cx="2822700" cy="43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2" name="Google Shape;62;p13"/>
          <p:cNvSpPr txBox="1"/>
          <p:nvPr>
            <p:ph hasCustomPrompt="1" idx="7" type="title"/>
          </p:nvPr>
        </p:nvSpPr>
        <p:spPr>
          <a:xfrm>
            <a:off x="3469478" y="2958000"/>
            <a:ext cx="1275300" cy="41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2695778" y="3916681"/>
            <a:ext cx="2822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4" name="Google Shape;64;p13"/>
          <p:cNvSpPr txBox="1"/>
          <p:nvPr>
            <p:ph idx="9" type="title"/>
          </p:nvPr>
        </p:nvSpPr>
        <p:spPr>
          <a:xfrm>
            <a:off x="5600731" y="3532175"/>
            <a:ext cx="2822700" cy="43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5" name="Google Shape;65;p13"/>
          <p:cNvSpPr txBox="1"/>
          <p:nvPr>
            <p:ph hasCustomPrompt="1" idx="13" type="title"/>
          </p:nvPr>
        </p:nvSpPr>
        <p:spPr>
          <a:xfrm>
            <a:off x="6374431" y="2958000"/>
            <a:ext cx="1275300" cy="41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idx="14" type="subTitle"/>
          </p:nvPr>
        </p:nvSpPr>
        <p:spPr>
          <a:xfrm>
            <a:off x="5600731" y="3916681"/>
            <a:ext cx="2822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7" name="Google Shape;67;p13"/>
          <p:cNvSpPr txBox="1"/>
          <p:nvPr>
            <p:ph idx="15" type="title"/>
          </p:nvPr>
        </p:nvSpPr>
        <p:spPr>
          <a:xfrm>
            <a:off x="2695775" y="466550"/>
            <a:ext cx="572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 name="Google Shape;68;p13"/>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69" name="Shape 69"/>
        <p:cNvGrpSpPr/>
        <p:nvPr/>
      </p:nvGrpSpPr>
      <p:grpSpPr>
        <a:xfrm>
          <a:off x="0" y="0"/>
          <a:ext cx="0" cy="0"/>
          <a:chOff x="0" y="0"/>
          <a:chExt cx="0" cy="0"/>
        </a:xfrm>
      </p:grpSpPr>
      <p:sp>
        <p:nvSpPr>
          <p:cNvPr id="70" name="Google Shape;70;p14"/>
          <p:cNvSpPr txBox="1"/>
          <p:nvPr>
            <p:ph type="title"/>
          </p:nvPr>
        </p:nvSpPr>
        <p:spPr>
          <a:xfrm>
            <a:off x="4166701" y="2745426"/>
            <a:ext cx="4257300" cy="5319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25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1" name="Google Shape;71;p14"/>
          <p:cNvSpPr txBox="1"/>
          <p:nvPr>
            <p:ph idx="1" type="subTitle"/>
          </p:nvPr>
        </p:nvSpPr>
        <p:spPr>
          <a:xfrm>
            <a:off x="3467375" y="748150"/>
            <a:ext cx="4956600" cy="192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2" name="Google Shape;72;p14"/>
          <p:cNvSpPr/>
          <p:nvPr/>
        </p:nvSpPr>
        <p:spPr>
          <a:xfrm>
            <a:off x="-21525" y="5182075"/>
            <a:ext cx="7428600" cy="2285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74" name="Shape 74"/>
        <p:cNvGrpSpPr/>
        <p:nvPr/>
      </p:nvGrpSpPr>
      <p:grpSpPr>
        <a:xfrm>
          <a:off x="0" y="0"/>
          <a:ext cx="0" cy="0"/>
          <a:chOff x="0" y="0"/>
          <a:chExt cx="0" cy="0"/>
        </a:xfrm>
      </p:grpSpPr>
      <p:sp>
        <p:nvSpPr>
          <p:cNvPr id="75" name="Google Shape;75;p15"/>
          <p:cNvSpPr txBox="1"/>
          <p:nvPr>
            <p:ph idx="1" type="subTitle"/>
          </p:nvPr>
        </p:nvSpPr>
        <p:spPr>
          <a:xfrm>
            <a:off x="4585350" y="2182830"/>
            <a:ext cx="3479100" cy="98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 name="Google Shape;76;p15"/>
          <p:cNvSpPr txBox="1"/>
          <p:nvPr>
            <p:ph type="title"/>
          </p:nvPr>
        </p:nvSpPr>
        <p:spPr>
          <a:xfrm>
            <a:off x="4225800" y="1049725"/>
            <a:ext cx="4198200" cy="124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6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15"/>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78" name="Shape 78"/>
        <p:cNvGrpSpPr/>
        <p:nvPr/>
      </p:nvGrpSpPr>
      <p:grpSpPr>
        <a:xfrm>
          <a:off x="0" y="0"/>
          <a:ext cx="0" cy="0"/>
          <a:chOff x="0" y="0"/>
          <a:chExt cx="0" cy="0"/>
        </a:xfrm>
      </p:grpSpPr>
      <p:sp>
        <p:nvSpPr>
          <p:cNvPr id="79" name="Google Shape;79;p16"/>
          <p:cNvSpPr txBox="1"/>
          <p:nvPr>
            <p:ph type="title"/>
          </p:nvPr>
        </p:nvSpPr>
        <p:spPr>
          <a:xfrm>
            <a:off x="728015" y="2285564"/>
            <a:ext cx="4442700" cy="73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0" name="Google Shape;80;p16"/>
          <p:cNvSpPr txBox="1"/>
          <p:nvPr>
            <p:ph hasCustomPrompt="1" idx="2" type="title"/>
          </p:nvPr>
        </p:nvSpPr>
        <p:spPr>
          <a:xfrm>
            <a:off x="2128415" y="1051579"/>
            <a:ext cx="1641900" cy="1405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8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1" name="Google Shape;81;p16"/>
          <p:cNvSpPr txBox="1"/>
          <p:nvPr>
            <p:ph idx="1" type="subTitle"/>
          </p:nvPr>
        </p:nvSpPr>
        <p:spPr>
          <a:xfrm>
            <a:off x="1573715" y="2967450"/>
            <a:ext cx="2751300" cy="82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 name="Google Shape;82;p16"/>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83" name="Shape 83"/>
        <p:cNvGrpSpPr/>
        <p:nvPr/>
      </p:nvGrpSpPr>
      <p:grpSpPr>
        <a:xfrm>
          <a:off x="0" y="0"/>
          <a:ext cx="0" cy="0"/>
          <a:chOff x="0" y="0"/>
          <a:chExt cx="0" cy="0"/>
        </a:xfrm>
      </p:grpSpPr>
      <p:sp>
        <p:nvSpPr>
          <p:cNvPr id="84" name="Google Shape;84;p17"/>
          <p:cNvSpPr txBox="1"/>
          <p:nvPr>
            <p:ph type="title"/>
          </p:nvPr>
        </p:nvSpPr>
        <p:spPr>
          <a:xfrm>
            <a:off x="726425" y="1405694"/>
            <a:ext cx="3539400" cy="13206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17"/>
          <p:cNvSpPr txBox="1"/>
          <p:nvPr>
            <p:ph idx="1" type="subTitle"/>
          </p:nvPr>
        </p:nvSpPr>
        <p:spPr>
          <a:xfrm>
            <a:off x="726425" y="2732475"/>
            <a:ext cx="3539400" cy="996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7"/>
          <p:cNvSpPr/>
          <p:nvPr>
            <p:ph idx="2" type="pic"/>
          </p:nvPr>
        </p:nvSpPr>
        <p:spPr>
          <a:xfrm>
            <a:off x="4572000" y="0"/>
            <a:ext cx="4572000" cy="4569000"/>
          </a:xfrm>
          <a:prstGeom prst="rect">
            <a:avLst/>
          </a:prstGeom>
          <a:noFill/>
          <a:ln>
            <a:noFill/>
          </a:ln>
        </p:spPr>
      </p:sp>
      <p:sp>
        <p:nvSpPr>
          <p:cNvPr id="87" name="Google Shape;87;p17"/>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88" name="Shape 88"/>
        <p:cNvGrpSpPr/>
        <p:nvPr/>
      </p:nvGrpSpPr>
      <p:grpSpPr>
        <a:xfrm>
          <a:off x="0" y="0"/>
          <a:ext cx="0" cy="0"/>
          <a:chOff x="0" y="0"/>
          <a:chExt cx="0" cy="0"/>
        </a:xfrm>
      </p:grpSpPr>
      <p:sp>
        <p:nvSpPr>
          <p:cNvPr id="89" name="Google Shape;89;p18"/>
          <p:cNvSpPr txBox="1"/>
          <p:nvPr>
            <p:ph type="title"/>
          </p:nvPr>
        </p:nvSpPr>
        <p:spPr>
          <a:xfrm>
            <a:off x="728175" y="1591087"/>
            <a:ext cx="2753700" cy="104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90" name="Google Shape;90;p18"/>
          <p:cNvSpPr txBox="1"/>
          <p:nvPr>
            <p:ph idx="1" type="subTitle"/>
          </p:nvPr>
        </p:nvSpPr>
        <p:spPr>
          <a:xfrm>
            <a:off x="728175" y="2548938"/>
            <a:ext cx="2753700" cy="100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91" name="Google Shape;91;p18"/>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92" name="Shape 92"/>
        <p:cNvGrpSpPr/>
        <p:nvPr/>
      </p:nvGrpSpPr>
      <p:grpSpPr>
        <a:xfrm>
          <a:off x="0" y="0"/>
          <a:ext cx="0" cy="0"/>
          <a:chOff x="0" y="0"/>
          <a:chExt cx="0" cy="0"/>
        </a:xfrm>
      </p:grpSpPr>
      <p:sp>
        <p:nvSpPr>
          <p:cNvPr id="93" name="Google Shape;93;p19"/>
          <p:cNvSpPr txBox="1"/>
          <p:nvPr>
            <p:ph type="title"/>
          </p:nvPr>
        </p:nvSpPr>
        <p:spPr>
          <a:xfrm>
            <a:off x="5028725" y="1877363"/>
            <a:ext cx="3177600" cy="64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94" name="Google Shape;94;p19"/>
          <p:cNvSpPr txBox="1"/>
          <p:nvPr>
            <p:ph idx="1" type="subTitle"/>
          </p:nvPr>
        </p:nvSpPr>
        <p:spPr>
          <a:xfrm>
            <a:off x="5028725" y="2548033"/>
            <a:ext cx="3177600" cy="133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95" name="Google Shape;95;p19"/>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2">
    <p:spTree>
      <p:nvGrpSpPr>
        <p:cNvPr id="96" name="Shape 96"/>
        <p:cNvGrpSpPr/>
        <p:nvPr/>
      </p:nvGrpSpPr>
      <p:grpSpPr>
        <a:xfrm>
          <a:off x="0" y="0"/>
          <a:ext cx="0" cy="0"/>
          <a:chOff x="0" y="0"/>
          <a:chExt cx="0" cy="0"/>
        </a:xfrm>
      </p:grpSpPr>
      <p:sp>
        <p:nvSpPr>
          <p:cNvPr id="97" name="Google Shape;97;p20"/>
          <p:cNvSpPr txBox="1"/>
          <p:nvPr>
            <p:ph type="title"/>
          </p:nvPr>
        </p:nvSpPr>
        <p:spPr>
          <a:xfrm>
            <a:off x="1378800" y="1877375"/>
            <a:ext cx="2763300" cy="648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98" name="Google Shape;98;p20"/>
          <p:cNvSpPr txBox="1"/>
          <p:nvPr>
            <p:ph idx="1" type="subTitle"/>
          </p:nvPr>
        </p:nvSpPr>
        <p:spPr>
          <a:xfrm>
            <a:off x="1378800" y="2554163"/>
            <a:ext cx="2763300" cy="1331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99" name="Google Shape;99;p20"/>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84550" y="2285564"/>
            <a:ext cx="4442700" cy="73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 name="Google Shape;14;p3"/>
          <p:cNvSpPr txBox="1"/>
          <p:nvPr>
            <p:ph hasCustomPrompt="1" idx="2" type="title"/>
          </p:nvPr>
        </p:nvSpPr>
        <p:spPr>
          <a:xfrm>
            <a:off x="5384950" y="1051579"/>
            <a:ext cx="1641900" cy="1405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8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 name="Google Shape;15;p3"/>
          <p:cNvSpPr txBox="1"/>
          <p:nvPr>
            <p:ph idx="1" type="subTitle"/>
          </p:nvPr>
        </p:nvSpPr>
        <p:spPr>
          <a:xfrm>
            <a:off x="4811050" y="2967450"/>
            <a:ext cx="2789700" cy="822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_1">
    <p:spTree>
      <p:nvGrpSpPr>
        <p:cNvPr id="100" name="Shape 100"/>
        <p:cNvGrpSpPr/>
        <p:nvPr/>
      </p:nvGrpSpPr>
      <p:grpSpPr>
        <a:xfrm>
          <a:off x="0" y="0"/>
          <a:ext cx="0" cy="0"/>
          <a:chOff x="0" y="0"/>
          <a:chExt cx="0" cy="0"/>
        </a:xfrm>
      </p:grpSpPr>
      <p:sp>
        <p:nvSpPr>
          <p:cNvPr id="101" name="Google Shape;101;p21"/>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 name="Google Shape;102;p21"/>
          <p:cNvSpPr txBox="1"/>
          <p:nvPr>
            <p:ph idx="1" type="body"/>
          </p:nvPr>
        </p:nvSpPr>
        <p:spPr>
          <a:xfrm>
            <a:off x="720000" y="1208721"/>
            <a:ext cx="3939600" cy="151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3"/>
              </a:buClr>
              <a:buSzPts val="1200"/>
              <a:buChar char="●"/>
              <a:defRPr sz="11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3" name="Google Shape;103;p21"/>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2_1_1">
    <p:spTree>
      <p:nvGrpSpPr>
        <p:cNvPr id="104" name="Shape 104"/>
        <p:cNvGrpSpPr/>
        <p:nvPr/>
      </p:nvGrpSpPr>
      <p:grpSpPr>
        <a:xfrm>
          <a:off x="0" y="0"/>
          <a:ext cx="0" cy="0"/>
          <a:chOff x="0" y="0"/>
          <a:chExt cx="0" cy="0"/>
        </a:xfrm>
      </p:grpSpPr>
      <p:sp>
        <p:nvSpPr>
          <p:cNvPr id="105" name="Google Shape;105;p22"/>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22"/>
          <p:cNvSpPr txBox="1"/>
          <p:nvPr>
            <p:ph idx="1" type="body"/>
          </p:nvPr>
        </p:nvSpPr>
        <p:spPr>
          <a:xfrm>
            <a:off x="925775" y="1629025"/>
            <a:ext cx="3442800" cy="2451000"/>
          </a:xfrm>
          <a:prstGeom prst="rect">
            <a:avLst/>
          </a:prstGeom>
        </p:spPr>
        <p:txBody>
          <a:bodyPr anchorCtr="0" anchor="t" bIns="91425" lIns="91425" spcFirstLastPara="1" rIns="91425" wrap="square" tIns="91425">
            <a:noAutofit/>
          </a:bodyPr>
          <a:lstStyle>
            <a:lvl1pPr indent="-292100" lvl="0" marL="457200" rtl="0" algn="ctr">
              <a:spcBef>
                <a:spcPts val="0"/>
              </a:spcBef>
              <a:spcAft>
                <a:spcPts val="0"/>
              </a:spcAft>
              <a:buClr>
                <a:srgbClr val="595959"/>
              </a:buClr>
              <a:buSzPts val="1000"/>
              <a:buFont typeface="Anaheim"/>
              <a:buChar char="●"/>
              <a:defRPr/>
            </a:lvl1pPr>
            <a:lvl2pPr indent="-317500" lvl="1" marL="914400" rtl="0">
              <a:spcBef>
                <a:spcPts val="0"/>
              </a:spcBef>
              <a:spcAft>
                <a:spcPts val="0"/>
              </a:spcAft>
              <a:buClr>
                <a:srgbClr val="595959"/>
              </a:buClr>
              <a:buSzPts val="1400"/>
              <a:buFont typeface="Anaheim"/>
              <a:buChar char="○"/>
              <a:defRPr/>
            </a:lvl2pPr>
            <a:lvl3pPr indent="-317500" lvl="2" marL="1371600" rtl="0">
              <a:spcBef>
                <a:spcPts val="0"/>
              </a:spcBef>
              <a:spcAft>
                <a:spcPts val="0"/>
              </a:spcAft>
              <a:buClr>
                <a:srgbClr val="595959"/>
              </a:buClr>
              <a:buSzPts val="1400"/>
              <a:buFont typeface="Anaheim"/>
              <a:buChar char="■"/>
              <a:defRPr/>
            </a:lvl3pPr>
            <a:lvl4pPr indent="-317500" lvl="3" marL="1828800" rtl="0">
              <a:spcBef>
                <a:spcPts val="0"/>
              </a:spcBef>
              <a:spcAft>
                <a:spcPts val="0"/>
              </a:spcAft>
              <a:buClr>
                <a:srgbClr val="595959"/>
              </a:buClr>
              <a:buSzPts val="1400"/>
              <a:buFont typeface="Anaheim"/>
              <a:buChar char="●"/>
              <a:defRPr/>
            </a:lvl4pPr>
            <a:lvl5pPr indent="-317500" lvl="4" marL="2286000" rtl="0">
              <a:spcBef>
                <a:spcPts val="0"/>
              </a:spcBef>
              <a:spcAft>
                <a:spcPts val="0"/>
              </a:spcAft>
              <a:buClr>
                <a:srgbClr val="595959"/>
              </a:buClr>
              <a:buSzPts val="1400"/>
              <a:buFont typeface="Anaheim"/>
              <a:buChar char="○"/>
              <a:defRPr/>
            </a:lvl5pPr>
            <a:lvl6pPr indent="-317500" lvl="5" marL="2743200" rtl="0">
              <a:spcBef>
                <a:spcPts val="0"/>
              </a:spcBef>
              <a:spcAft>
                <a:spcPts val="0"/>
              </a:spcAft>
              <a:buClr>
                <a:srgbClr val="595959"/>
              </a:buClr>
              <a:buSzPts val="1400"/>
              <a:buFont typeface="Anaheim"/>
              <a:buChar char="■"/>
              <a:defRPr/>
            </a:lvl6pPr>
            <a:lvl7pPr indent="-317500" lvl="6" marL="3200400" rtl="0">
              <a:spcBef>
                <a:spcPts val="0"/>
              </a:spcBef>
              <a:spcAft>
                <a:spcPts val="0"/>
              </a:spcAft>
              <a:buClr>
                <a:srgbClr val="595959"/>
              </a:buClr>
              <a:buSzPts val="1400"/>
              <a:buFont typeface="Anaheim"/>
              <a:buChar char="●"/>
              <a:defRPr/>
            </a:lvl7pPr>
            <a:lvl8pPr indent="-317500" lvl="7" marL="3657600" rtl="0">
              <a:spcBef>
                <a:spcPts val="0"/>
              </a:spcBef>
              <a:spcAft>
                <a:spcPts val="0"/>
              </a:spcAft>
              <a:buClr>
                <a:srgbClr val="595959"/>
              </a:buClr>
              <a:buSzPts val="1400"/>
              <a:buFont typeface="Anaheim"/>
              <a:buChar char="○"/>
              <a:defRPr/>
            </a:lvl8pPr>
            <a:lvl9pPr indent="-317500" lvl="8" marL="4114800" rtl="0">
              <a:spcBef>
                <a:spcPts val="0"/>
              </a:spcBef>
              <a:spcAft>
                <a:spcPts val="0"/>
              </a:spcAft>
              <a:buClr>
                <a:srgbClr val="595959"/>
              </a:buClr>
              <a:buSzPts val="1400"/>
              <a:buFont typeface="Anaheim"/>
              <a:buChar char="■"/>
              <a:defRPr/>
            </a:lvl9pPr>
          </a:lstStyle>
          <a:p/>
        </p:txBody>
      </p:sp>
      <p:sp>
        <p:nvSpPr>
          <p:cNvPr id="107" name="Google Shape;107;p22"/>
          <p:cNvSpPr txBox="1"/>
          <p:nvPr>
            <p:ph idx="2" type="body"/>
          </p:nvPr>
        </p:nvSpPr>
        <p:spPr>
          <a:xfrm>
            <a:off x="4777775" y="1629025"/>
            <a:ext cx="3442800" cy="2451000"/>
          </a:xfrm>
          <a:prstGeom prst="rect">
            <a:avLst/>
          </a:prstGeom>
        </p:spPr>
        <p:txBody>
          <a:bodyPr anchorCtr="0" anchor="t" bIns="91425" lIns="91425" spcFirstLastPara="1" rIns="91425" wrap="square" tIns="91425">
            <a:noAutofit/>
          </a:bodyPr>
          <a:lstStyle>
            <a:lvl1pPr indent="-292100" lvl="0" marL="457200" rtl="0" algn="ctr">
              <a:spcBef>
                <a:spcPts val="0"/>
              </a:spcBef>
              <a:spcAft>
                <a:spcPts val="0"/>
              </a:spcAft>
              <a:buClr>
                <a:srgbClr val="595959"/>
              </a:buClr>
              <a:buSzPts val="1000"/>
              <a:buFont typeface="Anaheim"/>
              <a:buChar char="●"/>
              <a:defRPr/>
            </a:lvl1pPr>
            <a:lvl2pPr indent="-317500" lvl="1" marL="914400" rtl="0">
              <a:spcBef>
                <a:spcPts val="0"/>
              </a:spcBef>
              <a:spcAft>
                <a:spcPts val="0"/>
              </a:spcAft>
              <a:buClr>
                <a:srgbClr val="595959"/>
              </a:buClr>
              <a:buSzPts val="1400"/>
              <a:buFont typeface="Anaheim"/>
              <a:buChar char="○"/>
              <a:defRPr/>
            </a:lvl2pPr>
            <a:lvl3pPr indent="-317500" lvl="2" marL="1371600" rtl="0">
              <a:spcBef>
                <a:spcPts val="0"/>
              </a:spcBef>
              <a:spcAft>
                <a:spcPts val="0"/>
              </a:spcAft>
              <a:buClr>
                <a:srgbClr val="595959"/>
              </a:buClr>
              <a:buSzPts val="1400"/>
              <a:buFont typeface="Anaheim"/>
              <a:buChar char="■"/>
              <a:defRPr/>
            </a:lvl3pPr>
            <a:lvl4pPr indent="-317500" lvl="3" marL="1828800" rtl="0">
              <a:spcBef>
                <a:spcPts val="0"/>
              </a:spcBef>
              <a:spcAft>
                <a:spcPts val="0"/>
              </a:spcAft>
              <a:buClr>
                <a:srgbClr val="595959"/>
              </a:buClr>
              <a:buSzPts val="1400"/>
              <a:buFont typeface="Anaheim"/>
              <a:buChar char="●"/>
              <a:defRPr/>
            </a:lvl4pPr>
            <a:lvl5pPr indent="-317500" lvl="4" marL="2286000" rtl="0">
              <a:spcBef>
                <a:spcPts val="0"/>
              </a:spcBef>
              <a:spcAft>
                <a:spcPts val="0"/>
              </a:spcAft>
              <a:buClr>
                <a:srgbClr val="595959"/>
              </a:buClr>
              <a:buSzPts val="1400"/>
              <a:buFont typeface="Anaheim"/>
              <a:buChar char="○"/>
              <a:defRPr/>
            </a:lvl5pPr>
            <a:lvl6pPr indent="-317500" lvl="5" marL="2743200" rtl="0">
              <a:spcBef>
                <a:spcPts val="0"/>
              </a:spcBef>
              <a:spcAft>
                <a:spcPts val="0"/>
              </a:spcAft>
              <a:buClr>
                <a:srgbClr val="595959"/>
              </a:buClr>
              <a:buSzPts val="1400"/>
              <a:buFont typeface="Anaheim"/>
              <a:buChar char="■"/>
              <a:defRPr/>
            </a:lvl6pPr>
            <a:lvl7pPr indent="-317500" lvl="6" marL="3200400" rtl="0">
              <a:spcBef>
                <a:spcPts val="0"/>
              </a:spcBef>
              <a:spcAft>
                <a:spcPts val="0"/>
              </a:spcAft>
              <a:buClr>
                <a:srgbClr val="595959"/>
              </a:buClr>
              <a:buSzPts val="1400"/>
              <a:buFont typeface="Anaheim"/>
              <a:buChar char="●"/>
              <a:defRPr/>
            </a:lvl7pPr>
            <a:lvl8pPr indent="-317500" lvl="7" marL="3657600" rtl="0">
              <a:spcBef>
                <a:spcPts val="0"/>
              </a:spcBef>
              <a:spcAft>
                <a:spcPts val="0"/>
              </a:spcAft>
              <a:buClr>
                <a:srgbClr val="595959"/>
              </a:buClr>
              <a:buSzPts val="1400"/>
              <a:buFont typeface="Anaheim"/>
              <a:buChar char="○"/>
              <a:defRPr/>
            </a:lvl8pPr>
            <a:lvl9pPr indent="-317500" lvl="8" marL="4114800" rtl="0">
              <a:spcBef>
                <a:spcPts val="0"/>
              </a:spcBef>
              <a:spcAft>
                <a:spcPts val="0"/>
              </a:spcAft>
              <a:buClr>
                <a:srgbClr val="595959"/>
              </a:buClr>
              <a:buSzPts val="1400"/>
              <a:buFont typeface="Anaheim"/>
              <a:buChar char="■"/>
              <a:defRPr/>
            </a:lvl9pPr>
          </a:lstStyle>
          <a:p/>
        </p:txBody>
      </p:sp>
      <p:sp>
        <p:nvSpPr>
          <p:cNvPr id="108" name="Google Shape;108;p22"/>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109" name="Shape 109"/>
        <p:cNvGrpSpPr/>
        <p:nvPr/>
      </p:nvGrpSpPr>
      <p:grpSpPr>
        <a:xfrm>
          <a:off x="0" y="0"/>
          <a:ext cx="0" cy="0"/>
          <a:chOff x="0" y="0"/>
          <a:chExt cx="0" cy="0"/>
        </a:xfrm>
      </p:grpSpPr>
      <p:sp>
        <p:nvSpPr>
          <p:cNvPr id="110" name="Google Shape;110;p23"/>
          <p:cNvSpPr txBox="1"/>
          <p:nvPr>
            <p:ph type="title"/>
          </p:nvPr>
        </p:nvSpPr>
        <p:spPr>
          <a:xfrm>
            <a:off x="720000" y="463800"/>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 name="Google Shape;111;p23"/>
          <p:cNvSpPr txBox="1"/>
          <p:nvPr>
            <p:ph idx="1" type="body"/>
          </p:nvPr>
        </p:nvSpPr>
        <p:spPr>
          <a:xfrm>
            <a:off x="720000" y="1207550"/>
            <a:ext cx="3852000" cy="3072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3"/>
              </a:buClr>
              <a:buSzPts val="12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2" name="Google Shape;112;p23"/>
          <p:cNvSpPr txBox="1"/>
          <p:nvPr>
            <p:ph idx="2" type="body"/>
          </p:nvPr>
        </p:nvSpPr>
        <p:spPr>
          <a:xfrm>
            <a:off x="4572000" y="1699655"/>
            <a:ext cx="3852000" cy="2573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3"/>
              </a:buClr>
              <a:buSzPts val="1200"/>
              <a:buChar char="●"/>
              <a:defRPr sz="1200">
                <a:latin typeface="Poppins"/>
                <a:ea typeface="Poppins"/>
                <a:cs typeface="Poppins"/>
                <a:sym typeface="Poppins"/>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3" name="Google Shape;113;p23"/>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14" name="Shape 114"/>
        <p:cNvGrpSpPr/>
        <p:nvPr/>
      </p:nvGrpSpPr>
      <p:grpSpPr>
        <a:xfrm>
          <a:off x="0" y="0"/>
          <a:ext cx="0" cy="0"/>
          <a:chOff x="0" y="0"/>
          <a:chExt cx="0" cy="0"/>
        </a:xfrm>
      </p:grpSpPr>
      <p:sp>
        <p:nvSpPr>
          <p:cNvPr id="115" name="Google Shape;115;p24"/>
          <p:cNvSpPr txBox="1"/>
          <p:nvPr>
            <p:ph type="title"/>
          </p:nvPr>
        </p:nvSpPr>
        <p:spPr>
          <a:xfrm>
            <a:off x="915564" y="3140000"/>
            <a:ext cx="24366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6" name="Google Shape;116;p24"/>
          <p:cNvSpPr txBox="1"/>
          <p:nvPr>
            <p:ph idx="1" type="subTitle"/>
          </p:nvPr>
        </p:nvSpPr>
        <p:spPr>
          <a:xfrm>
            <a:off x="915587" y="3460975"/>
            <a:ext cx="2436600" cy="93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24"/>
          <p:cNvSpPr txBox="1"/>
          <p:nvPr>
            <p:ph idx="2" type="title"/>
          </p:nvPr>
        </p:nvSpPr>
        <p:spPr>
          <a:xfrm>
            <a:off x="3351061" y="2580756"/>
            <a:ext cx="24366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8" name="Google Shape;118;p24"/>
          <p:cNvSpPr txBox="1"/>
          <p:nvPr>
            <p:ph idx="3" type="subTitle"/>
          </p:nvPr>
        </p:nvSpPr>
        <p:spPr>
          <a:xfrm>
            <a:off x="3351056" y="2901731"/>
            <a:ext cx="2436600" cy="93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24"/>
          <p:cNvSpPr txBox="1"/>
          <p:nvPr>
            <p:ph idx="4" type="title"/>
          </p:nvPr>
        </p:nvSpPr>
        <p:spPr>
          <a:xfrm>
            <a:off x="5795971" y="3140000"/>
            <a:ext cx="24366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0" name="Google Shape;120;p24"/>
          <p:cNvSpPr txBox="1"/>
          <p:nvPr>
            <p:ph idx="5" type="subTitle"/>
          </p:nvPr>
        </p:nvSpPr>
        <p:spPr>
          <a:xfrm>
            <a:off x="5795962" y="3460975"/>
            <a:ext cx="2436600" cy="93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4"/>
          <p:cNvSpPr txBox="1"/>
          <p:nvPr>
            <p:ph idx="6" type="title"/>
          </p:nvPr>
        </p:nvSpPr>
        <p:spPr>
          <a:xfrm>
            <a:off x="720000" y="463800"/>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24"/>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123" name="Shape 123"/>
        <p:cNvGrpSpPr/>
        <p:nvPr/>
      </p:nvGrpSpPr>
      <p:grpSpPr>
        <a:xfrm>
          <a:off x="0" y="0"/>
          <a:ext cx="0" cy="0"/>
          <a:chOff x="0" y="0"/>
          <a:chExt cx="0" cy="0"/>
        </a:xfrm>
      </p:grpSpPr>
      <p:sp>
        <p:nvSpPr>
          <p:cNvPr id="124" name="Google Shape;124;p25"/>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5" name="Google Shape;125;p25"/>
          <p:cNvSpPr txBox="1"/>
          <p:nvPr>
            <p:ph idx="2" type="title"/>
          </p:nvPr>
        </p:nvSpPr>
        <p:spPr>
          <a:xfrm>
            <a:off x="726645" y="3145007"/>
            <a:ext cx="235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6" name="Google Shape;126;p25"/>
          <p:cNvSpPr txBox="1"/>
          <p:nvPr>
            <p:ph idx="1" type="subTitle"/>
          </p:nvPr>
        </p:nvSpPr>
        <p:spPr>
          <a:xfrm>
            <a:off x="726650" y="3457795"/>
            <a:ext cx="2350200" cy="6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5"/>
          <p:cNvSpPr txBox="1"/>
          <p:nvPr>
            <p:ph idx="3" type="title"/>
          </p:nvPr>
        </p:nvSpPr>
        <p:spPr>
          <a:xfrm>
            <a:off x="3401537" y="3145007"/>
            <a:ext cx="235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8" name="Google Shape;128;p25"/>
          <p:cNvSpPr txBox="1"/>
          <p:nvPr>
            <p:ph idx="4" type="subTitle"/>
          </p:nvPr>
        </p:nvSpPr>
        <p:spPr>
          <a:xfrm>
            <a:off x="3401536" y="3457793"/>
            <a:ext cx="2350200" cy="6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5"/>
          <p:cNvSpPr txBox="1"/>
          <p:nvPr>
            <p:ph idx="5" type="title"/>
          </p:nvPr>
        </p:nvSpPr>
        <p:spPr>
          <a:xfrm>
            <a:off x="6072505" y="3145007"/>
            <a:ext cx="235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30" name="Google Shape;130;p25"/>
          <p:cNvSpPr txBox="1"/>
          <p:nvPr>
            <p:ph idx="6" type="subTitle"/>
          </p:nvPr>
        </p:nvSpPr>
        <p:spPr>
          <a:xfrm>
            <a:off x="6072499" y="3457796"/>
            <a:ext cx="2350200" cy="6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5"/>
          <p:cNvSpPr/>
          <p:nvPr>
            <p:ph idx="7" type="pic"/>
          </p:nvPr>
        </p:nvSpPr>
        <p:spPr>
          <a:xfrm>
            <a:off x="1242198" y="1272874"/>
            <a:ext cx="1515900" cy="1515900"/>
          </a:xfrm>
          <a:prstGeom prst="rect">
            <a:avLst/>
          </a:prstGeom>
          <a:noFill/>
          <a:ln>
            <a:noFill/>
          </a:ln>
        </p:spPr>
      </p:sp>
      <p:sp>
        <p:nvSpPr>
          <p:cNvPr id="132" name="Google Shape;132;p25"/>
          <p:cNvSpPr/>
          <p:nvPr>
            <p:ph idx="8" type="pic"/>
          </p:nvPr>
        </p:nvSpPr>
        <p:spPr>
          <a:xfrm>
            <a:off x="3814050" y="1272874"/>
            <a:ext cx="1515900" cy="1515900"/>
          </a:xfrm>
          <a:prstGeom prst="rect">
            <a:avLst/>
          </a:prstGeom>
          <a:noFill/>
          <a:ln>
            <a:noFill/>
          </a:ln>
        </p:spPr>
      </p:sp>
      <p:sp>
        <p:nvSpPr>
          <p:cNvPr id="133" name="Google Shape;133;p25"/>
          <p:cNvSpPr/>
          <p:nvPr>
            <p:ph idx="9" type="pic"/>
          </p:nvPr>
        </p:nvSpPr>
        <p:spPr>
          <a:xfrm>
            <a:off x="6381761" y="1272874"/>
            <a:ext cx="1515900" cy="1515900"/>
          </a:xfrm>
          <a:prstGeom prst="rect">
            <a:avLst/>
          </a:prstGeom>
          <a:noFill/>
          <a:ln>
            <a:noFill/>
          </a:ln>
        </p:spPr>
      </p:sp>
      <p:sp>
        <p:nvSpPr>
          <p:cNvPr id="134" name="Google Shape;134;p25"/>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35" name="Shape 135"/>
        <p:cNvGrpSpPr/>
        <p:nvPr/>
      </p:nvGrpSpPr>
      <p:grpSpPr>
        <a:xfrm>
          <a:off x="0" y="0"/>
          <a:ext cx="0" cy="0"/>
          <a:chOff x="0" y="0"/>
          <a:chExt cx="0" cy="0"/>
        </a:xfrm>
      </p:grpSpPr>
      <p:sp>
        <p:nvSpPr>
          <p:cNvPr id="136" name="Google Shape;136;p26"/>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7" name="Google Shape;137;p26"/>
          <p:cNvSpPr txBox="1"/>
          <p:nvPr>
            <p:ph idx="2" type="title"/>
          </p:nvPr>
        </p:nvSpPr>
        <p:spPr>
          <a:xfrm>
            <a:off x="3246512" y="1759075"/>
            <a:ext cx="24471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38" name="Google Shape;138;p26"/>
          <p:cNvSpPr txBox="1"/>
          <p:nvPr>
            <p:ph idx="1" type="subTitle"/>
          </p:nvPr>
        </p:nvSpPr>
        <p:spPr>
          <a:xfrm>
            <a:off x="3246516" y="2084193"/>
            <a:ext cx="2447100" cy="67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6"/>
          <p:cNvSpPr txBox="1"/>
          <p:nvPr>
            <p:ph idx="3" type="title"/>
          </p:nvPr>
        </p:nvSpPr>
        <p:spPr>
          <a:xfrm>
            <a:off x="5968675" y="1759075"/>
            <a:ext cx="24471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0" name="Google Shape;140;p26"/>
          <p:cNvSpPr txBox="1"/>
          <p:nvPr>
            <p:ph idx="4" type="subTitle"/>
          </p:nvPr>
        </p:nvSpPr>
        <p:spPr>
          <a:xfrm>
            <a:off x="5968678" y="2084193"/>
            <a:ext cx="2447100" cy="67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26"/>
          <p:cNvSpPr txBox="1"/>
          <p:nvPr>
            <p:ph idx="5" type="title"/>
          </p:nvPr>
        </p:nvSpPr>
        <p:spPr>
          <a:xfrm>
            <a:off x="3246512" y="3196866"/>
            <a:ext cx="24471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2" name="Google Shape;142;p26"/>
          <p:cNvSpPr txBox="1"/>
          <p:nvPr>
            <p:ph idx="6" type="subTitle"/>
          </p:nvPr>
        </p:nvSpPr>
        <p:spPr>
          <a:xfrm>
            <a:off x="3246516" y="3517600"/>
            <a:ext cx="2447100" cy="67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 name="Google Shape;143;p26"/>
          <p:cNvSpPr txBox="1"/>
          <p:nvPr>
            <p:ph idx="7" type="title"/>
          </p:nvPr>
        </p:nvSpPr>
        <p:spPr>
          <a:xfrm>
            <a:off x="5968675" y="3196866"/>
            <a:ext cx="24471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4" name="Google Shape;144;p26"/>
          <p:cNvSpPr txBox="1"/>
          <p:nvPr>
            <p:ph idx="8" type="subTitle"/>
          </p:nvPr>
        </p:nvSpPr>
        <p:spPr>
          <a:xfrm>
            <a:off x="5968678" y="3517600"/>
            <a:ext cx="2447100" cy="67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26"/>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46" name="Shape 146"/>
        <p:cNvGrpSpPr/>
        <p:nvPr/>
      </p:nvGrpSpPr>
      <p:grpSpPr>
        <a:xfrm>
          <a:off x="0" y="0"/>
          <a:ext cx="0" cy="0"/>
          <a:chOff x="0" y="0"/>
          <a:chExt cx="0" cy="0"/>
        </a:xfrm>
      </p:grpSpPr>
      <p:sp>
        <p:nvSpPr>
          <p:cNvPr id="147" name="Google Shape;147;p27"/>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8" name="Google Shape;148;p27"/>
          <p:cNvSpPr txBox="1"/>
          <p:nvPr>
            <p:ph idx="2" type="title"/>
          </p:nvPr>
        </p:nvSpPr>
        <p:spPr>
          <a:xfrm>
            <a:off x="1053081" y="1675475"/>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9" name="Google Shape;149;p27"/>
          <p:cNvSpPr txBox="1"/>
          <p:nvPr>
            <p:ph idx="1" type="subTitle"/>
          </p:nvPr>
        </p:nvSpPr>
        <p:spPr>
          <a:xfrm>
            <a:off x="1053081" y="2000224"/>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7"/>
          <p:cNvSpPr txBox="1"/>
          <p:nvPr>
            <p:ph idx="3" type="title"/>
          </p:nvPr>
        </p:nvSpPr>
        <p:spPr>
          <a:xfrm>
            <a:off x="3428781" y="1675475"/>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1" name="Google Shape;151;p27"/>
          <p:cNvSpPr txBox="1"/>
          <p:nvPr>
            <p:ph idx="4" type="subTitle"/>
          </p:nvPr>
        </p:nvSpPr>
        <p:spPr>
          <a:xfrm>
            <a:off x="3428781" y="2000224"/>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7"/>
          <p:cNvSpPr txBox="1"/>
          <p:nvPr>
            <p:ph idx="5" type="title"/>
          </p:nvPr>
        </p:nvSpPr>
        <p:spPr>
          <a:xfrm>
            <a:off x="1053081" y="3162963"/>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3" name="Google Shape;153;p27"/>
          <p:cNvSpPr txBox="1"/>
          <p:nvPr>
            <p:ph idx="6" type="subTitle"/>
          </p:nvPr>
        </p:nvSpPr>
        <p:spPr>
          <a:xfrm>
            <a:off x="1053081" y="3489799"/>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7"/>
          <p:cNvSpPr txBox="1"/>
          <p:nvPr>
            <p:ph idx="7" type="title"/>
          </p:nvPr>
        </p:nvSpPr>
        <p:spPr>
          <a:xfrm>
            <a:off x="3428781" y="3162963"/>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5" name="Google Shape;155;p27"/>
          <p:cNvSpPr txBox="1"/>
          <p:nvPr>
            <p:ph idx="8" type="subTitle"/>
          </p:nvPr>
        </p:nvSpPr>
        <p:spPr>
          <a:xfrm>
            <a:off x="3428781" y="3489799"/>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7"/>
          <p:cNvSpPr txBox="1"/>
          <p:nvPr>
            <p:ph idx="9" type="title"/>
          </p:nvPr>
        </p:nvSpPr>
        <p:spPr>
          <a:xfrm>
            <a:off x="5796506" y="1675475"/>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7" name="Google Shape;157;p27"/>
          <p:cNvSpPr txBox="1"/>
          <p:nvPr>
            <p:ph idx="13" type="subTitle"/>
          </p:nvPr>
        </p:nvSpPr>
        <p:spPr>
          <a:xfrm>
            <a:off x="5796506" y="2000224"/>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7"/>
          <p:cNvSpPr txBox="1"/>
          <p:nvPr>
            <p:ph idx="14" type="title"/>
          </p:nvPr>
        </p:nvSpPr>
        <p:spPr>
          <a:xfrm>
            <a:off x="5796506" y="3162963"/>
            <a:ext cx="22920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9" name="Google Shape;159;p27"/>
          <p:cNvSpPr txBox="1"/>
          <p:nvPr>
            <p:ph idx="15" type="subTitle"/>
          </p:nvPr>
        </p:nvSpPr>
        <p:spPr>
          <a:xfrm>
            <a:off x="5796506" y="3489799"/>
            <a:ext cx="2292000" cy="6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7"/>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61" name="Shape 161"/>
        <p:cNvGrpSpPr/>
        <p:nvPr/>
      </p:nvGrpSpPr>
      <p:grpSpPr>
        <a:xfrm>
          <a:off x="0" y="0"/>
          <a:ext cx="0" cy="0"/>
          <a:chOff x="0" y="0"/>
          <a:chExt cx="0" cy="0"/>
        </a:xfrm>
      </p:grpSpPr>
      <p:sp>
        <p:nvSpPr>
          <p:cNvPr id="162" name="Google Shape;162;p28"/>
          <p:cNvSpPr txBox="1"/>
          <p:nvPr>
            <p:ph hasCustomPrompt="1" type="title"/>
          </p:nvPr>
        </p:nvSpPr>
        <p:spPr>
          <a:xfrm>
            <a:off x="724457" y="1775943"/>
            <a:ext cx="3847500" cy="905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6200"/>
              <a:buNone/>
              <a:defRPr sz="4500"/>
            </a:lvl1pPr>
            <a:lvl2pPr lvl="1"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2pPr>
            <a:lvl3pPr lvl="2"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3pPr>
            <a:lvl4pPr lvl="3"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4pPr>
            <a:lvl5pPr lvl="4"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5pPr>
            <a:lvl6pPr lvl="5"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6pPr>
            <a:lvl7pPr lvl="6"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7pPr>
            <a:lvl8pPr lvl="7"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8pPr>
            <a:lvl9pPr lvl="8"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9pPr>
          </a:lstStyle>
          <a:p>
            <a:r>
              <a:t>xx%</a:t>
            </a:r>
          </a:p>
        </p:txBody>
      </p:sp>
      <p:sp>
        <p:nvSpPr>
          <p:cNvPr id="163" name="Google Shape;163;p28"/>
          <p:cNvSpPr txBox="1"/>
          <p:nvPr>
            <p:ph idx="1" type="subTitle"/>
          </p:nvPr>
        </p:nvSpPr>
        <p:spPr>
          <a:xfrm>
            <a:off x="724450" y="2616221"/>
            <a:ext cx="3847500" cy="44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8"/>
          <p:cNvSpPr txBox="1"/>
          <p:nvPr>
            <p:ph hasCustomPrompt="1" idx="2" type="title"/>
          </p:nvPr>
        </p:nvSpPr>
        <p:spPr>
          <a:xfrm>
            <a:off x="724451" y="3064400"/>
            <a:ext cx="3847500" cy="905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6200"/>
              <a:buNone/>
              <a:defRPr sz="4500"/>
            </a:lvl1pPr>
            <a:lvl2pPr lvl="1"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2pPr>
            <a:lvl3pPr lvl="2"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3pPr>
            <a:lvl4pPr lvl="3"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4pPr>
            <a:lvl5pPr lvl="4"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5pPr>
            <a:lvl6pPr lvl="5"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6pPr>
            <a:lvl7pPr lvl="6"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7pPr>
            <a:lvl8pPr lvl="7"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8pPr>
            <a:lvl9pPr lvl="8"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9pPr>
          </a:lstStyle>
          <a:p>
            <a:r>
              <a:t>xx%</a:t>
            </a:r>
          </a:p>
        </p:txBody>
      </p:sp>
      <p:sp>
        <p:nvSpPr>
          <p:cNvPr id="165" name="Google Shape;165;p28"/>
          <p:cNvSpPr txBox="1"/>
          <p:nvPr>
            <p:ph idx="3" type="subTitle"/>
          </p:nvPr>
        </p:nvSpPr>
        <p:spPr>
          <a:xfrm>
            <a:off x="724451" y="3904725"/>
            <a:ext cx="3847500" cy="44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8"/>
          <p:cNvSpPr txBox="1"/>
          <p:nvPr>
            <p:ph hasCustomPrompt="1" idx="4" type="title"/>
          </p:nvPr>
        </p:nvSpPr>
        <p:spPr>
          <a:xfrm>
            <a:off x="724450" y="487500"/>
            <a:ext cx="3834600" cy="905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6200"/>
              <a:buNone/>
              <a:defRPr sz="4500"/>
            </a:lvl1pPr>
            <a:lvl2pPr lvl="1"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2pPr>
            <a:lvl3pPr lvl="2"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3pPr>
            <a:lvl4pPr lvl="3"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4pPr>
            <a:lvl5pPr lvl="4"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5pPr>
            <a:lvl6pPr lvl="5"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6pPr>
            <a:lvl7pPr lvl="6"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7pPr>
            <a:lvl8pPr lvl="7"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8pPr>
            <a:lvl9pPr lvl="8" rtl="0" algn="ctr">
              <a:spcBef>
                <a:spcPts val="0"/>
              </a:spcBef>
              <a:spcAft>
                <a:spcPts val="0"/>
              </a:spcAft>
              <a:buClr>
                <a:schemeClr val="accent2"/>
              </a:buClr>
              <a:buSzPts val="6200"/>
              <a:buFont typeface="Gilda Display"/>
              <a:buNone/>
              <a:defRPr sz="6200">
                <a:solidFill>
                  <a:schemeClr val="accent2"/>
                </a:solidFill>
                <a:latin typeface="Gilda Display"/>
                <a:ea typeface="Gilda Display"/>
                <a:cs typeface="Gilda Display"/>
                <a:sym typeface="Gilda Display"/>
              </a:defRPr>
            </a:lvl9pPr>
          </a:lstStyle>
          <a:p>
            <a:r>
              <a:t>xx%</a:t>
            </a:r>
          </a:p>
        </p:txBody>
      </p:sp>
      <p:sp>
        <p:nvSpPr>
          <p:cNvPr id="167" name="Google Shape;167;p28"/>
          <p:cNvSpPr txBox="1"/>
          <p:nvPr>
            <p:ph idx="5" type="subTitle"/>
          </p:nvPr>
        </p:nvSpPr>
        <p:spPr>
          <a:xfrm>
            <a:off x="724450" y="1314501"/>
            <a:ext cx="3847500" cy="44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8"/>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
    <p:spTree>
      <p:nvGrpSpPr>
        <p:cNvPr id="169" name="Shape 169"/>
        <p:cNvGrpSpPr/>
        <p:nvPr/>
      </p:nvGrpSpPr>
      <p:grpSpPr>
        <a:xfrm>
          <a:off x="0" y="0"/>
          <a:ext cx="0" cy="0"/>
          <a:chOff x="0" y="0"/>
          <a:chExt cx="0" cy="0"/>
        </a:xfrm>
      </p:grpSpPr>
      <p:sp>
        <p:nvSpPr>
          <p:cNvPr id="170" name="Google Shape;170;p29"/>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1" name="Google Shape;171;p29"/>
          <p:cNvSpPr txBox="1"/>
          <p:nvPr>
            <p:ph idx="2" type="title"/>
          </p:nvPr>
        </p:nvSpPr>
        <p:spPr>
          <a:xfrm>
            <a:off x="1071818" y="3390059"/>
            <a:ext cx="217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2" name="Google Shape;172;p29"/>
          <p:cNvSpPr txBox="1"/>
          <p:nvPr>
            <p:ph idx="1" type="subTitle"/>
          </p:nvPr>
        </p:nvSpPr>
        <p:spPr>
          <a:xfrm>
            <a:off x="1071818" y="3728059"/>
            <a:ext cx="2170200" cy="6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9"/>
          <p:cNvSpPr txBox="1"/>
          <p:nvPr>
            <p:ph idx="3" type="title"/>
          </p:nvPr>
        </p:nvSpPr>
        <p:spPr>
          <a:xfrm>
            <a:off x="3482576" y="3390059"/>
            <a:ext cx="217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4" name="Google Shape;174;p29"/>
          <p:cNvSpPr txBox="1"/>
          <p:nvPr>
            <p:ph idx="4" type="subTitle"/>
          </p:nvPr>
        </p:nvSpPr>
        <p:spPr>
          <a:xfrm>
            <a:off x="3482576" y="3728059"/>
            <a:ext cx="2170200" cy="6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9"/>
          <p:cNvSpPr txBox="1"/>
          <p:nvPr>
            <p:ph idx="5" type="title"/>
          </p:nvPr>
        </p:nvSpPr>
        <p:spPr>
          <a:xfrm>
            <a:off x="5901614" y="3390059"/>
            <a:ext cx="21702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19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6" name="Google Shape;176;p29"/>
          <p:cNvSpPr txBox="1"/>
          <p:nvPr>
            <p:ph idx="6" type="subTitle"/>
          </p:nvPr>
        </p:nvSpPr>
        <p:spPr>
          <a:xfrm>
            <a:off x="5901614" y="3728059"/>
            <a:ext cx="2170200" cy="6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9"/>
          <p:cNvSpPr txBox="1"/>
          <p:nvPr>
            <p:ph hasCustomPrompt="1" idx="7" type="title"/>
          </p:nvPr>
        </p:nvSpPr>
        <p:spPr>
          <a:xfrm>
            <a:off x="1071818" y="2742900"/>
            <a:ext cx="2170200" cy="45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2300">
                <a:solidFill>
                  <a:schemeClr val="lt2"/>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78" name="Google Shape;178;p29"/>
          <p:cNvSpPr txBox="1"/>
          <p:nvPr>
            <p:ph hasCustomPrompt="1" idx="8" type="title"/>
          </p:nvPr>
        </p:nvSpPr>
        <p:spPr>
          <a:xfrm>
            <a:off x="3482576" y="2742900"/>
            <a:ext cx="2170200" cy="45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2300">
                <a:solidFill>
                  <a:schemeClr val="lt2"/>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79" name="Google Shape;179;p29"/>
          <p:cNvSpPr txBox="1"/>
          <p:nvPr>
            <p:ph hasCustomPrompt="1" idx="9" type="title"/>
          </p:nvPr>
        </p:nvSpPr>
        <p:spPr>
          <a:xfrm>
            <a:off x="5901614" y="2742900"/>
            <a:ext cx="2170200" cy="45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2300">
                <a:solidFill>
                  <a:schemeClr val="lt2"/>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80" name="Google Shape;180;p29"/>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181" name="Shape 181"/>
        <p:cNvGrpSpPr/>
        <p:nvPr/>
      </p:nvGrpSpPr>
      <p:grpSpPr>
        <a:xfrm>
          <a:off x="0" y="0"/>
          <a:ext cx="0" cy="0"/>
          <a:chOff x="0" y="0"/>
          <a:chExt cx="0" cy="0"/>
        </a:xfrm>
      </p:grpSpPr>
      <p:sp>
        <p:nvSpPr>
          <p:cNvPr id="182" name="Google Shape;182;p30"/>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3" name="Google Shape;183;p30"/>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30"/>
          <p:cNvGrpSpPr/>
          <p:nvPr/>
        </p:nvGrpSpPr>
        <p:grpSpPr>
          <a:xfrm>
            <a:off x="453200" y="236150"/>
            <a:ext cx="961550" cy="803100"/>
            <a:chOff x="4781075" y="719300"/>
            <a:chExt cx="961550" cy="803100"/>
          </a:xfrm>
        </p:grpSpPr>
        <p:sp>
          <p:nvSpPr>
            <p:cNvPr id="185" name="Google Shape;185;p30"/>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0"/>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0"/>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720000" y="1152475"/>
            <a:ext cx="7704000" cy="339600"/>
          </a:xfrm>
          <a:prstGeom prst="rect">
            <a:avLst/>
          </a:prstGeom>
        </p:spPr>
        <p:txBody>
          <a:bodyPr anchorCtr="0" anchor="t" bIns="91425" lIns="91425" spcFirstLastPara="1" rIns="91425" wrap="square" tIns="91425">
            <a:noAutofit/>
          </a:bodyPr>
          <a:lstStyle>
            <a:lvl1pPr indent="-301625" lvl="0" marL="457200">
              <a:spcBef>
                <a:spcPts val="0"/>
              </a:spcBef>
              <a:spcAft>
                <a:spcPts val="0"/>
              </a:spcAft>
              <a:buClr>
                <a:srgbClr val="434343"/>
              </a:buClr>
              <a:buSzPts val="115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20" name="Google Shape;20;p4"/>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188" name="Shape 188"/>
        <p:cNvGrpSpPr/>
        <p:nvPr/>
      </p:nvGrpSpPr>
      <p:grpSpPr>
        <a:xfrm>
          <a:off x="0" y="0"/>
          <a:ext cx="0" cy="0"/>
          <a:chOff x="0" y="0"/>
          <a:chExt cx="0" cy="0"/>
        </a:xfrm>
      </p:grpSpPr>
      <p:sp>
        <p:nvSpPr>
          <p:cNvPr id="189" name="Google Shape;189;p31"/>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31"/>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31"/>
          <p:cNvGrpSpPr/>
          <p:nvPr/>
        </p:nvGrpSpPr>
        <p:grpSpPr>
          <a:xfrm>
            <a:off x="8362665" y="177454"/>
            <a:ext cx="567616" cy="572707"/>
            <a:chOff x="1549600" y="449100"/>
            <a:chExt cx="741400" cy="748050"/>
          </a:xfrm>
        </p:grpSpPr>
        <p:sp>
          <p:nvSpPr>
            <p:cNvPr id="192" name="Google Shape;192;p31"/>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1"/>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97" name="Shape 197"/>
        <p:cNvGrpSpPr/>
        <p:nvPr/>
      </p:nvGrpSpPr>
      <p:grpSpPr>
        <a:xfrm>
          <a:off x="0" y="0"/>
          <a:ext cx="0" cy="0"/>
          <a:chOff x="0" y="0"/>
          <a:chExt cx="0" cy="0"/>
        </a:xfrm>
      </p:grpSpPr>
      <p:sp>
        <p:nvSpPr>
          <p:cNvPr id="198" name="Google Shape;198;p32"/>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2"/>
          <p:cNvSpPr txBox="1"/>
          <p:nvPr>
            <p:ph type="ctrTitle"/>
          </p:nvPr>
        </p:nvSpPr>
        <p:spPr>
          <a:xfrm>
            <a:off x="4742300" y="424700"/>
            <a:ext cx="3682200" cy="154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0" name="Google Shape;200;p32"/>
          <p:cNvSpPr txBox="1"/>
          <p:nvPr>
            <p:ph idx="1" type="subTitle"/>
          </p:nvPr>
        </p:nvSpPr>
        <p:spPr>
          <a:xfrm>
            <a:off x="4742144" y="2028031"/>
            <a:ext cx="3682200" cy="111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1" name="Google Shape;201;p32"/>
          <p:cNvSpPr txBox="1"/>
          <p:nvPr>
            <p:ph idx="2" type="subTitle"/>
          </p:nvPr>
        </p:nvSpPr>
        <p:spPr>
          <a:xfrm>
            <a:off x="4742150" y="4124600"/>
            <a:ext cx="3648000" cy="304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300"/>
              </a:spcBef>
              <a:spcAft>
                <a:spcPts val="0"/>
              </a:spcAft>
              <a:buSzPts val="1400"/>
              <a:buNone/>
              <a:defRPr sz="12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32"/>
          <p:cNvSpPr txBox="1"/>
          <p:nvPr/>
        </p:nvSpPr>
        <p:spPr>
          <a:xfrm>
            <a:off x="720000" y="4568875"/>
            <a:ext cx="7704000" cy="324000"/>
          </a:xfrm>
          <a:prstGeom prst="rect">
            <a:avLst/>
          </a:prstGeom>
          <a:noFill/>
          <a:ln>
            <a:noFill/>
          </a:ln>
        </p:spPr>
        <p:txBody>
          <a:bodyPr anchorCtr="0" anchor="b" bIns="0" lIns="182875" spcFirstLastPara="1" rIns="182875" wrap="square" tIns="0">
            <a:noAutofit/>
          </a:bodyPr>
          <a:lstStyle/>
          <a:p>
            <a:pPr indent="0" lvl="0" marL="0" rtl="0" algn="ctr">
              <a:lnSpc>
                <a:spcPct val="100000"/>
              </a:lnSpc>
              <a:spcBef>
                <a:spcPts val="300"/>
              </a:spcBef>
              <a:spcAft>
                <a:spcPts val="0"/>
              </a:spcAft>
              <a:buNone/>
            </a:pPr>
            <a:r>
              <a:rPr lang="en" sz="900">
                <a:solidFill>
                  <a:schemeClr val="lt1"/>
                </a:solidFill>
                <a:latin typeface="Cairo"/>
                <a:ea typeface="Cairo"/>
                <a:cs typeface="Cairo"/>
                <a:sym typeface="Cairo"/>
              </a:rPr>
              <a:t>CREDITS: This presentation template was created by </a:t>
            </a:r>
            <a:r>
              <a:rPr lang="en" sz="900">
                <a:solidFill>
                  <a:schemeClr val="lt1"/>
                </a:solidFill>
                <a:uFill>
                  <a:noFill/>
                </a:uFill>
                <a:latin typeface="Cairo"/>
                <a:ea typeface="Cairo"/>
                <a:cs typeface="Cairo"/>
                <a:sym typeface="Cairo"/>
                <a:hlinkClick r:id="rId2">
                  <a:extLst>
                    <a:ext uri="{A12FA001-AC4F-418D-AE19-62706E023703}">
                      <ahyp:hlinkClr val="tx"/>
                    </a:ext>
                  </a:extLst>
                </a:hlinkClick>
              </a:rPr>
              <a:t>Slidesgo</a:t>
            </a:r>
            <a:r>
              <a:rPr lang="en" sz="900">
                <a:solidFill>
                  <a:schemeClr val="lt1"/>
                </a:solidFill>
                <a:latin typeface="Cairo"/>
                <a:ea typeface="Cairo"/>
                <a:cs typeface="Cairo"/>
                <a:sym typeface="Cairo"/>
              </a:rPr>
              <a:t>, including icons by </a:t>
            </a:r>
            <a:r>
              <a:rPr lang="en" sz="900">
                <a:solidFill>
                  <a:schemeClr val="lt1"/>
                </a:solidFill>
                <a:uFill>
                  <a:noFill/>
                </a:uFill>
                <a:latin typeface="Cairo"/>
                <a:ea typeface="Cairo"/>
                <a:cs typeface="Cairo"/>
                <a:sym typeface="Cairo"/>
                <a:hlinkClick r:id="rId3">
                  <a:extLst>
                    <a:ext uri="{A12FA001-AC4F-418D-AE19-62706E023703}">
                      <ahyp:hlinkClr val="tx"/>
                    </a:ext>
                  </a:extLst>
                </a:hlinkClick>
              </a:rPr>
              <a:t>Flaticon</a:t>
            </a:r>
            <a:r>
              <a:rPr lang="en" sz="900">
                <a:solidFill>
                  <a:schemeClr val="lt1"/>
                </a:solidFill>
                <a:latin typeface="Cairo"/>
                <a:ea typeface="Cairo"/>
                <a:cs typeface="Cairo"/>
                <a:sym typeface="Cairo"/>
              </a:rPr>
              <a:t> and infographics &amp; images by </a:t>
            </a:r>
            <a:r>
              <a:rPr lang="en" sz="900">
                <a:solidFill>
                  <a:schemeClr val="lt1"/>
                </a:solidFill>
                <a:uFill>
                  <a:noFill/>
                </a:uFill>
                <a:latin typeface="Cairo"/>
                <a:ea typeface="Cairo"/>
                <a:cs typeface="Cairo"/>
                <a:sym typeface="Cairo"/>
                <a:hlinkClick r:id="rId4">
                  <a:extLst>
                    <a:ext uri="{A12FA001-AC4F-418D-AE19-62706E023703}">
                      <ahyp:hlinkClr val="tx"/>
                    </a:ext>
                  </a:extLst>
                </a:hlinkClick>
              </a:rPr>
              <a:t>Freepik</a:t>
            </a:r>
            <a:endParaRPr sz="900">
              <a:solidFill>
                <a:schemeClr val="lt1"/>
              </a:solidFill>
              <a:latin typeface="Cairo"/>
              <a:ea typeface="Cairo"/>
              <a:cs typeface="Cairo"/>
              <a:sym typeface="Cair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3">
    <p:spTree>
      <p:nvGrpSpPr>
        <p:cNvPr id="203" name="Shape 203"/>
        <p:cNvGrpSpPr/>
        <p:nvPr/>
      </p:nvGrpSpPr>
      <p:grpSpPr>
        <a:xfrm>
          <a:off x="0" y="0"/>
          <a:ext cx="0" cy="0"/>
          <a:chOff x="0" y="0"/>
          <a:chExt cx="0" cy="0"/>
        </a:xfrm>
      </p:grpSpPr>
      <p:sp>
        <p:nvSpPr>
          <p:cNvPr id="204" name="Google Shape;204;p33"/>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33"/>
          <p:cNvGrpSpPr/>
          <p:nvPr/>
        </p:nvGrpSpPr>
        <p:grpSpPr>
          <a:xfrm>
            <a:off x="7943225" y="663125"/>
            <a:ext cx="961550" cy="803100"/>
            <a:chOff x="4781075" y="719300"/>
            <a:chExt cx="961550" cy="803100"/>
          </a:xfrm>
        </p:grpSpPr>
        <p:sp>
          <p:nvSpPr>
            <p:cNvPr id="206" name="Google Shape;206;p33"/>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3"/>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3"/>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
    <p:spTree>
      <p:nvGrpSpPr>
        <p:cNvPr id="209" name="Shape 209"/>
        <p:cNvGrpSpPr/>
        <p:nvPr/>
      </p:nvGrpSpPr>
      <p:grpSpPr>
        <a:xfrm>
          <a:off x="0" y="0"/>
          <a:ext cx="0" cy="0"/>
          <a:chOff x="0" y="0"/>
          <a:chExt cx="0" cy="0"/>
        </a:xfrm>
      </p:grpSpPr>
      <p:grpSp>
        <p:nvGrpSpPr>
          <p:cNvPr id="210" name="Google Shape;210;p34"/>
          <p:cNvGrpSpPr/>
          <p:nvPr/>
        </p:nvGrpSpPr>
        <p:grpSpPr>
          <a:xfrm>
            <a:off x="-107650" y="463800"/>
            <a:ext cx="5003724" cy="2636825"/>
            <a:chOff x="-988700" y="1957875"/>
            <a:chExt cx="5003724" cy="2636825"/>
          </a:xfrm>
        </p:grpSpPr>
        <p:sp>
          <p:nvSpPr>
            <p:cNvPr id="211" name="Google Shape;211;p34"/>
            <p:cNvSpPr/>
            <p:nvPr/>
          </p:nvSpPr>
          <p:spPr>
            <a:xfrm>
              <a:off x="-988700" y="2571750"/>
              <a:ext cx="4441675" cy="2022950"/>
            </a:xfrm>
            <a:custGeom>
              <a:rect b="b" l="l" r="r" t="t"/>
              <a:pathLst>
                <a:path extrusionOk="0" h="80918" w="177667">
                  <a:moveTo>
                    <a:pt x="0" y="80918"/>
                  </a:moveTo>
                  <a:lnTo>
                    <a:pt x="44439" y="39134"/>
                  </a:lnTo>
                  <a:lnTo>
                    <a:pt x="81847" y="68196"/>
                  </a:lnTo>
                  <a:lnTo>
                    <a:pt x="120693" y="20142"/>
                  </a:lnTo>
                  <a:lnTo>
                    <a:pt x="148604" y="38270"/>
                  </a:lnTo>
                  <a:lnTo>
                    <a:pt x="177667" y="0"/>
                  </a:lnTo>
                </a:path>
              </a:pathLst>
            </a:custGeom>
            <a:noFill/>
            <a:ln cap="flat" cmpd="sng" w="152400">
              <a:solidFill>
                <a:schemeClr val="accent3"/>
              </a:solidFill>
              <a:prstDash val="solid"/>
              <a:miter lim="8000"/>
              <a:headEnd len="med" w="med" type="none"/>
              <a:tailEnd len="med" w="med" type="none"/>
            </a:ln>
          </p:spPr>
        </p:sp>
        <p:sp>
          <p:nvSpPr>
            <p:cNvPr id="212" name="Google Shape;212;p34"/>
            <p:cNvSpPr/>
            <p:nvPr/>
          </p:nvSpPr>
          <p:spPr>
            <a:xfrm rot="2161912">
              <a:off x="3316864" y="2061401"/>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34"/>
          <p:cNvGrpSpPr/>
          <p:nvPr/>
        </p:nvGrpSpPr>
        <p:grpSpPr>
          <a:xfrm>
            <a:off x="7870350" y="582075"/>
            <a:ext cx="961550" cy="803100"/>
            <a:chOff x="4781075" y="719300"/>
            <a:chExt cx="961550" cy="803100"/>
          </a:xfrm>
        </p:grpSpPr>
        <p:sp>
          <p:nvSpPr>
            <p:cNvPr id="214" name="Google Shape;214;p34"/>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34"/>
          <p:cNvGrpSpPr/>
          <p:nvPr/>
        </p:nvGrpSpPr>
        <p:grpSpPr>
          <a:xfrm>
            <a:off x="405800" y="226100"/>
            <a:ext cx="741400" cy="748050"/>
            <a:chOff x="1549600" y="449100"/>
            <a:chExt cx="741400" cy="748050"/>
          </a:xfrm>
        </p:grpSpPr>
        <p:sp>
          <p:nvSpPr>
            <p:cNvPr id="218" name="Google Shape;218;p34"/>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4"/>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34"/>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_1">
    <p:spTree>
      <p:nvGrpSpPr>
        <p:cNvPr id="224" name="Shape 224"/>
        <p:cNvGrpSpPr/>
        <p:nvPr/>
      </p:nvGrpSpPr>
      <p:grpSpPr>
        <a:xfrm>
          <a:off x="0" y="0"/>
          <a:ext cx="0" cy="0"/>
          <a:chOff x="0" y="0"/>
          <a:chExt cx="0" cy="0"/>
        </a:xfrm>
      </p:grpSpPr>
      <p:sp>
        <p:nvSpPr>
          <p:cNvPr id="225" name="Google Shape;225;p35"/>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35"/>
          <p:cNvGrpSpPr/>
          <p:nvPr/>
        </p:nvGrpSpPr>
        <p:grpSpPr>
          <a:xfrm>
            <a:off x="4208325" y="878429"/>
            <a:ext cx="4891133" cy="3789517"/>
            <a:chOff x="-2139550" y="2500825"/>
            <a:chExt cx="6190524" cy="4796250"/>
          </a:xfrm>
        </p:grpSpPr>
        <p:sp>
          <p:nvSpPr>
            <p:cNvPr id="227" name="Google Shape;227;p35"/>
            <p:cNvSpPr/>
            <p:nvPr/>
          </p:nvSpPr>
          <p:spPr>
            <a:xfrm>
              <a:off x="-2139550" y="3097200"/>
              <a:ext cx="5635800" cy="4199875"/>
            </a:xfrm>
            <a:custGeom>
              <a:rect b="b" l="l" r="r" t="t"/>
              <a:pathLst>
                <a:path extrusionOk="0" h="167995" w="225432">
                  <a:moveTo>
                    <a:pt x="0" y="167995"/>
                  </a:moveTo>
                  <a:lnTo>
                    <a:pt x="90683" y="60923"/>
                  </a:lnTo>
                  <a:lnTo>
                    <a:pt x="119454" y="79133"/>
                  </a:lnTo>
                  <a:lnTo>
                    <a:pt x="156238" y="36157"/>
                  </a:lnTo>
                  <a:lnTo>
                    <a:pt x="180639" y="54731"/>
                  </a:lnTo>
                  <a:lnTo>
                    <a:pt x="225432" y="0"/>
                  </a:lnTo>
                </a:path>
              </a:pathLst>
            </a:custGeom>
            <a:noFill/>
            <a:ln cap="flat" cmpd="sng" w="152400">
              <a:solidFill>
                <a:schemeClr val="accent3"/>
              </a:solidFill>
              <a:prstDash val="solid"/>
              <a:miter lim="8000"/>
              <a:headEnd len="med" w="med" type="none"/>
              <a:tailEnd len="med" w="med" type="none"/>
            </a:ln>
          </p:spPr>
        </p:sp>
        <p:sp>
          <p:nvSpPr>
            <p:cNvPr id="228" name="Google Shape;228;p35"/>
            <p:cNvSpPr/>
            <p:nvPr/>
          </p:nvSpPr>
          <p:spPr>
            <a:xfrm rot="2161912">
              <a:off x="3352814" y="2604351"/>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35"/>
          <p:cNvGrpSpPr/>
          <p:nvPr/>
        </p:nvGrpSpPr>
        <p:grpSpPr>
          <a:xfrm>
            <a:off x="5535650" y="1252350"/>
            <a:ext cx="961550" cy="803100"/>
            <a:chOff x="4781075" y="719300"/>
            <a:chExt cx="961550" cy="803100"/>
          </a:xfrm>
        </p:grpSpPr>
        <p:sp>
          <p:nvSpPr>
            <p:cNvPr id="230" name="Google Shape;230;p35"/>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35"/>
          <p:cNvGrpSpPr/>
          <p:nvPr/>
        </p:nvGrpSpPr>
        <p:grpSpPr>
          <a:xfrm>
            <a:off x="7103150" y="489225"/>
            <a:ext cx="741400" cy="748050"/>
            <a:chOff x="1549600" y="449100"/>
            <a:chExt cx="741400" cy="748050"/>
          </a:xfrm>
        </p:grpSpPr>
        <p:sp>
          <p:nvSpPr>
            <p:cNvPr id="234" name="Google Shape;234;p35"/>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5"/>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2" name="Shape 24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43" name="Shape 243"/>
        <p:cNvGrpSpPr/>
        <p:nvPr/>
      </p:nvGrpSpPr>
      <p:grpSpPr>
        <a:xfrm>
          <a:off x="0" y="0"/>
          <a:ext cx="0" cy="0"/>
          <a:chOff x="0" y="0"/>
          <a:chExt cx="0" cy="0"/>
        </a:xfrm>
      </p:grpSpPr>
      <p:sp>
        <p:nvSpPr>
          <p:cNvPr id="244" name="Google Shape;244;p3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subTitle"/>
          </p:nvPr>
        </p:nvSpPr>
        <p:spPr>
          <a:xfrm>
            <a:off x="2256037" y="1929275"/>
            <a:ext cx="3487800" cy="709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 name="Google Shape;24;p5"/>
          <p:cNvSpPr txBox="1"/>
          <p:nvPr>
            <p:ph idx="2" type="subTitle"/>
          </p:nvPr>
        </p:nvSpPr>
        <p:spPr>
          <a:xfrm>
            <a:off x="742554" y="3453325"/>
            <a:ext cx="3487800" cy="709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3" type="subTitle"/>
          </p:nvPr>
        </p:nvSpPr>
        <p:spPr>
          <a:xfrm>
            <a:off x="2256038" y="1557100"/>
            <a:ext cx="3487800" cy="438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000"/>
              <a:buNone/>
              <a:defRPr b="1" sz="1900">
                <a:solidFill>
                  <a:schemeClr val="accent3"/>
                </a:solidFill>
                <a:latin typeface="Inter"/>
                <a:ea typeface="Inter"/>
                <a:cs typeface="Inter"/>
                <a:sym typeface="Inter"/>
              </a:defRPr>
            </a:lvl1pPr>
            <a:lvl2pPr lvl="1" rtl="0" algn="ctr">
              <a:lnSpc>
                <a:spcPct val="100000"/>
              </a:lnSpc>
              <a:spcBef>
                <a:spcPts val="0"/>
              </a:spcBef>
              <a:spcAft>
                <a:spcPts val="0"/>
              </a:spcAft>
              <a:buClr>
                <a:schemeClr val="dk1"/>
              </a:buClr>
              <a:buSzPts val="2000"/>
              <a:buNone/>
              <a:defRPr sz="2000">
                <a:solidFill>
                  <a:schemeClr val="dk1"/>
                </a:solidFill>
              </a:defRPr>
            </a:lvl2pPr>
            <a:lvl3pPr lvl="2" rtl="0" algn="ctr">
              <a:lnSpc>
                <a:spcPct val="100000"/>
              </a:lnSpc>
              <a:spcBef>
                <a:spcPts val="0"/>
              </a:spcBef>
              <a:spcAft>
                <a:spcPts val="0"/>
              </a:spcAft>
              <a:buClr>
                <a:schemeClr val="dk1"/>
              </a:buClr>
              <a:buSzPts val="2000"/>
              <a:buNone/>
              <a:defRPr sz="2000">
                <a:solidFill>
                  <a:schemeClr val="dk1"/>
                </a:solidFill>
              </a:defRPr>
            </a:lvl3pPr>
            <a:lvl4pPr lvl="3" rtl="0" algn="ctr">
              <a:lnSpc>
                <a:spcPct val="100000"/>
              </a:lnSpc>
              <a:spcBef>
                <a:spcPts val="0"/>
              </a:spcBef>
              <a:spcAft>
                <a:spcPts val="0"/>
              </a:spcAft>
              <a:buClr>
                <a:schemeClr val="dk1"/>
              </a:buClr>
              <a:buSzPts val="2000"/>
              <a:buNone/>
              <a:defRPr sz="2000">
                <a:solidFill>
                  <a:schemeClr val="dk1"/>
                </a:solidFill>
              </a:defRPr>
            </a:lvl4pPr>
            <a:lvl5pPr lvl="4" rtl="0" algn="ctr">
              <a:lnSpc>
                <a:spcPct val="100000"/>
              </a:lnSpc>
              <a:spcBef>
                <a:spcPts val="0"/>
              </a:spcBef>
              <a:spcAft>
                <a:spcPts val="0"/>
              </a:spcAft>
              <a:buClr>
                <a:schemeClr val="dk1"/>
              </a:buClr>
              <a:buSzPts val="2000"/>
              <a:buNone/>
              <a:defRPr sz="2000">
                <a:solidFill>
                  <a:schemeClr val="dk1"/>
                </a:solidFill>
              </a:defRPr>
            </a:lvl5pPr>
            <a:lvl6pPr lvl="5" rtl="0" algn="ctr">
              <a:lnSpc>
                <a:spcPct val="100000"/>
              </a:lnSpc>
              <a:spcBef>
                <a:spcPts val="0"/>
              </a:spcBef>
              <a:spcAft>
                <a:spcPts val="0"/>
              </a:spcAft>
              <a:buClr>
                <a:schemeClr val="dk1"/>
              </a:buClr>
              <a:buSzPts val="2000"/>
              <a:buNone/>
              <a:defRPr sz="2000">
                <a:solidFill>
                  <a:schemeClr val="dk1"/>
                </a:solidFill>
              </a:defRPr>
            </a:lvl6pPr>
            <a:lvl7pPr lvl="6" rtl="0" algn="ctr">
              <a:lnSpc>
                <a:spcPct val="100000"/>
              </a:lnSpc>
              <a:spcBef>
                <a:spcPts val="0"/>
              </a:spcBef>
              <a:spcAft>
                <a:spcPts val="0"/>
              </a:spcAft>
              <a:buClr>
                <a:schemeClr val="dk1"/>
              </a:buClr>
              <a:buSzPts val="2000"/>
              <a:buNone/>
              <a:defRPr sz="2000">
                <a:solidFill>
                  <a:schemeClr val="dk1"/>
                </a:solidFill>
              </a:defRPr>
            </a:lvl7pPr>
            <a:lvl8pPr lvl="7" rtl="0" algn="ctr">
              <a:lnSpc>
                <a:spcPct val="100000"/>
              </a:lnSpc>
              <a:spcBef>
                <a:spcPts val="0"/>
              </a:spcBef>
              <a:spcAft>
                <a:spcPts val="0"/>
              </a:spcAft>
              <a:buClr>
                <a:schemeClr val="dk1"/>
              </a:buClr>
              <a:buSzPts val="2000"/>
              <a:buNone/>
              <a:defRPr sz="2000">
                <a:solidFill>
                  <a:schemeClr val="dk1"/>
                </a:solidFill>
              </a:defRPr>
            </a:lvl8pPr>
            <a:lvl9pPr lvl="8" rtl="0" algn="ctr">
              <a:lnSpc>
                <a:spcPct val="100000"/>
              </a:lnSpc>
              <a:spcBef>
                <a:spcPts val="0"/>
              </a:spcBef>
              <a:spcAft>
                <a:spcPts val="0"/>
              </a:spcAft>
              <a:buClr>
                <a:schemeClr val="dk1"/>
              </a:buClr>
              <a:buSzPts val="2000"/>
              <a:buNone/>
              <a:defRPr sz="2000">
                <a:solidFill>
                  <a:schemeClr val="dk1"/>
                </a:solidFill>
              </a:defRPr>
            </a:lvl9pPr>
          </a:lstStyle>
          <a:p/>
        </p:txBody>
      </p:sp>
      <p:sp>
        <p:nvSpPr>
          <p:cNvPr id="26" name="Google Shape;26;p5"/>
          <p:cNvSpPr txBox="1"/>
          <p:nvPr>
            <p:ph idx="4" type="subTitle"/>
          </p:nvPr>
        </p:nvSpPr>
        <p:spPr>
          <a:xfrm>
            <a:off x="742550" y="3081150"/>
            <a:ext cx="3487800" cy="438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000"/>
              <a:buNone/>
              <a:defRPr b="1" sz="1900">
                <a:solidFill>
                  <a:schemeClr val="accent3"/>
                </a:solidFill>
                <a:latin typeface="Inter"/>
                <a:ea typeface="Inter"/>
                <a:cs typeface="Inter"/>
                <a:sym typeface="Inter"/>
              </a:defRPr>
            </a:lvl1pPr>
            <a:lvl2pPr lvl="1" rtl="0" algn="ctr">
              <a:lnSpc>
                <a:spcPct val="100000"/>
              </a:lnSpc>
              <a:spcBef>
                <a:spcPts val="0"/>
              </a:spcBef>
              <a:spcAft>
                <a:spcPts val="0"/>
              </a:spcAft>
              <a:buClr>
                <a:schemeClr val="dk1"/>
              </a:buClr>
              <a:buSzPts val="2000"/>
              <a:buNone/>
              <a:defRPr sz="2000">
                <a:solidFill>
                  <a:schemeClr val="dk1"/>
                </a:solidFill>
              </a:defRPr>
            </a:lvl2pPr>
            <a:lvl3pPr lvl="2" rtl="0" algn="ctr">
              <a:lnSpc>
                <a:spcPct val="100000"/>
              </a:lnSpc>
              <a:spcBef>
                <a:spcPts val="0"/>
              </a:spcBef>
              <a:spcAft>
                <a:spcPts val="0"/>
              </a:spcAft>
              <a:buClr>
                <a:schemeClr val="dk1"/>
              </a:buClr>
              <a:buSzPts val="2000"/>
              <a:buNone/>
              <a:defRPr sz="2000">
                <a:solidFill>
                  <a:schemeClr val="dk1"/>
                </a:solidFill>
              </a:defRPr>
            </a:lvl3pPr>
            <a:lvl4pPr lvl="3" rtl="0" algn="ctr">
              <a:lnSpc>
                <a:spcPct val="100000"/>
              </a:lnSpc>
              <a:spcBef>
                <a:spcPts val="0"/>
              </a:spcBef>
              <a:spcAft>
                <a:spcPts val="0"/>
              </a:spcAft>
              <a:buClr>
                <a:schemeClr val="dk1"/>
              </a:buClr>
              <a:buSzPts val="2000"/>
              <a:buNone/>
              <a:defRPr sz="2000">
                <a:solidFill>
                  <a:schemeClr val="dk1"/>
                </a:solidFill>
              </a:defRPr>
            </a:lvl4pPr>
            <a:lvl5pPr lvl="4" rtl="0" algn="ctr">
              <a:lnSpc>
                <a:spcPct val="100000"/>
              </a:lnSpc>
              <a:spcBef>
                <a:spcPts val="0"/>
              </a:spcBef>
              <a:spcAft>
                <a:spcPts val="0"/>
              </a:spcAft>
              <a:buClr>
                <a:schemeClr val="dk1"/>
              </a:buClr>
              <a:buSzPts val="2000"/>
              <a:buNone/>
              <a:defRPr sz="2000">
                <a:solidFill>
                  <a:schemeClr val="dk1"/>
                </a:solidFill>
              </a:defRPr>
            </a:lvl5pPr>
            <a:lvl6pPr lvl="5" rtl="0" algn="ctr">
              <a:lnSpc>
                <a:spcPct val="100000"/>
              </a:lnSpc>
              <a:spcBef>
                <a:spcPts val="0"/>
              </a:spcBef>
              <a:spcAft>
                <a:spcPts val="0"/>
              </a:spcAft>
              <a:buClr>
                <a:schemeClr val="dk1"/>
              </a:buClr>
              <a:buSzPts val="2000"/>
              <a:buNone/>
              <a:defRPr sz="2000">
                <a:solidFill>
                  <a:schemeClr val="dk1"/>
                </a:solidFill>
              </a:defRPr>
            </a:lvl6pPr>
            <a:lvl7pPr lvl="6" rtl="0" algn="ctr">
              <a:lnSpc>
                <a:spcPct val="100000"/>
              </a:lnSpc>
              <a:spcBef>
                <a:spcPts val="0"/>
              </a:spcBef>
              <a:spcAft>
                <a:spcPts val="0"/>
              </a:spcAft>
              <a:buClr>
                <a:schemeClr val="dk1"/>
              </a:buClr>
              <a:buSzPts val="2000"/>
              <a:buNone/>
              <a:defRPr sz="2000">
                <a:solidFill>
                  <a:schemeClr val="dk1"/>
                </a:solidFill>
              </a:defRPr>
            </a:lvl7pPr>
            <a:lvl8pPr lvl="7" rtl="0" algn="ctr">
              <a:lnSpc>
                <a:spcPct val="100000"/>
              </a:lnSpc>
              <a:spcBef>
                <a:spcPts val="0"/>
              </a:spcBef>
              <a:spcAft>
                <a:spcPts val="0"/>
              </a:spcAft>
              <a:buClr>
                <a:schemeClr val="dk1"/>
              </a:buClr>
              <a:buSzPts val="2000"/>
              <a:buNone/>
              <a:defRPr sz="2000">
                <a:solidFill>
                  <a:schemeClr val="dk1"/>
                </a:solidFill>
              </a:defRPr>
            </a:lvl8pPr>
            <a:lvl9pPr lvl="8" rtl="0" algn="ctr">
              <a:lnSpc>
                <a:spcPct val="100000"/>
              </a:lnSpc>
              <a:spcBef>
                <a:spcPts val="0"/>
              </a:spcBef>
              <a:spcAft>
                <a:spcPts val="0"/>
              </a:spcAft>
              <a:buClr>
                <a:schemeClr val="dk1"/>
              </a:buClr>
              <a:buSzPts val="2000"/>
              <a:buNone/>
              <a:defRPr sz="2000">
                <a:solidFill>
                  <a:schemeClr val="dk1"/>
                </a:solidFill>
              </a:defRPr>
            </a:lvl9pPr>
          </a:lstStyle>
          <a:p/>
        </p:txBody>
      </p:sp>
      <p:sp>
        <p:nvSpPr>
          <p:cNvPr id="27" name="Google Shape;27;p5"/>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6"/>
          <p:cNvGrpSpPr/>
          <p:nvPr/>
        </p:nvGrpSpPr>
        <p:grpSpPr>
          <a:xfrm>
            <a:off x="165395" y="602351"/>
            <a:ext cx="554598" cy="385102"/>
            <a:chOff x="8378150" y="3154208"/>
            <a:chExt cx="346018" cy="240269"/>
          </a:xfrm>
        </p:grpSpPr>
        <p:sp>
          <p:nvSpPr>
            <p:cNvPr id="32" name="Google Shape;32;p6"/>
            <p:cNvSpPr/>
            <p:nvPr/>
          </p:nvSpPr>
          <p:spPr>
            <a:xfrm>
              <a:off x="8378150" y="3327548"/>
              <a:ext cx="66949" cy="66929"/>
            </a:xfrm>
            <a:custGeom>
              <a:rect b="b" l="l" r="r" t="t"/>
              <a:pathLst>
                <a:path extrusionOk="0" h="3336" w="3337">
                  <a:moveTo>
                    <a:pt x="0" y="0"/>
                  </a:moveTo>
                  <a:lnTo>
                    <a:pt x="0" y="3336"/>
                  </a:lnTo>
                  <a:lnTo>
                    <a:pt x="3336" y="3336"/>
                  </a:lnTo>
                  <a:lnTo>
                    <a:pt x="3336"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8470497" y="3286039"/>
              <a:ext cx="66949" cy="108438"/>
            </a:xfrm>
            <a:custGeom>
              <a:rect b="b" l="l" r="r" t="t"/>
              <a:pathLst>
                <a:path extrusionOk="0" h="5405" w="3337">
                  <a:moveTo>
                    <a:pt x="1" y="1"/>
                  </a:moveTo>
                  <a:lnTo>
                    <a:pt x="1" y="5405"/>
                  </a:lnTo>
                  <a:lnTo>
                    <a:pt x="3336" y="5405"/>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p:nvPr/>
          </p:nvSpPr>
          <p:spPr>
            <a:xfrm>
              <a:off x="8564189" y="3231830"/>
              <a:ext cx="66949" cy="161323"/>
            </a:xfrm>
            <a:custGeom>
              <a:rect b="b" l="l" r="r" t="t"/>
              <a:pathLst>
                <a:path extrusionOk="0" h="8041" w="3337">
                  <a:moveTo>
                    <a:pt x="1" y="1"/>
                  </a:moveTo>
                  <a:lnTo>
                    <a:pt x="1" y="8040"/>
                  </a:lnTo>
                  <a:lnTo>
                    <a:pt x="3337" y="8040"/>
                  </a:lnTo>
                  <a:lnTo>
                    <a:pt x="3337"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a:off x="8657219" y="3154208"/>
              <a:ext cx="66949" cy="239606"/>
            </a:xfrm>
            <a:custGeom>
              <a:rect b="b" l="l" r="r" t="t"/>
              <a:pathLst>
                <a:path extrusionOk="0" h="11943" w="3337">
                  <a:moveTo>
                    <a:pt x="0" y="1"/>
                  </a:moveTo>
                  <a:lnTo>
                    <a:pt x="0" y="11942"/>
                  </a:lnTo>
                  <a:lnTo>
                    <a:pt x="3336" y="11942"/>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idx="1" type="body"/>
          </p:nvPr>
        </p:nvSpPr>
        <p:spPr>
          <a:xfrm>
            <a:off x="720000" y="1677225"/>
            <a:ext cx="4387500" cy="2381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a:lvl1pPr>
            <a:lvl2pPr indent="-317500" lvl="1" marL="914400" rtl="0">
              <a:spcBef>
                <a:spcPts val="0"/>
              </a:spcBef>
              <a:spcAft>
                <a:spcPts val="0"/>
              </a:spcAft>
              <a:buSzPts val="1400"/>
              <a:buChar char="○"/>
              <a:defRPr/>
            </a:lvl2pPr>
            <a:lvl3pPr indent="-311150" lvl="2" marL="1371600" rtl="0">
              <a:spcBef>
                <a:spcPts val="0"/>
              </a:spcBef>
              <a:spcAft>
                <a:spcPts val="0"/>
              </a:spcAft>
              <a:buSzPts val="1300"/>
              <a:buChar char="■"/>
              <a:defRPr sz="1300"/>
            </a:lvl3pPr>
            <a:lvl4pPr indent="-311150" lvl="3" marL="1828800" rtl="0">
              <a:spcBef>
                <a:spcPts val="0"/>
              </a:spcBef>
              <a:spcAft>
                <a:spcPts val="0"/>
              </a:spcAft>
              <a:buSzPts val="1300"/>
              <a:buChar char="●"/>
              <a:defRPr sz="1300"/>
            </a:lvl4pPr>
            <a:lvl5pPr indent="-311150" lvl="4" marL="2286000" rtl="0">
              <a:spcBef>
                <a:spcPts val="0"/>
              </a:spcBef>
              <a:spcAft>
                <a:spcPts val="0"/>
              </a:spcAft>
              <a:buSzPts val="1300"/>
              <a:buChar char="○"/>
              <a:defRPr sz="1300"/>
            </a:lvl5pPr>
            <a:lvl6pPr indent="-311150" lvl="5" marL="2743200" rtl="0">
              <a:spcBef>
                <a:spcPts val="0"/>
              </a:spcBef>
              <a:spcAft>
                <a:spcPts val="0"/>
              </a:spcAft>
              <a:buSzPts val="1300"/>
              <a:buChar char="■"/>
              <a:defRPr sz="1300"/>
            </a:lvl6pPr>
            <a:lvl7pPr indent="-311150" lvl="6" marL="3200400" rtl="0">
              <a:spcBef>
                <a:spcPts val="0"/>
              </a:spcBef>
              <a:spcAft>
                <a:spcPts val="0"/>
              </a:spcAft>
              <a:buSzPts val="1300"/>
              <a:buChar char="●"/>
              <a:defRPr sz="1300"/>
            </a:lvl7pPr>
            <a:lvl8pPr indent="-311150" lvl="7" marL="3657600" rtl="0">
              <a:spcBef>
                <a:spcPts val="0"/>
              </a:spcBef>
              <a:spcAft>
                <a:spcPts val="0"/>
              </a:spcAft>
              <a:buSzPts val="1300"/>
              <a:buChar char="○"/>
              <a:defRPr sz="1300"/>
            </a:lvl8pPr>
            <a:lvl9pPr indent="-311150" lvl="8" marL="4114800" rtl="0">
              <a:spcBef>
                <a:spcPts val="0"/>
              </a:spcBef>
              <a:spcAft>
                <a:spcPts val="0"/>
              </a:spcAft>
              <a:buSzPts val="1300"/>
              <a:buChar char="■"/>
              <a:defRPr sz="1300"/>
            </a:lvl9pPr>
          </a:lstStyle>
          <a:p/>
        </p:txBody>
      </p:sp>
      <p:sp>
        <p:nvSpPr>
          <p:cNvPr id="38" name="Google Shape;38;p7"/>
          <p:cNvSpPr txBox="1"/>
          <p:nvPr>
            <p:ph type="title"/>
          </p:nvPr>
        </p:nvSpPr>
        <p:spPr>
          <a:xfrm>
            <a:off x="720000" y="463800"/>
            <a:ext cx="5436600" cy="5754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 name="Google Shape;39;p7"/>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8"/>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8"/>
          <p:cNvSpPr txBox="1"/>
          <p:nvPr>
            <p:ph type="title"/>
          </p:nvPr>
        </p:nvSpPr>
        <p:spPr>
          <a:xfrm flipH="1">
            <a:off x="733923" y="961275"/>
            <a:ext cx="4328100" cy="28917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txBox="1"/>
          <p:nvPr>
            <p:ph type="title"/>
          </p:nvPr>
        </p:nvSpPr>
        <p:spPr>
          <a:xfrm>
            <a:off x="722353" y="1389826"/>
            <a:ext cx="3894600" cy="672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 name="Google Shape;45;p9"/>
          <p:cNvSpPr txBox="1"/>
          <p:nvPr>
            <p:ph idx="1" type="subTitle"/>
          </p:nvPr>
        </p:nvSpPr>
        <p:spPr>
          <a:xfrm>
            <a:off x="722504" y="2074774"/>
            <a:ext cx="3894600" cy="176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9"/>
          <p:cNvSpPr/>
          <p:nvPr/>
        </p:nvSpPr>
        <p:spPr>
          <a:xfrm>
            <a:off x="0" y="4570675"/>
            <a:ext cx="91440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0"/>
          <p:cNvSpPr txBox="1"/>
          <p:nvPr>
            <p:ph type="title"/>
          </p:nvPr>
        </p:nvSpPr>
        <p:spPr>
          <a:xfrm>
            <a:off x="720000" y="4161325"/>
            <a:ext cx="7704000" cy="4968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2500"/>
              <a:buNone/>
              <a:defRPr sz="2400">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638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3"/>
              </a:buClr>
              <a:buSzPts val="2500"/>
              <a:buFont typeface="Inter"/>
              <a:buNone/>
              <a:defRPr b="1" sz="2500">
                <a:solidFill>
                  <a:schemeClr val="accent3"/>
                </a:solidFill>
                <a:latin typeface="Inter"/>
                <a:ea typeface="Inter"/>
                <a:cs typeface="Inter"/>
                <a:sym typeface="Inter"/>
              </a:defRPr>
            </a:lvl1pPr>
            <a:lvl2pPr lvl="1">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2pPr>
            <a:lvl3pPr lvl="2">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3pPr>
            <a:lvl4pPr lvl="3">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4pPr>
            <a:lvl5pPr lvl="4">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5pPr>
            <a:lvl6pPr lvl="5">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6pPr>
            <a:lvl7pPr lvl="6">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7pPr>
            <a:lvl8pPr lvl="7">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8pPr>
            <a:lvl9pPr lvl="8">
              <a:spcBef>
                <a:spcPts val="0"/>
              </a:spcBef>
              <a:spcAft>
                <a:spcPts val="0"/>
              </a:spcAft>
              <a:buClr>
                <a:schemeClr val="accent3"/>
              </a:buClr>
              <a:buSzPts val="3000"/>
              <a:buFont typeface="DM Serif Text"/>
              <a:buNone/>
              <a:defRPr b="1" sz="3000">
                <a:solidFill>
                  <a:schemeClr val="accent3"/>
                </a:solidFill>
                <a:latin typeface="DM Serif Text"/>
                <a:ea typeface="DM Serif Text"/>
                <a:cs typeface="DM Serif Text"/>
                <a:sym typeface="DM Serif Text"/>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1pPr>
            <a:lvl2pPr indent="-317500" lvl="1" marL="9144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2pPr>
            <a:lvl3pPr indent="-317500" lvl="2" marL="13716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3pPr>
            <a:lvl4pPr indent="-317500" lvl="3" marL="18288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4pPr>
            <a:lvl5pPr indent="-317500" lvl="4" marL="22860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5pPr>
            <a:lvl6pPr indent="-317500" lvl="5" marL="27432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6pPr>
            <a:lvl7pPr indent="-317500" lvl="6" marL="32004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7pPr>
            <a:lvl8pPr indent="-317500" lvl="7" marL="36576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8pPr>
            <a:lvl9pPr indent="-317500" lvl="8" marL="4114800">
              <a:lnSpc>
                <a:spcPct val="100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9" name="Shape 239"/>
        <p:cNvGrpSpPr/>
        <p:nvPr/>
      </p:nvGrpSpPr>
      <p:grpSpPr>
        <a:xfrm>
          <a:off x="0" y="0"/>
          <a:ext cx="0" cy="0"/>
          <a:chOff x="0" y="0"/>
          <a:chExt cx="0" cy="0"/>
        </a:xfrm>
      </p:grpSpPr>
      <p:sp>
        <p:nvSpPr>
          <p:cNvPr id="240" name="Google Shape;240;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41" name="Google Shape;241;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6.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zyyGa9s3Hw_x-ygoxbP6yDZAvqheG2PAGytOdaN3nc/copy#gid=1147998531" TargetMode="External"/><Relationship Id="rId5"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hyperlink" Target="https://docs.google.com/spreadsheets/d/1YzyyGa9s3Hw_x-ygoxbP6yDZAvqheG2PAGytOdaN3nc/copy#gid=0"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12.jpg"/><Relationship Id="rId4" Type="http://schemas.openxmlformats.org/officeDocument/2006/relationships/image" Target="../media/image14.jpg"/><Relationship Id="rId5" Type="http://schemas.openxmlformats.org/officeDocument/2006/relationships/image" Target="../media/image1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 Id="rId3" Type="http://schemas.openxmlformats.org/officeDocument/2006/relationships/hyperlink" Target="https://www.freepik.com/free-vector/hand-drawn-stock-market-concept-with-analysts_20058522.htm/?utm_source=slidesgo_template&amp;utm_medium=referral-link&amp;utm_campaign=sg_resources&amp;utm_content=freepik" TargetMode="External"/><Relationship Id="rId4" Type="http://schemas.openxmlformats.org/officeDocument/2006/relationships/hyperlink" Target="https://www.freepik.com/free-vector/hand-drawn-stock-market-concept-with-phone_2005852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hand-drawn-finance-leaders-concept-with-flag_20058572.htm/?utm_source=slidesgo_template&amp;utm_medium=referral-link&amp;utm_campaign=sg_resources&amp;utm_content=freepik" TargetMode="External"/><Relationship Id="rId4" Type="http://schemas.openxmlformats.org/officeDocument/2006/relationships/hyperlink" Target="https://www.freepik.com/free-vector/flat-design-credit-assessment-concept-with-laptop_20059330.htm/?utm_source=slidesgo_template&amp;utm_medium=referral-link&amp;utm_campaign=sg_resources&amp;utm_content=freepik" TargetMode="External"/><Relationship Id="rId9" Type="http://schemas.openxmlformats.org/officeDocument/2006/relationships/hyperlink" Target="https://www.freepik.com/free-vector/hand-drawn-stock-market-concept_20058480.htm/?utm_source=slidesgo_template&amp;utm_medium=referral-link&amp;utm_campaign=sg_resources&amp;utm_content=freepik" TargetMode="External"/><Relationship Id="rId5" Type="http://schemas.openxmlformats.org/officeDocument/2006/relationships/hyperlink" Target="https://www.freepik.com/free-vector/hand-drawn-stock-market-concept-with-coins_20058530.htm/?utm_source=slidesgo_template&amp;utm_medium=referral-link&amp;utm_campaign=sg_resources&amp;utm_content=freepik" TargetMode="External"/><Relationship Id="rId6" Type="http://schemas.openxmlformats.org/officeDocument/2006/relationships/hyperlink" Target="https://www.freepik.com/free-vector/hand-drawn-finance-leaders-with-coins_20058533.htm/?utm_source=slidesgo_template&amp;utm_medium=referral-link&amp;utm_campaign=sg_resources&amp;utm_content=freepik" TargetMode="External"/><Relationship Id="rId7" Type="http://schemas.openxmlformats.org/officeDocument/2006/relationships/hyperlink" Target="https://www.freepik.com/free-vector/flat-design-credit-assessment-concept_20059339.htm/?utm_source=slidesgo_template&amp;utm_medium=referral-link&amp;utm_campaign=sg_resources&amp;utm_content=freepik" TargetMode="External"/><Relationship Id="rId8" Type="http://schemas.openxmlformats.org/officeDocument/2006/relationships/hyperlink" Target="https://www.freepik.com/free-vector/hand-drawn-stock-market-concept-with-phone_20058527.htm/?utm_source=slidesgo_template&amp;utm_medium=referral-link&amp;utm_campaign=sg_resources&amp;utm_content=freepik" TargetMode="External"/><Relationship Id="rId11" Type="http://schemas.openxmlformats.org/officeDocument/2006/relationships/hyperlink" Target="https://www.freepik.com/free-photo/colleagues-working-together-project_22894546.htm/?utm_source=slidesgo_template&amp;utm_medium=referral-link&amp;utm_campaign=sg_resources&amp;utm_content=freepik" TargetMode="External"/><Relationship Id="rId10" Type="http://schemas.openxmlformats.org/officeDocument/2006/relationships/hyperlink" Target="https://www.freepik.com/free-vector/hand-drawn-stock-market-concept-with-analysts_20058522.htm/?utm_source=slidesgo_template&amp;utm_medium=referral-link&amp;utm_campaign=sg_resources&amp;utm_content=freepik" TargetMode="External"/><Relationship Id="rId13" Type="http://schemas.openxmlformats.org/officeDocument/2006/relationships/hyperlink" Target="https://www.freepik.com/free-photo/businessman-presenting-his-project-colleagues_22894563.htm/?utm_source=slidesgo_template&amp;utm_medium=referral-link&amp;utm_campaign=sg_resources&amp;utm_content=freepik" TargetMode="External"/><Relationship Id="rId12" Type="http://schemas.openxmlformats.org/officeDocument/2006/relationships/hyperlink" Target="https://www.freepik.com/free-photo/colleagues-working-together-project_22894509.htm/?utm_source=slidesgo_template&amp;utm_medium=referral-link&amp;utm_campaign=sg_resources&amp;utm_content=freepik" TargetMode="External"/><Relationship Id="rId15" Type="http://schemas.openxmlformats.org/officeDocument/2006/relationships/hyperlink" Target="https://www.freepik.com/free-photo/team-working-together-project_23988693.htm/?utm_source=slidesgo_template&amp;utm_medium=referral-link&amp;utm_campaign=sg_resources&amp;utm_content=freepik" TargetMode="External"/><Relationship Id="rId14" Type="http://schemas.openxmlformats.org/officeDocument/2006/relationships/hyperlink" Target="https://www.freepik.com/free-photo/colleagues-working-together-project_22548070.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fonts.google.com/specimen/Inter?query=inter" TargetMode="External"/><Relationship Id="rId4" Type="http://schemas.openxmlformats.org/officeDocument/2006/relationships/hyperlink" Target="https://fonts.google.com/specimen/Cairo?query=cairo"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10.png"/><Relationship Id="rId17" Type="http://schemas.openxmlformats.org/officeDocument/2006/relationships/image" Target="../media/image8.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grpSp>
        <p:nvGrpSpPr>
          <p:cNvPr id="249" name="Google Shape;249;p39"/>
          <p:cNvGrpSpPr/>
          <p:nvPr/>
        </p:nvGrpSpPr>
        <p:grpSpPr>
          <a:xfrm>
            <a:off x="3860759" y="1464190"/>
            <a:ext cx="5094190" cy="2935926"/>
            <a:chOff x="12553" y="1292880"/>
            <a:chExt cx="6347900" cy="3658475"/>
          </a:xfrm>
        </p:grpSpPr>
        <p:sp>
          <p:nvSpPr>
            <p:cNvPr id="250" name="Google Shape;250;p39"/>
            <p:cNvSpPr/>
            <p:nvPr/>
          </p:nvSpPr>
          <p:spPr>
            <a:xfrm>
              <a:off x="12553" y="1292880"/>
              <a:ext cx="6347900" cy="3658475"/>
            </a:xfrm>
            <a:custGeom>
              <a:rect b="b" l="l" r="r" t="t"/>
              <a:pathLst>
                <a:path extrusionOk="0" h="146339" w="253916">
                  <a:moveTo>
                    <a:pt x="253916" y="1"/>
                  </a:moveTo>
                  <a:lnTo>
                    <a:pt x="223060" y="16246"/>
                  </a:lnTo>
                  <a:lnTo>
                    <a:pt x="230999" y="22517"/>
                  </a:lnTo>
                  <a:lnTo>
                    <a:pt x="205548" y="53739"/>
                  </a:lnTo>
                  <a:lnTo>
                    <a:pt x="171790" y="29589"/>
                  </a:lnTo>
                  <a:lnTo>
                    <a:pt x="119253" y="84628"/>
                  </a:lnTo>
                  <a:lnTo>
                    <a:pt x="77957" y="60878"/>
                  </a:lnTo>
                  <a:lnTo>
                    <a:pt x="1" y="129260"/>
                  </a:lnTo>
                  <a:lnTo>
                    <a:pt x="1" y="146339"/>
                  </a:lnTo>
                  <a:lnTo>
                    <a:pt x="79625" y="72553"/>
                  </a:lnTo>
                  <a:lnTo>
                    <a:pt x="119453" y="97070"/>
                  </a:lnTo>
                  <a:lnTo>
                    <a:pt x="173225" y="43132"/>
                  </a:lnTo>
                  <a:lnTo>
                    <a:pt x="207216" y="67316"/>
                  </a:lnTo>
                  <a:lnTo>
                    <a:pt x="238905" y="28555"/>
                  </a:lnTo>
                  <a:lnTo>
                    <a:pt x="246410" y="34592"/>
                  </a:lnTo>
                  <a:lnTo>
                    <a:pt x="253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9"/>
            <p:cNvSpPr/>
            <p:nvPr/>
          </p:nvSpPr>
          <p:spPr>
            <a:xfrm>
              <a:off x="1752153" y="2756480"/>
              <a:ext cx="437000" cy="398500"/>
            </a:xfrm>
            <a:custGeom>
              <a:rect b="b" l="l" r="r" t="t"/>
              <a:pathLst>
                <a:path extrusionOk="0" h="15940" w="17480">
                  <a:moveTo>
                    <a:pt x="8745" y="1"/>
                  </a:moveTo>
                  <a:cubicBezTo>
                    <a:pt x="5120" y="1"/>
                    <a:pt x="1834" y="2495"/>
                    <a:pt x="1001" y="6203"/>
                  </a:cubicBezTo>
                  <a:cubicBezTo>
                    <a:pt x="0" y="10506"/>
                    <a:pt x="2702" y="14743"/>
                    <a:pt x="7005" y="15743"/>
                  </a:cubicBezTo>
                  <a:cubicBezTo>
                    <a:pt x="7591" y="15876"/>
                    <a:pt x="8177" y="15940"/>
                    <a:pt x="8754" y="15940"/>
                  </a:cubicBezTo>
                  <a:cubicBezTo>
                    <a:pt x="12384" y="15940"/>
                    <a:pt x="15677" y="13423"/>
                    <a:pt x="16512" y="9739"/>
                  </a:cubicBezTo>
                  <a:cubicBezTo>
                    <a:pt x="17479" y="5436"/>
                    <a:pt x="14811" y="1166"/>
                    <a:pt x="10508" y="199"/>
                  </a:cubicBezTo>
                  <a:cubicBezTo>
                    <a:pt x="9917" y="65"/>
                    <a:pt x="9327" y="1"/>
                    <a:pt x="87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9"/>
            <p:cNvSpPr/>
            <p:nvPr/>
          </p:nvSpPr>
          <p:spPr>
            <a:xfrm>
              <a:off x="4107978" y="1999130"/>
              <a:ext cx="452850" cy="398475"/>
            </a:xfrm>
            <a:custGeom>
              <a:rect b="b" l="l" r="r" t="t"/>
              <a:pathLst>
                <a:path extrusionOk="0" h="15939" w="18114">
                  <a:moveTo>
                    <a:pt x="9058" y="1"/>
                  </a:moveTo>
                  <a:cubicBezTo>
                    <a:pt x="8027" y="1"/>
                    <a:pt x="6980" y="205"/>
                    <a:pt x="5972" y="638"/>
                  </a:cubicBezTo>
                  <a:cubicBezTo>
                    <a:pt x="1902" y="2339"/>
                    <a:pt x="1" y="7009"/>
                    <a:pt x="1702" y="11046"/>
                  </a:cubicBezTo>
                  <a:cubicBezTo>
                    <a:pt x="2981" y="14104"/>
                    <a:pt x="5937" y="15938"/>
                    <a:pt x="9054" y="15938"/>
                  </a:cubicBezTo>
                  <a:cubicBezTo>
                    <a:pt x="10084" y="15938"/>
                    <a:pt x="11132" y="15738"/>
                    <a:pt x="12143" y="15315"/>
                  </a:cubicBezTo>
                  <a:cubicBezTo>
                    <a:pt x="16179" y="13614"/>
                    <a:pt x="18114" y="8944"/>
                    <a:pt x="16379" y="4875"/>
                  </a:cubicBezTo>
                  <a:cubicBezTo>
                    <a:pt x="15103" y="1846"/>
                    <a:pt x="12155" y="1"/>
                    <a:pt x="90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39"/>
          <p:cNvSpPr/>
          <p:nvPr/>
        </p:nvSpPr>
        <p:spPr>
          <a:xfrm>
            <a:off x="5175663" y="3968725"/>
            <a:ext cx="3467100" cy="431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9"/>
          <p:cNvSpPr txBox="1"/>
          <p:nvPr>
            <p:ph idx="1" type="subTitle"/>
          </p:nvPr>
        </p:nvSpPr>
        <p:spPr>
          <a:xfrm>
            <a:off x="748775" y="4070100"/>
            <a:ext cx="3919800" cy="40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55" name="Google Shape;255;p39"/>
          <p:cNvSpPr txBox="1"/>
          <p:nvPr>
            <p:ph type="ctrTitle"/>
          </p:nvPr>
        </p:nvSpPr>
        <p:spPr>
          <a:xfrm>
            <a:off x="720000" y="463800"/>
            <a:ext cx="3467100" cy="3163800"/>
          </a:xfrm>
          <a:prstGeom prst="rect">
            <a:avLst/>
          </a:prstGeom>
        </p:spPr>
        <p:txBody>
          <a:bodyPr anchorCtr="0" anchor="ctr" bIns="91425" lIns="91425" spcFirstLastPara="1" rIns="0" wrap="square" tIns="45700">
            <a:noAutofit/>
          </a:bodyPr>
          <a:lstStyle/>
          <a:p>
            <a:pPr indent="0" lvl="0" marL="0" rtl="0" algn="l">
              <a:spcBef>
                <a:spcPts val="0"/>
              </a:spcBef>
              <a:spcAft>
                <a:spcPts val="0"/>
              </a:spcAft>
              <a:buClr>
                <a:schemeClr val="dk1"/>
              </a:buClr>
              <a:buSzPts val="1100"/>
              <a:buFont typeface="Arial"/>
              <a:buNone/>
            </a:pPr>
            <a:r>
              <a:rPr lang="en">
                <a:solidFill>
                  <a:schemeClr val="dk2"/>
                </a:solidFill>
              </a:rPr>
              <a:t>GAP</a:t>
            </a:r>
            <a:r>
              <a:rPr lang="en" sz="5100"/>
              <a:t> ANALYSIS THEME </a:t>
            </a:r>
            <a:r>
              <a:rPr lang="en" sz="3600"/>
              <a:t>FOR BUSINESS</a:t>
            </a:r>
            <a:endParaRPr i="1" sz="3600">
              <a:latin typeface="Inter"/>
              <a:ea typeface="Inter"/>
              <a:cs typeface="Inter"/>
              <a:sym typeface="Inter"/>
            </a:endParaRPr>
          </a:p>
        </p:txBody>
      </p:sp>
      <p:grpSp>
        <p:nvGrpSpPr>
          <p:cNvPr id="256" name="Google Shape;256;p39"/>
          <p:cNvGrpSpPr/>
          <p:nvPr/>
        </p:nvGrpSpPr>
        <p:grpSpPr>
          <a:xfrm>
            <a:off x="5094239" y="546692"/>
            <a:ext cx="3629928" cy="3674962"/>
            <a:chOff x="5094239" y="546692"/>
            <a:chExt cx="3629928" cy="3674962"/>
          </a:xfrm>
        </p:grpSpPr>
        <p:sp>
          <p:nvSpPr>
            <p:cNvPr id="257" name="Google Shape;257;p39"/>
            <p:cNvSpPr/>
            <p:nvPr/>
          </p:nvSpPr>
          <p:spPr>
            <a:xfrm>
              <a:off x="7110641" y="3258613"/>
              <a:ext cx="358055" cy="839234"/>
            </a:xfrm>
            <a:custGeom>
              <a:rect b="b" l="l" r="r" t="t"/>
              <a:pathLst>
                <a:path extrusionOk="0" fill="none" h="41831" w="17847">
                  <a:moveTo>
                    <a:pt x="0" y="41830"/>
                  </a:moveTo>
                  <a:cubicBezTo>
                    <a:pt x="0" y="41830"/>
                    <a:pt x="634" y="19681"/>
                    <a:pt x="17846" y="0"/>
                  </a:cubicBezTo>
                </a:path>
              </a:pathLst>
            </a:custGeom>
            <a:noFill/>
            <a:ln cap="flat" cmpd="sng" w="28350">
              <a:solidFill>
                <a:srgbClr val="14723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9"/>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9"/>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9"/>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9"/>
            <p:cNvSpPr/>
            <p:nvPr/>
          </p:nvSpPr>
          <p:spPr>
            <a:xfrm>
              <a:off x="5519203" y="12341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9"/>
            <p:cNvSpPr/>
            <p:nvPr/>
          </p:nvSpPr>
          <p:spPr>
            <a:xfrm>
              <a:off x="5886608" y="1234187"/>
              <a:ext cx="123164" cy="224881"/>
            </a:xfrm>
            <a:custGeom>
              <a:rect b="b" l="l" r="r" t="t"/>
              <a:pathLst>
                <a:path extrusionOk="0" h="11209" w="6139">
                  <a:moveTo>
                    <a:pt x="3203" y="1"/>
                  </a:moveTo>
                  <a:cubicBezTo>
                    <a:pt x="2703" y="668"/>
                    <a:pt x="2002" y="701"/>
                    <a:pt x="1" y="935"/>
                  </a:cubicBezTo>
                  <a:lnTo>
                    <a:pt x="2369" y="9474"/>
                  </a:lnTo>
                  <a:cubicBezTo>
                    <a:pt x="2403" y="10175"/>
                    <a:pt x="5471" y="10041"/>
                    <a:pt x="6139" y="11209"/>
                  </a:cubicBezTo>
                  <a:cubicBezTo>
                    <a:pt x="5371" y="5838"/>
                    <a:pt x="3203" y="1"/>
                    <a:pt x="3203" y="1"/>
                  </a:cubicBezTo>
                  <a:close/>
                </a:path>
              </a:pathLst>
            </a:custGeom>
            <a:solidFill>
              <a:srgbClr val="AA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9"/>
            <p:cNvSpPr/>
            <p:nvPr/>
          </p:nvSpPr>
          <p:spPr>
            <a:xfrm>
              <a:off x="5861189" y="10760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9"/>
            <p:cNvSpPr/>
            <p:nvPr/>
          </p:nvSpPr>
          <p:spPr>
            <a:xfrm>
              <a:off x="6231944" y="107089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9"/>
            <p:cNvSpPr/>
            <p:nvPr/>
          </p:nvSpPr>
          <p:spPr>
            <a:xfrm>
              <a:off x="6542531" y="2719213"/>
              <a:ext cx="240870" cy="784845"/>
            </a:xfrm>
            <a:custGeom>
              <a:rect b="b" l="l" r="r" t="t"/>
              <a:pathLst>
                <a:path extrusionOk="0" h="39120" w="12006">
                  <a:moveTo>
                    <a:pt x="3666" y="0"/>
                  </a:moveTo>
                  <a:lnTo>
                    <a:pt x="3666" y="67"/>
                  </a:lnTo>
                  <a:lnTo>
                    <a:pt x="3669" y="67"/>
                  </a:lnTo>
                  <a:cubicBezTo>
                    <a:pt x="3667" y="23"/>
                    <a:pt x="3666" y="0"/>
                    <a:pt x="3666" y="0"/>
                  </a:cubicBezTo>
                  <a:close/>
                  <a:moveTo>
                    <a:pt x="3669" y="67"/>
                  </a:moveTo>
                  <a:lnTo>
                    <a:pt x="3669" y="67"/>
                  </a:lnTo>
                  <a:cubicBezTo>
                    <a:pt x="3735" y="1624"/>
                    <a:pt x="4934" y="29920"/>
                    <a:pt x="4934" y="31023"/>
                  </a:cubicBezTo>
                  <a:cubicBezTo>
                    <a:pt x="4934" y="32157"/>
                    <a:pt x="2999" y="37194"/>
                    <a:pt x="2999" y="37194"/>
                  </a:cubicBezTo>
                  <a:cubicBezTo>
                    <a:pt x="2999" y="37194"/>
                    <a:pt x="1164" y="37861"/>
                    <a:pt x="430" y="38595"/>
                  </a:cubicBezTo>
                  <a:cubicBezTo>
                    <a:pt x="0" y="39025"/>
                    <a:pt x="556" y="39120"/>
                    <a:pt x="1446" y="39120"/>
                  </a:cubicBezTo>
                  <a:cubicBezTo>
                    <a:pt x="2142" y="39120"/>
                    <a:pt x="3042" y="39062"/>
                    <a:pt x="3833" y="39062"/>
                  </a:cubicBezTo>
                  <a:cubicBezTo>
                    <a:pt x="4433" y="39062"/>
                    <a:pt x="4997" y="39073"/>
                    <a:pt x="5495" y="39073"/>
                  </a:cubicBezTo>
                  <a:cubicBezTo>
                    <a:pt x="6490" y="39073"/>
                    <a:pt x="7224" y="39028"/>
                    <a:pt x="7469" y="38761"/>
                  </a:cubicBezTo>
                  <a:cubicBezTo>
                    <a:pt x="7836" y="38395"/>
                    <a:pt x="7602" y="37160"/>
                    <a:pt x="7802" y="36426"/>
                  </a:cubicBezTo>
                  <a:cubicBezTo>
                    <a:pt x="8003" y="35693"/>
                    <a:pt x="9103" y="35025"/>
                    <a:pt x="9137" y="34258"/>
                  </a:cubicBezTo>
                  <a:cubicBezTo>
                    <a:pt x="9170" y="33491"/>
                    <a:pt x="8269" y="31323"/>
                    <a:pt x="8203" y="30656"/>
                  </a:cubicBezTo>
                  <a:cubicBezTo>
                    <a:pt x="8169" y="29922"/>
                    <a:pt x="12005" y="67"/>
                    <a:pt x="12005" y="67"/>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9"/>
            <p:cNvSpPr/>
            <p:nvPr/>
          </p:nvSpPr>
          <p:spPr>
            <a:xfrm>
              <a:off x="6702409" y="3416545"/>
              <a:ext cx="19421" cy="80330"/>
            </a:xfrm>
            <a:custGeom>
              <a:rect b="b" l="l" r="r" t="t"/>
              <a:pathLst>
                <a:path extrusionOk="0" h="4004" w="968">
                  <a:moveTo>
                    <a:pt x="968" y="1"/>
                  </a:moveTo>
                  <a:lnTo>
                    <a:pt x="0" y="501"/>
                  </a:lnTo>
                  <a:lnTo>
                    <a:pt x="0" y="4003"/>
                  </a:lnTo>
                  <a:lnTo>
                    <a:pt x="567" y="4003"/>
                  </a:lnTo>
                  <a:lnTo>
                    <a:pt x="968" y="1"/>
                  </a:ln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9"/>
            <p:cNvSpPr/>
            <p:nvPr/>
          </p:nvSpPr>
          <p:spPr>
            <a:xfrm>
              <a:off x="6542692" y="3349617"/>
              <a:ext cx="183833" cy="153839"/>
            </a:xfrm>
            <a:custGeom>
              <a:rect b="b" l="l" r="r" t="t"/>
              <a:pathLst>
                <a:path extrusionOk="0" h="7668" w="9163">
                  <a:moveTo>
                    <a:pt x="8428" y="1"/>
                  </a:moveTo>
                  <a:cubicBezTo>
                    <a:pt x="8161" y="168"/>
                    <a:pt x="7961" y="501"/>
                    <a:pt x="7928" y="1135"/>
                  </a:cubicBezTo>
                  <a:cubicBezTo>
                    <a:pt x="7828" y="2636"/>
                    <a:pt x="7461" y="5605"/>
                    <a:pt x="7127" y="5938"/>
                  </a:cubicBezTo>
                  <a:cubicBezTo>
                    <a:pt x="7127" y="5938"/>
                    <a:pt x="6878" y="5600"/>
                    <a:pt x="5312" y="5600"/>
                  </a:cubicBezTo>
                  <a:cubicBezTo>
                    <a:pt x="4735" y="5600"/>
                    <a:pt x="3979" y="5646"/>
                    <a:pt x="2991" y="5772"/>
                  </a:cubicBezTo>
                  <a:cubicBezTo>
                    <a:pt x="2991" y="5772"/>
                    <a:pt x="1156" y="6439"/>
                    <a:pt x="422" y="7173"/>
                  </a:cubicBezTo>
                  <a:cubicBezTo>
                    <a:pt x="0" y="7576"/>
                    <a:pt x="527" y="7667"/>
                    <a:pt x="1386" y="7667"/>
                  </a:cubicBezTo>
                  <a:cubicBezTo>
                    <a:pt x="2089" y="7667"/>
                    <a:pt x="3014" y="7606"/>
                    <a:pt x="3825" y="7606"/>
                  </a:cubicBezTo>
                  <a:cubicBezTo>
                    <a:pt x="4305" y="7606"/>
                    <a:pt x="4762" y="7611"/>
                    <a:pt x="5180" y="7611"/>
                  </a:cubicBezTo>
                  <a:cubicBezTo>
                    <a:pt x="6331" y="7611"/>
                    <a:pt x="7192" y="7575"/>
                    <a:pt x="7461" y="7306"/>
                  </a:cubicBezTo>
                  <a:cubicBezTo>
                    <a:pt x="7828" y="6939"/>
                    <a:pt x="7594" y="5672"/>
                    <a:pt x="7794" y="4971"/>
                  </a:cubicBezTo>
                  <a:cubicBezTo>
                    <a:pt x="7995" y="4204"/>
                    <a:pt x="9095" y="3570"/>
                    <a:pt x="9129" y="2803"/>
                  </a:cubicBezTo>
                  <a:cubicBezTo>
                    <a:pt x="9162" y="2269"/>
                    <a:pt x="8662" y="968"/>
                    <a:pt x="8428" y="1"/>
                  </a:cubicBez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6915894" y="2718551"/>
              <a:ext cx="435677" cy="766287"/>
            </a:xfrm>
            <a:custGeom>
              <a:rect b="b" l="l" r="r" t="t"/>
              <a:pathLst>
                <a:path extrusionOk="0" h="38195" w="21716">
                  <a:moveTo>
                    <a:pt x="0" y="0"/>
                  </a:moveTo>
                  <a:lnTo>
                    <a:pt x="9774" y="29088"/>
                  </a:lnTo>
                  <a:cubicBezTo>
                    <a:pt x="9774" y="29088"/>
                    <a:pt x="9273" y="31056"/>
                    <a:pt x="8940" y="32290"/>
                  </a:cubicBezTo>
                  <a:cubicBezTo>
                    <a:pt x="8673" y="33557"/>
                    <a:pt x="9173" y="34124"/>
                    <a:pt x="10241" y="34391"/>
                  </a:cubicBezTo>
                  <a:cubicBezTo>
                    <a:pt x="11342" y="34625"/>
                    <a:pt x="12542" y="36093"/>
                    <a:pt x="13009" y="36960"/>
                  </a:cubicBezTo>
                  <a:cubicBezTo>
                    <a:pt x="13443" y="37860"/>
                    <a:pt x="14377" y="38194"/>
                    <a:pt x="15044" y="38194"/>
                  </a:cubicBezTo>
                  <a:lnTo>
                    <a:pt x="19848" y="38194"/>
                  </a:lnTo>
                  <a:cubicBezTo>
                    <a:pt x="20548" y="38194"/>
                    <a:pt x="21716" y="37760"/>
                    <a:pt x="20181" y="37260"/>
                  </a:cubicBezTo>
                  <a:cubicBezTo>
                    <a:pt x="18580" y="36760"/>
                    <a:pt x="17012" y="36293"/>
                    <a:pt x="17012" y="36293"/>
                  </a:cubicBezTo>
                  <a:lnTo>
                    <a:pt x="13076" y="29621"/>
                  </a:lnTo>
                  <a:lnTo>
                    <a:pt x="8673" y="33"/>
                  </a:lnTo>
                  <a:lnTo>
                    <a:pt x="8673"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9"/>
            <p:cNvSpPr/>
            <p:nvPr/>
          </p:nvSpPr>
          <p:spPr>
            <a:xfrm>
              <a:off x="7089876" y="3312140"/>
              <a:ext cx="261695" cy="172698"/>
            </a:xfrm>
            <a:custGeom>
              <a:rect b="b" l="l" r="r" t="t"/>
              <a:pathLst>
                <a:path extrusionOk="0" h="8608" w="13044">
                  <a:moveTo>
                    <a:pt x="968" y="1"/>
                  </a:moveTo>
                  <a:cubicBezTo>
                    <a:pt x="835" y="668"/>
                    <a:pt x="501" y="1869"/>
                    <a:pt x="268" y="2703"/>
                  </a:cubicBezTo>
                  <a:cubicBezTo>
                    <a:pt x="1" y="3970"/>
                    <a:pt x="501" y="4537"/>
                    <a:pt x="1569" y="4804"/>
                  </a:cubicBezTo>
                  <a:cubicBezTo>
                    <a:pt x="2670" y="5038"/>
                    <a:pt x="3870" y="6506"/>
                    <a:pt x="4337" y="7373"/>
                  </a:cubicBezTo>
                  <a:cubicBezTo>
                    <a:pt x="4771" y="8273"/>
                    <a:pt x="5705" y="8607"/>
                    <a:pt x="6372" y="8607"/>
                  </a:cubicBezTo>
                  <a:lnTo>
                    <a:pt x="11176" y="8607"/>
                  </a:lnTo>
                  <a:cubicBezTo>
                    <a:pt x="11809" y="8607"/>
                    <a:pt x="13044" y="8207"/>
                    <a:pt x="11509" y="7606"/>
                  </a:cubicBezTo>
                  <a:cubicBezTo>
                    <a:pt x="9908" y="7106"/>
                    <a:pt x="8340" y="6639"/>
                    <a:pt x="8340" y="6639"/>
                  </a:cubicBezTo>
                  <a:cubicBezTo>
                    <a:pt x="8340" y="6639"/>
                    <a:pt x="8280" y="6635"/>
                    <a:pt x="8170" y="6635"/>
                  </a:cubicBezTo>
                  <a:cubicBezTo>
                    <a:pt x="7748" y="6635"/>
                    <a:pt x="6587" y="6698"/>
                    <a:pt x="5238" y="7306"/>
                  </a:cubicBezTo>
                  <a:cubicBezTo>
                    <a:pt x="5238" y="7306"/>
                    <a:pt x="4371" y="5872"/>
                    <a:pt x="3337" y="5004"/>
                  </a:cubicBezTo>
                  <a:cubicBezTo>
                    <a:pt x="2403" y="4271"/>
                    <a:pt x="2569" y="101"/>
                    <a:pt x="968" y="1"/>
                  </a:cubicBez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a:off x="7097239" y="3396463"/>
              <a:ext cx="31478" cy="88375"/>
            </a:xfrm>
            <a:custGeom>
              <a:rect b="b" l="l" r="r" t="t"/>
              <a:pathLst>
                <a:path extrusionOk="0" h="4405" w="1569">
                  <a:moveTo>
                    <a:pt x="1" y="1"/>
                  </a:moveTo>
                  <a:lnTo>
                    <a:pt x="701" y="4404"/>
                  </a:lnTo>
                  <a:lnTo>
                    <a:pt x="1402" y="4404"/>
                  </a:lnTo>
                  <a:lnTo>
                    <a:pt x="1569" y="101"/>
                  </a:lnTo>
                  <a:lnTo>
                    <a:pt x="1" y="1"/>
                  </a:ln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6594653" y="2114890"/>
              <a:ext cx="570196" cy="715429"/>
            </a:xfrm>
            <a:custGeom>
              <a:rect b="b" l="l" r="r" t="t"/>
              <a:pathLst>
                <a:path extrusionOk="0" h="35660" w="28421">
                  <a:moveTo>
                    <a:pt x="17680" y="1"/>
                  </a:moveTo>
                  <a:lnTo>
                    <a:pt x="10708" y="268"/>
                  </a:lnTo>
                  <a:lnTo>
                    <a:pt x="3870" y="268"/>
                  </a:lnTo>
                  <a:cubicBezTo>
                    <a:pt x="3870" y="268"/>
                    <a:pt x="1335" y="7439"/>
                    <a:pt x="868" y="11509"/>
                  </a:cubicBezTo>
                  <a:cubicBezTo>
                    <a:pt x="401" y="15612"/>
                    <a:pt x="1" y="32691"/>
                    <a:pt x="234" y="33291"/>
                  </a:cubicBezTo>
                  <a:cubicBezTo>
                    <a:pt x="501" y="33858"/>
                    <a:pt x="7006" y="35660"/>
                    <a:pt x="14411" y="35660"/>
                  </a:cubicBezTo>
                  <a:cubicBezTo>
                    <a:pt x="21850" y="35660"/>
                    <a:pt x="27320" y="31657"/>
                    <a:pt x="27887" y="31156"/>
                  </a:cubicBezTo>
                  <a:cubicBezTo>
                    <a:pt x="28421" y="30656"/>
                    <a:pt x="21049" y="9875"/>
                    <a:pt x="20549" y="8373"/>
                  </a:cubicBezTo>
                  <a:cubicBezTo>
                    <a:pt x="20048" y="6939"/>
                    <a:pt x="17680" y="1"/>
                    <a:pt x="17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6592126" y="1311046"/>
              <a:ext cx="434875" cy="456181"/>
            </a:xfrm>
            <a:custGeom>
              <a:rect b="b" l="l" r="r" t="t"/>
              <a:pathLst>
                <a:path extrusionOk="0" h="22738" w="21676">
                  <a:moveTo>
                    <a:pt x="12131" y="1"/>
                  </a:moveTo>
                  <a:cubicBezTo>
                    <a:pt x="10119" y="1"/>
                    <a:pt x="7532" y="1176"/>
                    <a:pt x="5864" y="4209"/>
                  </a:cubicBezTo>
                  <a:cubicBezTo>
                    <a:pt x="5864" y="4209"/>
                    <a:pt x="3496" y="4609"/>
                    <a:pt x="3196" y="5343"/>
                  </a:cubicBezTo>
                  <a:cubicBezTo>
                    <a:pt x="2962" y="6110"/>
                    <a:pt x="3963" y="10013"/>
                    <a:pt x="3663" y="11481"/>
                  </a:cubicBezTo>
                  <a:cubicBezTo>
                    <a:pt x="3396" y="12948"/>
                    <a:pt x="360" y="15850"/>
                    <a:pt x="160" y="18152"/>
                  </a:cubicBezTo>
                  <a:cubicBezTo>
                    <a:pt x="1" y="20353"/>
                    <a:pt x="1458" y="22737"/>
                    <a:pt x="3978" y="22737"/>
                  </a:cubicBezTo>
                  <a:cubicBezTo>
                    <a:pt x="4093" y="22737"/>
                    <a:pt x="4210" y="22732"/>
                    <a:pt x="4330" y="22722"/>
                  </a:cubicBezTo>
                  <a:cubicBezTo>
                    <a:pt x="6564" y="22557"/>
                    <a:pt x="7886" y="21615"/>
                    <a:pt x="9729" y="21615"/>
                  </a:cubicBezTo>
                  <a:cubicBezTo>
                    <a:pt x="10115" y="21615"/>
                    <a:pt x="10523" y="21657"/>
                    <a:pt x="10968" y="21755"/>
                  </a:cubicBezTo>
                  <a:cubicBezTo>
                    <a:pt x="12437" y="22098"/>
                    <a:pt x="14146" y="22572"/>
                    <a:pt x="15701" y="22572"/>
                  </a:cubicBezTo>
                  <a:cubicBezTo>
                    <a:pt x="16866" y="22572"/>
                    <a:pt x="17945" y="22307"/>
                    <a:pt x="18773" y="21521"/>
                  </a:cubicBezTo>
                  <a:cubicBezTo>
                    <a:pt x="20741" y="19687"/>
                    <a:pt x="20208" y="16684"/>
                    <a:pt x="19507" y="15450"/>
                  </a:cubicBezTo>
                  <a:cubicBezTo>
                    <a:pt x="18740" y="14183"/>
                    <a:pt x="18206" y="13015"/>
                    <a:pt x="19507" y="11481"/>
                  </a:cubicBezTo>
                  <a:cubicBezTo>
                    <a:pt x="20775" y="9946"/>
                    <a:pt x="21675" y="8045"/>
                    <a:pt x="20841" y="6377"/>
                  </a:cubicBezTo>
                  <a:cubicBezTo>
                    <a:pt x="20008" y="4776"/>
                    <a:pt x="18240" y="4943"/>
                    <a:pt x="17039" y="4209"/>
                  </a:cubicBezTo>
                  <a:cubicBezTo>
                    <a:pt x="15771" y="3508"/>
                    <a:pt x="15871" y="1273"/>
                    <a:pt x="13836" y="339"/>
                  </a:cubicBezTo>
                  <a:cubicBezTo>
                    <a:pt x="13359" y="121"/>
                    <a:pt x="12775" y="1"/>
                    <a:pt x="12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9"/>
            <p:cNvSpPr/>
            <p:nvPr/>
          </p:nvSpPr>
          <p:spPr>
            <a:xfrm>
              <a:off x="6620093" y="1552077"/>
              <a:ext cx="92368" cy="214849"/>
            </a:xfrm>
            <a:custGeom>
              <a:rect b="b" l="l" r="r" t="t"/>
              <a:pathLst>
                <a:path extrusionOk="0" fill="none" h="10709" w="4604">
                  <a:moveTo>
                    <a:pt x="2602" y="10708"/>
                  </a:moveTo>
                  <a:cubicBezTo>
                    <a:pt x="2602" y="10708"/>
                    <a:pt x="0" y="9541"/>
                    <a:pt x="1068" y="6872"/>
                  </a:cubicBezTo>
                  <a:cubicBezTo>
                    <a:pt x="1802" y="4971"/>
                    <a:pt x="4604" y="3770"/>
                    <a:pt x="4303" y="0"/>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9"/>
            <p:cNvSpPr/>
            <p:nvPr/>
          </p:nvSpPr>
          <p:spPr>
            <a:xfrm>
              <a:off x="6642844" y="1653132"/>
              <a:ext cx="50879" cy="111768"/>
            </a:xfrm>
            <a:custGeom>
              <a:rect b="b" l="l" r="r" t="t"/>
              <a:pathLst>
                <a:path extrusionOk="0" fill="none" h="5571" w="2536">
                  <a:moveTo>
                    <a:pt x="1135" y="0"/>
                  </a:moveTo>
                  <a:cubicBezTo>
                    <a:pt x="1135" y="0"/>
                    <a:pt x="0" y="3903"/>
                    <a:pt x="2536" y="557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9"/>
            <p:cNvSpPr/>
            <p:nvPr/>
          </p:nvSpPr>
          <p:spPr>
            <a:xfrm>
              <a:off x="6895812" y="1551415"/>
              <a:ext cx="84343" cy="211479"/>
            </a:xfrm>
            <a:custGeom>
              <a:rect b="b" l="l" r="r" t="t"/>
              <a:pathLst>
                <a:path extrusionOk="0" fill="none" h="10541" w="4204">
                  <a:moveTo>
                    <a:pt x="4037" y="0"/>
                  </a:moveTo>
                  <a:cubicBezTo>
                    <a:pt x="2936" y="1401"/>
                    <a:pt x="1668" y="2368"/>
                    <a:pt x="2035" y="3369"/>
                  </a:cubicBezTo>
                  <a:cubicBezTo>
                    <a:pt x="2702" y="5070"/>
                    <a:pt x="4203" y="9173"/>
                    <a:pt x="0" y="1054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p:nvPr/>
          </p:nvSpPr>
          <p:spPr>
            <a:xfrm>
              <a:off x="6954695" y="1426927"/>
              <a:ext cx="76318" cy="314560"/>
            </a:xfrm>
            <a:custGeom>
              <a:rect b="b" l="l" r="r" t="t"/>
              <a:pathLst>
                <a:path extrusionOk="0" fill="none" h="15679" w="3804">
                  <a:moveTo>
                    <a:pt x="1802" y="1"/>
                  </a:moveTo>
                  <a:cubicBezTo>
                    <a:pt x="1802" y="1"/>
                    <a:pt x="3804" y="1502"/>
                    <a:pt x="3136" y="4204"/>
                  </a:cubicBezTo>
                  <a:cubicBezTo>
                    <a:pt x="2469" y="6939"/>
                    <a:pt x="1302" y="7339"/>
                    <a:pt x="2169" y="9174"/>
                  </a:cubicBezTo>
                  <a:cubicBezTo>
                    <a:pt x="3070" y="10975"/>
                    <a:pt x="3770" y="15211"/>
                    <a:pt x="1" y="15678"/>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6612730" y="1722067"/>
              <a:ext cx="386825" cy="475160"/>
            </a:xfrm>
            <a:custGeom>
              <a:rect b="b" l="l" r="r" t="t"/>
              <a:pathLst>
                <a:path extrusionOk="0" h="23684" w="19281">
                  <a:moveTo>
                    <a:pt x="4237" y="0"/>
                  </a:moveTo>
                  <a:cubicBezTo>
                    <a:pt x="4237" y="0"/>
                    <a:pt x="234" y="1368"/>
                    <a:pt x="134" y="2702"/>
                  </a:cubicBezTo>
                  <a:cubicBezTo>
                    <a:pt x="0" y="4036"/>
                    <a:pt x="3870" y="13543"/>
                    <a:pt x="4003" y="14511"/>
                  </a:cubicBezTo>
                  <a:cubicBezTo>
                    <a:pt x="4137" y="15411"/>
                    <a:pt x="2369" y="21749"/>
                    <a:pt x="2469" y="22216"/>
                  </a:cubicBezTo>
                  <a:cubicBezTo>
                    <a:pt x="2535" y="22683"/>
                    <a:pt x="5671" y="23684"/>
                    <a:pt x="9641" y="23684"/>
                  </a:cubicBezTo>
                  <a:cubicBezTo>
                    <a:pt x="13543" y="23684"/>
                    <a:pt x="16712" y="22683"/>
                    <a:pt x="16812" y="22216"/>
                  </a:cubicBezTo>
                  <a:cubicBezTo>
                    <a:pt x="16879" y="21816"/>
                    <a:pt x="15144" y="15478"/>
                    <a:pt x="15245" y="14511"/>
                  </a:cubicBezTo>
                  <a:cubicBezTo>
                    <a:pt x="15411" y="13543"/>
                    <a:pt x="19281" y="4036"/>
                    <a:pt x="19147" y="2702"/>
                  </a:cubicBezTo>
                  <a:cubicBezTo>
                    <a:pt x="19014" y="1401"/>
                    <a:pt x="15011" y="0"/>
                    <a:pt x="15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9"/>
            <p:cNvSpPr/>
            <p:nvPr/>
          </p:nvSpPr>
          <p:spPr>
            <a:xfrm>
              <a:off x="6846277" y="1875986"/>
              <a:ext cx="16752" cy="16752"/>
            </a:xfrm>
            <a:custGeom>
              <a:rect b="b" l="l" r="r" t="t"/>
              <a:pathLst>
                <a:path extrusionOk="0" h="835" w="835">
                  <a:moveTo>
                    <a:pt x="401" y="0"/>
                  </a:moveTo>
                  <a:cubicBezTo>
                    <a:pt x="168" y="0"/>
                    <a:pt x="1" y="167"/>
                    <a:pt x="1" y="401"/>
                  </a:cubicBezTo>
                  <a:cubicBezTo>
                    <a:pt x="1" y="634"/>
                    <a:pt x="168" y="834"/>
                    <a:pt x="401" y="834"/>
                  </a:cubicBezTo>
                  <a:cubicBezTo>
                    <a:pt x="635" y="834"/>
                    <a:pt x="835" y="634"/>
                    <a:pt x="835" y="401"/>
                  </a:cubicBezTo>
                  <a:cubicBezTo>
                    <a:pt x="835" y="167"/>
                    <a:pt x="635"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9"/>
            <p:cNvSpPr/>
            <p:nvPr/>
          </p:nvSpPr>
          <p:spPr>
            <a:xfrm>
              <a:off x="6911200" y="1875986"/>
              <a:ext cx="16752" cy="16752"/>
            </a:xfrm>
            <a:custGeom>
              <a:rect b="b" l="l" r="r" t="t"/>
              <a:pathLst>
                <a:path extrusionOk="0" h="835" w="835">
                  <a:moveTo>
                    <a:pt x="434" y="0"/>
                  </a:moveTo>
                  <a:cubicBezTo>
                    <a:pt x="201" y="0"/>
                    <a:pt x="1" y="167"/>
                    <a:pt x="1" y="401"/>
                  </a:cubicBezTo>
                  <a:cubicBezTo>
                    <a:pt x="1" y="634"/>
                    <a:pt x="201" y="834"/>
                    <a:pt x="434" y="834"/>
                  </a:cubicBezTo>
                  <a:cubicBezTo>
                    <a:pt x="668" y="834"/>
                    <a:pt x="835" y="634"/>
                    <a:pt x="835" y="401"/>
                  </a:cubicBezTo>
                  <a:cubicBezTo>
                    <a:pt x="835" y="167"/>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9"/>
            <p:cNvSpPr/>
            <p:nvPr/>
          </p:nvSpPr>
          <p:spPr>
            <a:xfrm>
              <a:off x="6976784" y="1875986"/>
              <a:ext cx="16752" cy="16752"/>
            </a:xfrm>
            <a:custGeom>
              <a:rect b="b" l="l" r="r" t="t"/>
              <a:pathLst>
                <a:path extrusionOk="0" h="835" w="835">
                  <a:moveTo>
                    <a:pt x="401" y="0"/>
                  </a:moveTo>
                  <a:cubicBezTo>
                    <a:pt x="167" y="0"/>
                    <a:pt x="1" y="200"/>
                    <a:pt x="1" y="401"/>
                  </a:cubicBezTo>
                  <a:cubicBezTo>
                    <a:pt x="1" y="667"/>
                    <a:pt x="201" y="834"/>
                    <a:pt x="401" y="834"/>
                  </a:cubicBezTo>
                  <a:cubicBezTo>
                    <a:pt x="668" y="834"/>
                    <a:pt x="835" y="634"/>
                    <a:pt x="835" y="401"/>
                  </a:cubicBezTo>
                  <a:cubicBezTo>
                    <a:pt x="835" y="200"/>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p:nvPr/>
          </p:nvSpPr>
          <p:spPr>
            <a:xfrm>
              <a:off x="7041024" y="1875986"/>
              <a:ext cx="16752" cy="16752"/>
            </a:xfrm>
            <a:custGeom>
              <a:rect b="b" l="l" r="r" t="t"/>
              <a:pathLst>
                <a:path extrusionOk="0" h="835" w="835">
                  <a:moveTo>
                    <a:pt x="435" y="0"/>
                  </a:moveTo>
                  <a:cubicBezTo>
                    <a:pt x="168" y="0"/>
                    <a:pt x="1" y="200"/>
                    <a:pt x="1" y="401"/>
                  </a:cubicBezTo>
                  <a:cubicBezTo>
                    <a:pt x="1" y="667"/>
                    <a:pt x="201" y="834"/>
                    <a:pt x="435" y="834"/>
                  </a:cubicBezTo>
                  <a:cubicBezTo>
                    <a:pt x="668" y="834"/>
                    <a:pt x="835" y="634"/>
                    <a:pt x="835" y="401"/>
                  </a:cubicBezTo>
                  <a:cubicBezTo>
                    <a:pt x="835" y="200"/>
                    <a:pt x="668"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9"/>
            <p:cNvSpPr/>
            <p:nvPr/>
          </p:nvSpPr>
          <p:spPr>
            <a:xfrm>
              <a:off x="6586628" y="1875986"/>
              <a:ext cx="16752" cy="16752"/>
            </a:xfrm>
            <a:custGeom>
              <a:rect b="b" l="l" r="r" t="t"/>
              <a:pathLst>
                <a:path extrusionOk="0" h="835" w="835">
                  <a:moveTo>
                    <a:pt x="434" y="0"/>
                  </a:moveTo>
                  <a:cubicBezTo>
                    <a:pt x="167" y="0"/>
                    <a:pt x="0" y="200"/>
                    <a:pt x="0" y="401"/>
                  </a:cubicBezTo>
                  <a:cubicBezTo>
                    <a:pt x="0" y="667"/>
                    <a:pt x="234" y="834"/>
                    <a:pt x="434" y="834"/>
                  </a:cubicBezTo>
                  <a:cubicBezTo>
                    <a:pt x="668" y="834"/>
                    <a:pt x="834" y="634"/>
                    <a:pt x="834" y="401"/>
                  </a:cubicBezTo>
                  <a:cubicBezTo>
                    <a:pt x="834" y="200"/>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9"/>
            <p:cNvSpPr/>
            <p:nvPr/>
          </p:nvSpPr>
          <p:spPr>
            <a:xfrm>
              <a:off x="6651551" y="1875986"/>
              <a:ext cx="16732" cy="16752"/>
            </a:xfrm>
            <a:custGeom>
              <a:rect b="b" l="l" r="r" t="t"/>
              <a:pathLst>
                <a:path extrusionOk="0" h="835" w="834">
                  <a:moveTo>
                    <a:pt x="400" y="0"/>
                  </a:moveTo>
                  <a:cubicBezTo>
                    <a:pt x="167" y="0"/>
                    <a:pt x="0" y="200"/>
                    <a:pt x="0" y="401"/>
                  </a:cubicBezTo>
                  <a:cubicBezTo>
                    <a:pt x="0" y="667"/>
                    <a:pt x="200" y="834"/>
                    <a:pt x="400" y="834"/>
                  </a:cubicBezTo>
                  <a:cubicBezTo>
                    <a:pt x="667" y="834"/>
                    <a:pt x="834" y="634"/>
                    <a:pt x="834" y="401"/>
                  </a:cubicBezTo>
                  <a:cubicBezTo>
                    <a:pt x="834" y="200"/>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9"/>
            <p:cNvSpPr/>
            <p:nvPr/>
          </p:nvSpPr>
          <p:spPr>
            <a:xfrm>
              <a:off x="6716453" y="1875986"/>
              <a:ext cx="16752" cy="16752"/>
            </a:xfrm>
            <a:custGeom>
              <a:rect b="b" l="l" r="r" t="t"/>
              <a:pathLst>
                <a:path extrusionOk="0" h="835" w="835">
                  <a:moveTo>
                    <a:pt x="434" y="0"/>
                  </a:moveTo>
                  <a:cubicBezTo>
                    <a:pt x="167" y="0"/>
                    <a:pt x="1" y="200"/>
                    <a:pt x="1" y="401"/>
                  </a:cubicBezTo>
                  <a:cubicBezTo>
                    <a:pt x="1" y="667"/>
                    <a:pt x="201" y="834"/>
                    <a:pt x="434" y="834"/>
                  </a:cubicBezTo>
                  <a:cubicBezTo>
                    <a:pt x="668" y="834"/>
                    <a:pt x="835" y="634"/>
                    <a:pt x="835" y="401"/>
                  </a:cubicBezTo>
                  <a:cubicBezTo>
                    <a:pt x="835" y="200"/>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9"/>
            <p:cNvSpPr/>
            <p:nvPr/>
          </p:nvSpPr>
          <p:spPr>
            <a:xfrm>
              <a:off x="6879080" y="1825790"/>
              <a:ext cx="16752" cy="16752"/>
            </a:xfrm>
            <a:custGeom>
              <a:rect b="b" l="l" r="r" t="t"/>
              <a:pathLst>
                <a:path extrusionOk="0" h="835" w="835">
                  <a:moveTo>
                    <a:pt x="401" y="0"/>
                  </a:moveTo>
                  <a:cubicBezTo>
                    <a:pt x="167" y="0"/>
                    <a:pt x="0" y="201"/>
                    <a:pt x="0" y="401"/>
                  </a:cubicBezTo>
                  <a:cubicBezTo>
                    <a:pt x="0" y="668"/>
                    <a:pt x="201" y="834"/>
                    <a:pt x="401" y="834"/>
                  </a:cubicBezTo>
                  <a:cubicBezTo>
                    <a:pt x="668" y="834"/>
                    <a:pt x="834" y="634"/>
                    <a:pt x="834" y="401"/>
                  </a:cubicBezTo>
                  <a:cubicBezTo>
                    <a:pt x="834" y="201"/>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p:nvPr/>
          </p:nvSpPr>
          <p:spPr>
            <a:xfrm>
              <a:off x="6944002" y="1825790"/>
              <a:ext cx="16752" cy="16752"/>
            </a:xfrm>
            <a:custGeom>
              <a:rect b="b" l="l" r="r" t="t"/>
              <a:pathLst>
                <a:path extrusionOk="0" h="835" w="835">
                  <a:moveTo>
                    <a:pt x="434" y="0"/>
                  </a:moveTo>
                  <a:cubicBezTo>
                    <a:pt x="167" y="0"/>
                    <a:pt x="0" y="201"/>
                    <a:pt x="0" y="401"/>
                  </a:cubicBezTo>
                  <a:cubicBezTo>
                    <a:pt x="0" y="668"/>
                    <a:pt x="167" y="834"/>
                    <a:pt x="434" y="834"/>
                  </a:cubicBezTo>
                  <a:cubicBezTo>
                    <a:pt x="667" y="834"/>
                    <a:pt x="834" y="634"/>
                    <a:pt x="834" y="401"/>
                  </a:cubicBezTo>
                  <a:cubicBezTo>
                    <a:pt x="834" y="201"/>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p:nvPr/>
          </p:nvSpPr>
          <p:spPr>
            <a:xfrm>
              <a:off x="7008242" y="1825790"/>
              <a:ext cx="16752" cy="16752"/>
            </a:xfrm>
            <a:custGeom>
              <a:rect b="b" l="l" r="r" t="t"/>
              <a:pathLst>
                <a:path extrusionOk="0" h="835" w="835">
                  <a:moveTo>
                    <a:pt x="434" y="0"/>
                  </a:moveTo>
                  <a:cubicBezTo>
                    <a:pt x="167" y="0"/>
                    <a:pt x="0" y="201"/>
                    <a:pt x="0" y="401"/>
                  </a:cubicBezTo>
                  <a:cubicBezTo>
                    <a:pt x="0" y="668"/>
                    <a:pt x="234" y="834"/>
                    <a:pt x="434" y="834"/>
                  </a:cubicBezTo>
                  <a:cubicBezTo>
                    <a:pt x="668" y="834"/>
                    <a:pt x="834" y="634"/>
                    <a:pt x="834" y="401"/>
                  </a:cubicBezTo>
                  <a:cubicBezTo>
                    <a:pt x="834" y="201"/>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p:nvPr/>
          </p:nvSpPr>
          <p:spPr>
            <a:xfrm>
              <a:off x="6618749" y="1825790"/>
              <a:ext cx="16752" cy="16752"/>
            </a:xfrm>
            <a:custGeom>
              <a:rect b="b" l="l" r="r" t="t"/>
              <a:pathLst>
                <a:path extrusionOk="0" h="835" w="835">
                  <a:moveTo>
                    <a:pt x="401" y="0"/>
                  </a:moveTo>
                  <a:cubicBezTo>
                    <a:pt x="167" y="0"/>
                    <a:pt x="1" y="201"/>
                    <a:pt x="1" y="401"/>
                  </a:cubicBezTo>
                  <a:cubicBezTo>
                    <a:pt x="1" y="668"/>
                    <a:pt x="201" y="834"/>
                    <a:pt x="401" y="834"/>
                  </a:cubicBezTo>
                  <a:cubicBezTo>
                    <a:pt x="668" y="834"/>
                    <a:pt x="834" y="634"/>
                    <a:pt x="834" y="401"/>
                  </a:cubicBezTo>
                  <a:cubicBezTo>
                    <a:pt x="834" y="201"/>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9"/>
            <p:cNvSpPr/>
            <p:nvPr/>
          </p:nvSpPr>
          <p:spPr>
            <a:xfrm>
              <a:off x="6683671" y="1825790"/>
              <a:ext cx="16752" cy="16752"/>
            </a:xfrm>
            <a:custGeom>
              <a:rect b="b" l="l" r="r" t="t"/>
              <a:pathLst>
                <a:path extrusionOk="0" h="835" w="835">
                  <a:moveTo>
                    <a:pt x="434" y="0"/>
                  </a:moveTo>
                  <a:cubicBezTo>
                    <a:pt x="167" y="0"/>
                    <a:pt x="0" y="201"/>
                    <a:pt x="0" y="401"/>
                  </a:cubicBezTo>
                  <a:cubicBezTo>
                    <a:pt x="0" y="668"/>
                    <a:pt x="234" y="834"/>
                    <a:pt x="434" y="834"/>
                  </a:cubicBezTo>
                  <a:cubicBezTo>
                    <a:pt x="667" y="834"/>
                    <a:pt x="834" y="634"/>
                    <a:pt x="834" y="401"/>
                  </a:cubicBezTo>
                  <a:cubicBezTo>
                    <a:pt x="834" y="201"/>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9"/>
            <p:cNvSpPr/>
            <p:nvPr/>
          </p:nvSpPr>
          <p:spPr>
            <a:xfrm>
              <a:off x="6749255" y="1825790"/>
              <a:ext cx="16752" cy="16752"/>
            </a:xfrm>
            <a:custGeom>
              <a:rect b="b" l="l" r="r" t="t"/>
              <a:pathLst>
                <a:path extrusionOk="0" h="835" w="835">
                  <a:moveTo>
                    <a:pt x="400" y="0"/>
                  </a:moveTo>
                  <a:cubicBezTo>
                    <a:pt x="167" y="0"/>
                    <a:pt x="0" y="201"/>
                    <a:pt x="0" y="401"/>
                  </a:cubicBezTo>
                  <a:cubicBezTo>
                    <a:pt x="0" y="668"/>
                    <a:pt x="200" y="834"/>
                    <a:pt x="400" y="834"/>
                  </a:cubicBezTo>
                  <a:cubicBezTo>
                    <a:pt x="667" y="834"/>
                    <a:pt x="834" y="634"/>
                    <a:pt x="834" y="401"/>
                  </a:cubicBezTo>
                  <a:cubicBezTo>
                    <a:pt x="834" y="201"/>
                    <a:pt x="634"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9"/>
            <p:cNvSpPr/>
            <p:nvPr/>
          </p:nvSpPr>
          <p:spPr>
            <a:xfrm>
              <a:off x="6911200" y="1775593"/>
              <a:ext cx="16752" cy="16752"/>
            </a:xfrm>
            <a:custGeom>
              <a:rect b="b" l="l" r="r" t="t"/>
              <a:pathLst>
                <a:path extrusionOk="0" h="835" w="835">
                  <a:moveTo>
                    <a:pt x="434" y="1"/>
                  </a:moveTo>
                  <a:cubicBezTo>
                    <a:pt x="201" y="1"/>
                    <a:pt x="1" y="167"/>
                    <a:pt x="1" y="401"/>
                  </a:cubicBezTo>
                  <a:cubicBezTo>
                    <a:pt x="1" y="634"/>
                    <a:pt x="201" y="835"/>
                    <a:pt x="434" y="835"/>
                  </a:cubicBezTo>
                  <a:cubicBezTo>
                    <a:pt x="668" y="835"/>
                    <a:pt x="835" y="634"/>
                    <a:pt x="835" y="401"/>
                  </a:cubicBezTo>
                  <a:cubicBezTo>
                    <a:pt x="835" y="167"/>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9"/>
            <p:cNvSpPr/>
            <p:nvPr/>
          </p:nvSpPr>
          <p:spPr>
            <a:xfrm>
              <a:off x="6976784" y="1775593"/>
              <a:ext cx="16752" cy="16752"/>
            </a:xfrm>
            <a:custGeom>
              <a:rect b="b" l="l" r="r" t="t"/>
              <a:pathLst>
                <a:path extrusionOk="0" h="835" w="835">
                  <a:moveTo>
                    <a:pt x="401" y="1"/>
                  </a:moveTo>
                  <a:cubicBezTo>
                    <a:pt x="167" y="1"/>
                    <a:pt x="1" y="167"/>
                    <a:pt x="1" y="401"/>
                  </a:cubicBezTo>
                  <a:cubicBezTo>
                    <a:pt x="1" y="668"/>
                    <a:pt x="201" y="835"/>
                    <a:pt x="401" y="835"/>
                  </a:cubicBezTo>
                  <a:cubicBezTo>
                    <a:pt x="668" y="835"/>
                    <a:pt x="835" y="634"/>
                    <a:pt x="835" y="401"/>
                  </a:cubicBezTo>
                  <a:cubicBezTo>
                    <a:pt x="835" y="201"/>
                    <a:pt x="634"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9"/>
            <p:cNvSpPr/>
            <p:nvPr/>
          </p:nvSpPr>
          <p:spPr>
            <a:xfrm>
              <a:off x="6651551" y="1775593"/>
              <a:ext cx="16732" cy="16752"/>
            </a:xfrm>
            <a:custGeom>
              <a:rect b="b" l="l" r="r" t="t"/>
              <a:pathLst>
                <a:path extrusionOk="0" h="835" w="834">
                  <a:moveTo>
                    <a:pt x="400" y="1"/>
                  </a:moveTo>
                  <a:cubicBezTo>
                    <a:pt x="167" y="1"/>
                    <a:pt x="0" y="167"/>
                    <a:pt x="0" y="401"/>
                  </a:cubicBezTo>
                  <a:cubicBezTo>
                    <a:pt x="0" y="668"/>
                    <a:pt x="200" y="835"/>
                    <a:pt x="400" y="835"/>
                  </a:cubicBezTo>
                  <a:cubicBezTo>
                    <a:pt x="667" y="835"/>
                    <a:pt x="834" y="634"/>
                    <a:pt x="834" y="401"/>
                  </a:cubicBezTo>
                  <a:cubicBezTo>
                    <a:pt x="834" y="201"/>
                    <a:pt x="667"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6716453" y="1775593"/>
              <a:ext cx="16752" cy="16752"/>
            </a:xfrm>
            <a:custGeom>
              <a:rect b="b" l="l" r="r" t="t"/>
              <a:pathLst>
                <a:path extrusionOk="0" h="835" w="835">
                  <a:moveTo>
                    <a:pt x="434" y="1"/>
                  </a:moveTo>
                  <a:cubicBezTo>
                    <a:pt x="167" y="1"/>
                    <a:pt x="1" y="167"/>
                    <a:pt x="1" y="401"/>
                  </a:cubicBezTo>
                  <a:cubicBezTo>
                    <a:pt x="1" y="668"/>
                    <a:pt x="201" y="835"/>
                    <a:pt x="434" y="835"/>
                  </a:cubicBezTo>
                  <a:cubicBezTo>
                    <a:pt x="668" y="835"/>
                    <a:pt x="835" y="634"/>
                    <a:pt x="835" y="401"/>
                  </a:cubicBezTo>
                  <a:cubicBezTo>
                    <a:pt x="835" y="201"/>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p:nvPr/>
          </p:nvSpPr>
          <p:spPr>
            <a:xfrm>
              <a:off x="6813495" y="1725397"/>
              <a:ext cx="16752" cy="16752"/>
            </a:xfrm>
            <a:custGeom>
              <a:rect b="b" l="l" r="r" t="t"/>
              <a:pathLst>
                <a:path extrusionOk="0" h="835" w="835">
                  <a:moveTo>
                    <a:pt x="434" y="1"/>
                  </a:moveTo>
                  <a:cubicBezTo>
                    <a:pt x="167" y="1"/>
                    <a:pt x="0" y="201"/>
                    <a:pt x="0" y="401"/>
                  </a:cubicBezTo>
                  <a:cubicBezTo>
                    <a:pt x="0" y="668"/>
                    <a:pt x="201" y="835"/>
                    <a:pt x="434" y="835"/>
                  </a:cubicBezTo>
                  <a:cubicBezTo>
                    <a:pt x="668" y="835"/>
                    <a:pt x="834" y="635"/>
                    <a:pt x="834" y="401"/>
                  </a:cubicBezTo>
                  <a:cubicBezTo>
                    <a:pt x="834" y="168"/>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9"/>
            <p:cNvSpPr/>
            <p:nvPr/>
          </p:nvSpPr>
          <p:spPr>
            <a:xfrm>
              <a:off x="6879080" y="1725397"/>
              <a:ext cx="16752" cy="16752"/>
            </a:xfrm>
            <a:custGeom>
              <a:rect b="b" l="l" r="r" t="t"/>
              <a:pathLst>
                <a:path extrusionOk="0" h="835" w="835">
                  <a:moveTo>
                    <a:pt x="401" y="1"/>
                  </a:moveTo>
                  <a:cubicBezTo>
                    <a:pt x="167" y="1"/>
                    <a:pt x="0" y="201"/>
                    <a:pt x="0" y="401"/>
                  </a:cubicBezTo>
                  <a:cubicBezTo>
                    <a:pt x="0" y="668"/>
                    <a:pt x="201" y="835"/>
                    <a:pt x="401" y="835"/>
                  </a:cubicBezTo>
                  <a:cubicBezTo>
                    <a:pt x="668" y="835"/>
                    <a:pt x="834" y="635"/>
                    <a:pt x="834" y="401"/>
                  </a:cubicBezTo>
                  <a:cubicBezTo>
                    <a:pt x="834" y="168"/>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9"/>
            <p:cNvSpPr/>
            <p:nvPr/>
          </p:nvSpPr>
          <p:spPr>
            <a:xfrm>
              <a:off x="6944002" y="1725397"/>
              <a:ext cx="16752" cy="16752"/>
            </a:xfrm>
            <a:custGeom>
              <a:rect b="b" l="l" r="r" t="t"/>
              <a:pathLst>
                <a:path extrusionOk="0" h="835" w="835">
                  <a:moveTo>
                    <a:pt x="434" y="1"/>
                  </a:moveTo>
                  <a:cubicBezTo>
                    <a:pt x="167" y="1"/>
                    <a:pt x="0" y="201"/>
                    <a:pt x="0" y="401"/>
                  </a:cubicBezTo>
                  <a:cubicBezTo>
                    <a:pt x="0" y="668"/>
                    <a:pt x="167" y="835"/>
                    <a:pt x="434" y="835"/>
                  </a:cubicBezTo>
                  <a:cubicBezTo>
                    <a:pt x="667" y="835"/>
                    <a:pt x="834" y="635"/>
                    <a:pt x="834" y="401"/>
                  </a:cubicBezTo>
                  <a:cubicBezTo>
                    <a:pt x="834" y="168"/>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a:off x="6683671" y="1725397"/>
              <a:ext cx="16752" cy="16752"/>
            </a:xfrm>
            <a:custGeom>
              <a:rect b="b" l="l" r="r" t="t"/>
              <a:pathLst>
                <a:path extrusionOk="0" h="835" w="835">
                  <a:moveTo>
                    <a:pt x="434" y="1"/>
                  </a:moveTo>
                  <a:cubicBezTo>
                    <a:pt x="167" y="1"/>
                    <a:pt x="0" y="201"/>
                    <a:pt x="0" y="401"/>
                  </a:cubicBezTo>
                  <a:cubicBezTo>
                    <a:pt x="0" y="668"/>
                    <a:pt x="234" y="835"/>
                    <a:pt x="434" y="835"/>
                  </a:cubicBezTo>
                  <a:cubicBezTo>
                    <a:pt x="667" y="835"/>
                    <a:pt x="834" y="635"/>
                    <a:pt x="834" y="401"/>
                  </a:cubicBezTo>
                  <a:cubicBezTo>
                    <a:pt x="834" y="168"/>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9"/>
            <p:cNvSpPr/>
            <p:nvPr/>
          </p:nvSpPr>
          <p:spPr>
            <a:xfrm>
              <a:off x="6749255" y="1725397"/>
              <a:ext cx="16752" cy="16752"/>
            </a:xfrm>
            <a:custGeom>
              <a:rect b="b" l="l" r="r" t="t"/>
              <a:pathLst>
                <a:path extrusionOk="0" h="835" w="835">
                  <a:moveTo>
                    <a:pt x="400" y="1"/>
                  </a:moveTo>
                  <a:cubicBezTo>
                    <a:pt x="167" y="1"/>
                    <a:pt x="0" y="201"/>
                    <a:pt x="0" y="401"/>
                  </a:cubicBezTo>
                  <a:cubicBezTo>
                    <a:pt x="0" y="668"/>
                    <a:pt x="200" y="835"/>
                    <a:pt x="400" y="835"/>
                  </a:cubicBezTo>
                  <a:cubicBezTo>
                    <a:pt x="667" y="835"/>
                    <a:pt x="834" y="635"/>
                    <a:pt x="834" y="401"/>
                  </a:cubicBezTo>
                  <a:cubicBezTo>
                    <a:pt x="834" y="168"/>
                    <a:pt x="634"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9"/>
            <p:cNvSpPr/>
            <p:nvPr/>
          </p:nvSpPr>
          <p:spPr>
            <a:xfrm>
              <a:off x="6846277" y="2077414"/>
              <a:ext cx="16752" cy="16752"/>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168"/>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9"/>
            <p:cNvSpPr/>
            <p:nvPr/>
          </p:nvSpPr>
          <p:spPr>
            <a:xfrm>
              <a:off x="6911200" y="2077414"/>
              <a:ext cx="16752" cy="16752"/>
            </a:xfrm>
            <a:custGeom>
              <a:rect b="b" l="l" r="r" t="t"/>
              <a:pathLst>
                <a:path extrusionOk="0" h="835" w="835">
                  <a:moveTo>
                    <a:pt x="434" y="1"/>
                  </a:moveTo>
                  <a:cubicBezTo>
                    <a:pt x="167" y="1"/>
                    <a:pt x="1" y="201"/>
                    <a:pt x="1" y="434"/>
                  </a:cubicBezTo>
                  <a:cubicBezTo>
                    <a:pt x="1" y="668"/>
                    <a:pt x="167" y="835"/>
                    <a:pt x="434" y="835"/>
                  </a:cubicBezTo>
                  <a:cubicBezTo>
                    <a:pt x="668" y="835"/>
                    <a:pt x="835" y="635"/>
                    <a:pt x="835" y="434"/>
                  </a:cubicBezTo>
                  <a:cubicBezTo>
                    <a:pt x="835" y="168"/>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9"/>
            <p:cNvSpPr/>
            <p:nvPr/>
          </p:nvSpPr>
          <p:spPr>
            <a:xfrm>
              <a:off x="7041024" y="2077414"/>
              <a:ext cx="16752" cy="16752"/>
            </a:xfrm>
            <a:custGeom>
              <a:rect b="b" l="l" r="r" t="t"/>
              <a:pathLst>
                <a:path extrusionOk="0" h="835" w="835">
                  <a:moveTo>
                    <a:pt x="435" y="1"/>
                  </a:moveTo>
                  <a:cubicBezTo>
                    <a:pt x="168" y="1"/>
                    <a:pt x="1" y="201"/>
                    <a:pt x="1" y="434"/>
                  </a:cubicBezTo>
                  <a:cubicBezTo>
                    <a:pt x="1" y="668"/>
                    <a:pt x="201" y="835"/>
                    <a:pt x="435" y="835"/>
                  </a:cubicBezTo>
                  <a:cubicBezTo>
                    <a:pt x="668" y="835"/>
                    <a:pt x="835" y="635"/>
                    <a:pt x="835" y="434"/>
                  </a:cubicBezTo>
                  <a:cubicBezTo>
                    <a:pt x="835" y="168"/>
                    <a:pt x="668" y="1"/>
                    <a:pt x="435"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9"/>
            <p:cNvSpPr/>
            <p:nvPr/>
          </p:nvSpPr>
          <p:spPr>
            <a:xfrm>
              <a:off x="6586628" y="2077414"/>
              <a:ext cx="16752" cy="16752"/>
            </a:xfrm>
            <a:custGeom>
              <a:rect b="b" l="l" r="r" t="t"/>
              <a:pathLst>
                <a:path extrusionOk="0" h="835" w="835">
                  <a:moveTo>
                    <a:pt x="434" y="1"/>
                  </a:moveTo>
                  <a:cubicBezTo>
                    <a:pt x="167" y="1"/>
                    <a:pt x="0" y="201"/>
                    <a:pt x="0" y="434"/>
                  </a:cubicBezTo>
                  <a:cubicBezTo>
                    <a:pt x="0" y="668"/>
                    <a:pt x="234" y="835"/>
                    <a:pt x="434" y="835"/>
                  </a:cubicBezTo>
                  <a:cubicBezTo>
                    <a:pt x="668" y="835"/>
                    <a:pt x="834" y="635"/>
                    <a:pt x="834" y="434"/>
                  </a:cubicBezTo>
                  <a:cubicBezTo>
                    <a:pt x="834" y="168"/>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
            <p:cNvSpPr/>
            <p:nvPr/>
          </p:nvSpPr>
          <p:spPr>
            <a:xfrm>
              <a:off x="6716453" y="2077414"/>
              <a:ext cx="16752" cy="16752"/>
            </a:xfrm>
            <a:custGeom>
              <a:rect b="b" l="l" r="r" t="t"/>
              <a:pathLst>
                <a:path extrusionOk="0" h="835" w="835">
                  <a:moveTo>
                    <a:pt x="434" y="1"/>
                  </a:moveTo>
                  <a:cubicBezTo>
                    <a:pt x="167" y="1"/>
                    <a:pt x="1" y="201"/>
                    <a:pt x="1" y="434"/>
                  </a:cubicBezTo>
                  <a:cubicBezTo>
                    <a:pt x="1" y="668"/>
                    <a:pt x="201" y="835"/>
                    <a:pt x="434" y="835"/>
                  </a:cubicBezTo>
                  <a:cubicBezTo>
                    <a:pt x="668" y="835"/>
                    <a:pt x="835" y="635"/>
                    <a:pt x="835" y="434"/>
                  </a:cubicBezTo>
                  <a:cubicBezTo>
                    <a:pt x="835" y="168"/>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9"/>
            <p:cNvSpPr/>
            <p:nvPr/>
          </p:nvSpPr>
          <p:spPr>
            <a:xfrm>
              <a:off x="6879080" y="2027237"/>
              <a:ext cx="16752" cy="16732"/>
            </a:xfrm>
            <a:custGeom>
              <a:rect b="b" l="l" r="r" t="t"/>
              <a:pathLst>
                <a:path extrusionOk="0" h="834" w="835">
                  <a:moveTo>
                    <a:pt x="401" y="0"/>
                  </a:moveTo>
                  <a:cubicBezTo>
                    <a:pt x="167" y="0"/>
                    <a:pt x="0" y="200"/>
                    <a:pt x="0" y="434"/>
                  </a:cubicBezTo>
                  <a:cubicBezTo>
                    <a:pt x="0" y="667"/>
                    <a:pt x="201" y="834"/>
                    <a:pt x="401" y="834"/>
                  </a:cubicBezTo>
                  <a:cubicBezTo>
                    <a:pt x="668" y="834"/>
                    <a:pt x="834" y="634"/>
                    <a:pt x="834" y="434"/>
                  </a:cubicBezTo>
                  <a:cubicBezTo>
                    <a:pt x="834" y="167"/>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9"/>
            <p:cNvSpPr/>
            <p:nvPr/>
          </p:nvSpPr>
          <p:spPr>
            <a:xfrm>
              <a:off x="6554508" y="2027237"/>
              <a:ext cx="16752" cy="16732"/>
            </a:xfrm>
            <a:custGeom>
              <a:rect b="b" l="l" r="r" t="t"/>
              <a:pathLst>
                <a:path extrusionOk="0" h="834" w="835">
                  <a:moveTo>
                    <a:pt x="401" y="0"/>
                  </a:moveTo>
                  <a:cubicBezTo>
                    <a:pt x="167" y="0"/>
                    <a:pt x="0" y="200"/>
                    <a:pt x="0" y="434"/>
                  </a:cubicBezTo>
                  <a:cubicBezTo>
                    <a:pt x="0" y="634"/>
                    <a:pt x="167" y="834"/>
                    <a:pt x="401" y="834"/>
                  </a:cubicBezTo>
                  <a:cubicBezTo>
                    <a:pt x="634" y="834"/>
                    <a:pt x="834" y="634"/>
                    <a:pt x="834" y="434"/>
                  </a:cubicBezTo>
                  <a:cubicBezTo>
                    <a:pt x="834" y="200"/>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9"/>
            <p:cNvSpPr/>
            <p:nvPr/>
          </p:nvSpPr>
          <p:spPr>
            <a:xfrm>
              <a:off x="6619411" y="2027237"/>
              <a:ext cx="16752" cy="16732"/>
            </a:xfrm>
            <a:custGeom>
              <a:rect b="b" l="l" r="r" t="t"/>
              <a:pathLst>
                <a:path extrusionOk="0" h="834" w="835">
                  <a:moveTo>
                    <a:pt x="435" y="0"/>
                  </a:moveTo>
                  <a:cubicBezTo>
                    <a:pt x="201" y="0"/>
                    <a:pt x="1" y="200"/>
                    <a:pt x="1" y="434"/>
                  </a:cubicBezTo>
                  <a:cubicBezTo>
                    <a:pt x="1" y="634"/>
                    <a:pt x="201" y="834"/>
                    <a:pt x="435" y="834"/>
                  </a:cubicBezTo>
                  <a:cubicBezTo>
                    <a:pt x="635" y="834"/>
                    <a:pt x="835" y="634"/>
                    <a:pt x="835" y="434"/>
                  </a:cubicBezTo>
                  <a:cubicBezTo>
                    <a:pt x="835" y="200"/>
                    <a:pt x="635"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9"/>
            <p:cNvSpPr/>
            <p:nvPr/>
          </p:nvSpPr>
          <p:spPr>
            <a:xfrm>
              <a:off x="6683671" y="2027237"/>
              <a:ext cx="16752" cy="16732"/>
            </a:xfrm>
            <a:custGeom>
              <a:rect b="b" l="l" r="r" t="t"/>
              <a:pathLst>
                <a:path extrusionOk="0" h="834" w="835">
                  <a:moveTo>
                    <a:pt x="434" y="0"/>
                  </a:moveTo>
                  <a:cubicBezTo>
                    <a:pt x="167" y="0"/>
                    <a:pt x="0" y="200"/>
                    <a:pt x="0" y="434"/>
                  </a:cubicBezTo>
                  <a:cubicBezTo>
                    <a:pt x="0" y="667"/>
                    <a:pt x="234" y="834"/>
                    <a:pt x="434" y="834"/>
                  </a:cubicBezTo>
                  <a:cubicBezTo>
                    <a:pt x="667" y="834"/>
                    <a:pt x="834" y="634"/>
                    <a:pt x="834" y="434"/>
                  </a:cubicBezTo>
                  <a:cubicBezTo>
                    <a:pt x="834" y="167"/>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9"/>
            <p:cNvSpPr/>
            <p:nvPr/>
          </p:nvSpPr>
          <p:spPr>
            <a:xfrm>
              <a:off x="6749255" y="2027237"/>
              <a:ext cx="16752" cy="16732"/>
            </a:xfrm>
            <a:custGeom>
              <a:rect b="b" l="l" r="r" t="t"/>
              <a:pathLst>
                <a:path extrusionOk="0" h="834" w="835">
                  <a:moveTo>
                    <a:pt x="400" y="0"/>
                  </a:moveTo>
                  <a:cubicBezTo>
                    <a:pt x="167" y="0"/>
                    <a:pt x="0" y="200"/>
                    <a:pt x="0" y="434"/>
                  </a:cubicBezTo>
                  <a:cubicBezTo>
                    <a:pt x="0" y="667"/>
                    <a:pt x="200" y="834"/>
                    <a:pt x="400" y="834"/>
                  </a:cubicBezTo>
                  <a:cubicBezTo>
                    <a:pt x="667" y="834"/>
                    <a:pt x="834" y="634"/>
                    <a:pt x="834" y="434"/>
                  </a:cubicBezTo>
                  <a:cubicBezTo>
                    <a:pt x="834" y="167"/>
                    <a:pt x="634"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9"/>
            <p:cNvSpPr/>
            <p:nvPr/>
          </p:nvSpPr>
          <p:spPr>
            <a:xfrm>
              <a:off x="6846277" y="2177806"/>
              <a:ext cx="16752" cy="16752"/>
            </a:xfrm>
            <a:custGeom>
              <a:rect b="b" l="l" r="r" t="t"/>
              <a:pathLst>
                <a:path extrusionOk="0" h="835" w="835">
                  <a:moveTo>
                    <a:pt x="401" y="0"/>
                  </a:moveTo>
                  <a:cubicBezTo>
                    <a:pt x="168" y="0"/>
                    <a:pt x="1" y="201"/>
                    <a:pt x="1" y="434"/>
                  </a:cubicBezTo>
                  <a:cubicBezTo>
                    <a:pt x="1" y="634"/>
                    <a:pt x="168" y="834"/>
                    <a:pt x="401" y="834"/>
                  </a:cubicBezTo>
                  <a:cubicBezTo>
                    <a:pt x="635" y="834"/>
                    <a:pt x="835" y="634"/>
                    <a:pt x="835" y="434"/>
                  </a:cubicBezTo>
                  <a:cubicBezTo>
                    <a:pt x="835" y="201"/>
                    <a:pt x="635"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9"/>
            <p:cNvSpPr/>
            <p:nvPr/>
          </p:nvSpPr>
          <p:spPr>
            <a:xfrm>
              <a:off x="6911200" y="2177806"/>
              <a:ext cx="16752" cy="16752"/>
            </a:xfrm>
            <a:custGeom>
              <a:rect b="b" l="l" r="r" t="t"/>
              <a:pathLst>
                <a:path extrusionOk="0" h="835" w="835">
                  <a:moveTo>
                    <a:pt x="434" y="0"/>
                  </a:moveTo>
                  <a:cubicBezTo>
                    <a:pt x="201" y="0"/>
                    <a:pt x="1" y="201"/>
                    <a:pt x="1" y="434"/>
                  </a:cubicBezTo>
                  <a:cubicBezTo>
                    <a:pt x="1" y="634"/>
                    <a:pt x="201" y="834"/>
                    <a:pt x="434" y="834"/>
                  </a:cubicBezTo>
                  <a:cubicBezTo>
                    <a:pt x="668" y="834"/>
                    <a:pt x="835" y="634"/>
                    <a:pt x="835" y="434"/>
                  </a:cubicBezTo>
                  <a:cubicBezTo>
                    <a:pt x="835" y="201"/>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9"/>
            <p:cNvSpPr/>
            <p:nvPr/>
          </p:nvSpPr>
          <p:spPr>
            <a:xfrm>
              <a:off x="6976784" y="2177806"/>
              <a:ext cx="16752" cy="16752"/>
            </a:xfrm>
            <a:custGeom>
              <a:rect b="b" l="l" r="r" t="t"/>
              <a:pathLst>
                <a:path extrusionOk="0" h="835" w="835">
                  <a:moveTo>
                    <a:pt x="401" y="0"/>
                  </a:moveTo>
                  <a:cubicBezTo>
                    <a:pt x="167" y="0"/>
                    <a:pt x="1" y="201"/>
                    <a:pt x="1" y="434"/>
                  </a:cubicBezTo>
                  <a:cubicBezTo>
                    <a:pt x="1" y="668"/>
                    <a:pt x="201" y="834"/>
                    <a:pt x="401" y="834"/>
                  </a:cubicBezTo>
                  <a:cubicBezTo>
                    <a:pt x="668" y="834"/>
                    <a:pt x="835" y="634"/>
                    <a:pt x="835" y="434"/>
                  </a:cubicBezTo>
                  <a:cubicBezTo>
                    <a:pt x="835" y="201"/>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9"/>
            <p:cNvSpPr/>
            <p:nvPr/>
          </p:nvSpPr>
          <p:spPr>
            <a:xfrm>
              <a:off x="6651551" y="2177806"/>
              <a:ext cx="16732" cy="16752"/>
            </a:xfrm>
            <a:custGeom>
              <a:rect b="b" l="l" r="r" t="t"/>
              <a:pathLst>
                <a:path extrusionOk="0" h="835" w="834">
                  <a:moveTo>
                    <a:pt x="400" y="0"/>
                  </a:moveTo>
                  <a:cubicBezTo>
                    <a:pt x="167" y="0"/>
                    <a:pt x="0" y="201"/>
                    <a:pt x="0" y="434"/>
                  </a:cubicBezTo>
                  <a:cubicBezTo>
                    <a:pt x="0" y="668"/>
                    <a:pt x="200" y="834"/>
                    <a:pt x="400" y="834"/>
                  </a:cubicBezTo>
                  <a:cubicBezTo>
                    <a:pt x="667" y="834"/>
                    <a:pt x="834" y="634"/>
                    <a:pt x="834" y="434"/>
                  </a:cubicBezTo>
                  <a:cubicBezTo>
                    <a:pt x="834" y="201"/>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
            <p:cNvSpPr/>
            <p:nvPr/>
          </p:nvSpPr>
          <p:spPr>
            <a:xfrm>
              <a:off x="6716453" y="2177806"/>
              <a:ext cx="16752" cy="16752"/>
            </a:xfrm>
            <a:custGeom>
              <a:rect b="b" l="l" r="r" t="t"/>
              <a:pathLst>
                <a:path extrusionOk="0" h="835" w="835">
                  <a:moveTo>
                    <a:pt x="434" y="0"/>
                  </a:moveTo>
                  <a:cubicBezTo>
                    <a:pt x="167" y="0"/>
                    <a:pt x="1" y="201"/>
                    <a:pt x="1" y="434"/>
                  </a:cubicBezTo>
                  <a:cubicBezTo>
                    <a:pt x="1" y="668"/>
                    <a:pt x="201" y="834"/>
                    <a:pt x="434" y="834"/>
                  </a:cubicBezTo>
                  <a:cubicBezTo>
                    <a:pt x="668" y="834"/>
                    <a:pt x="835" y="634"/>
                    <a:pt x="835" y="434"/>
                  </a:cubicBezTo>
                  <a:cubicBezTo>
                    <a:pt x="835" y="201"/>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9"/>
            <p:cNvSpPr/>
            <p:nvPr/>
          </p:nvSpPr>
          <p:spPr>
            <a:xfrm>
              <a:off x="6879080" y="2127610"/>
              <a:ext cx="16752" cy="16752"/>
            </a:xfrm>
            <a:custGeom>
              <a:rect b="b" l="l" r="r" t="t"/>
              <a:pathLst>
                <a:path extrusionOk="0" h="835" w="835">
                  <a:moveTo>
                    <a:pt x="401" y="1"/>
                  </a:moveTo>
                  <a:cubicBezTo>
                    <a:pt x="167" y="1"/>
                    <a:pt x="0" y="201"/>
                    <a:pt x="0" y="434"/>
                  </a:cubicBezTo>
                  <a:cubicBezTo>
                    <a:pt x="0" y="668"/>
                    <a:pt x="201" y="835"/>
                    <a:pt x="401" y="835"/>
                  </a:cubicBezTo>
                  <a:cubicBezTo>
                    <a:pt x="668" y="835"/>
                    <a:pt x="834" y="634"/>
                    <a:pt x="834" y="434"/>
                  </a:cubicBezTo>
                  <a:cubicBezTo>
                    <a:pt x="834" y="201"/>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9"/>
            <p:cNvSpPr/>
            <p:nvPr/>
          </p:nvSpPr>
          <p:spPr>
            <a:xfrm>
              <a:off x="6944002" y="2127610"/>
              <a:ext cx="16752" cy="16752"/>
            </a:xfrm>
            <a:custGeom>
              <a:rect b="b" l="l" r="r" t="t"/>
              <a:pathLst>
                <a:path extrusionOk="0" h="835" w="835">
                  <a:moveTo>
                    <a:pt x="434" y="1"/>
                  </a:moveTo>
                  <a:cubicBezTo>
                    <a:pt x="167" y="1"/>
                    <a:pt x="0" y="201"/>
                    <a:pt x="0" y="434"/>
                  </a:cubicBezTo>
                  <a:cubicBezTo>
                    <a:pt x="0" y="668"/>
                    <a:pt x="167" y="835"/>
                    <a:pt x="434" y="835"/>
                  </a:cubicBezTo>
                  <a:cubicBezTo>
                    <a:pt x="667" y="835"/>
                    <a:pt x="834" y="634"/>
                    <a:pt x="834" y="434"/>
                  </a:cubicBezTo>
                  <a:cubicBezTo>
                    <a:pt x="834" y="201"/>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p:nvPr/>
          </p:nvSpPr>
          <p:spPr>
            <a:xfrm>
              <a:off x="7008242" y="2127610"/>
              <a:ext cx="16752" cy="16752"/>
            </a:xfrm>
            <a:custGeom>
              <a:rect b="b" l="l" r="r" t="t"/>
              <a:pathLst>
                <a:path extrusionOk="0" h="835" w="835">
                  <a:moveTo>
                    <a:pt x="434" y="1"/>
                  </a:moveTo>
                  <a:cubicBezTo>
                    <a:pt x="167" y="1"/>
                    <a:pt x="0" y="201"/>
                    <a:pt x="0" y="434"/>
                  </a:cubicBezTo>
                  <a:cubicBezTo>
                    <a:pt x="0" y="668"/>
                    <a:pt x="234" y="835"/>
                    <a:pt x="434" y="835"/>
                  </a:cubicBezTo>
                  <a:cubicBezTo>
                    <a:pt x="668" y="835"/>
                    <a:pt x="834" y="634"/>
                    <a:pt x="834" y="434"/>
                  </a:cubicBezTo>
                  <a:cubicBezTo>
                    <a:pt x="834" y="201"/>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9"/>
            <p:cNvSpPr/>
            <p:nvPr/>
          </p:nvSpPr>
          <p:spPr>
            <a:xfrm>
              <a:off x="6554508" y="2127610"/>
              <a:ext cx="16752" cy="16752"/>
            </a:xfrm>
            <a:custGeom>
              <a:rect b="b" l="l" r="r" t="t"/>
              <a:pathLst>
                <a:path extrusionOk="0" h="835" w="835">
                  <a:moveTo>
                    <a:pt x="401" y="1"/>
                  </a:moveTo>
                  <a:cubicBezTo>
                    <a:pt x="167" y="1"/>
                    <a:pt x="0" y="201"/>
                    <a:pt x="0" y="434"/>
                  </a:cubicBezTo>
                  <a:cubicBezTo>
                    <a:pt x="0" y="668"/>
                    <a:pt x="167" y="835"/>
                    <a:pt x="401" y="835"/>
                  </a:cubicBezTo>
                  <a:cubicBezTo>
                    <a:pt x="667" y="835"/>
                    <a:pt x="834" y="634"/>
                    <a:pt x="834" y="434"/>
                  </a:cubicBezTo>
                  <a:cubicBezTo>
                    <a:pt x="834" y="201"/>
                    <a:pt x="667"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9"/>
            <p:cNvSpPr/>
            <p:nvPr/>
          </p:nvSpPr>
          <p:spPr>
            <a:xfrm>
              <a:off x="6683671" y="2127610"/>
              <a:ext cx="16752" cy="16752"/>
            </a:xfrm>
            <a:custGeom>
              <a:rect b="b" l="l" r="r" t="t"/>
              <a:pathLst>
                <a:path extrusionOk="0" h="835" w="835">
                  <a:moveTo>
                    <a:pt x="434" y="1"/>
                  </a:moveTo>
                  <a:cubicBezTo>
                    <a:pt x="167" y="1"/>
                    <a:pt x="0" y="201"/>
                    <a:pt x="0" y="434"/>
                  </a:cubicBezTo>
                  <a:cubicBezTo>
                    <a:pt x="0" y="668"/>
                    <a:pt x="234" y="835"/>
                    <a:pt x="434" y="835"/>
                  </a:cubicBezTo>
                  <a:cubicBezTo>
                    <a:pt x="667" y="835"/>
                    <a:pt x="834" y="634"/>
                    <a:pt x="834" y="434"/>
                  </a:cubicBezTo>
                  <a:cubicBezTo>
                    <a:pt x="834" y="201"/>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9"/>
            <p:cNvSpPr/>
            <p:nvPr/>
          </p:nvSpPr>
          <p:spPr>
            <a:xfrm>
              <a:off x="6749255" y="2127610"/>
              <a:ext cx="16752" cy="16752"/>
            </a:xfrm>
            <a:custGeom>
              <a:rect b="b" l="l" r="r" t="t"/>
              <a:pathLst>
                <a:path extrusionOk="0" h="835" w="835">
                  <a:moveTo>
                    <a:pt x="400" y="1"/>
                  </a:moveTo>
                  <a:cubicBezTo>
                    <a:pt x="167" y="1"/>
                    <a:pt x="0" y="201"/>
                    <a:pt x="0" y="434"/>
                  </a:cubicBezTo>
                  <a:cubicBezTo>
                    <a:pt x="0" y="668"/>
                    <a:pt x="200" y="835"/>
                    <a:pt x="400" y="835"/>
                  </a:cubicBezTo>
                  <a:cubicBezTo>
                    <a:pt x="667" y="835"/>
                    <a:pt x="834" y="634"/>
                    <a:pt x="834" y="434"/>
                  </a:cubicBezTo>
                  <a:cubicBezTo>
                    <a:pt x="834" y="201"/>
                    <a:pt x="634"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9"/>
            <p:cNvSpPr/>
            <p:nvPr/>
          </p:nvSpPr>
          <p:spPr>
            <a:xfrm>
              <a:off x="6846277" y="1977041"/>
              <a:ext cx="16752" cy="16752"/>
            </a:xfrm>
            <a:custGeom>
              <a:rect b="b" l="l" r="r" t="t"/>
              <a:pathLst>
                <a:path extrusionOk="0" h="835" w="835">
                  <a:moveTo>
                    <a:pt x="401" y="0"/>
                  </a:moveTo>
                  <a:cubicBezTo>
                    <a:pt x="168" y="0"/>
                    <a:pt x="1" y="167"/>
                    <a:pt x="1" y="434"/>
                  </a:cubicBezTo>
                  <a:cubicBezTo>
                    <a:pt x="1" y="667"/>
                    <a:pt x="168" y="834"/>
                    <a:pt x="401" y="834"/>
                  </a:cubicBezTo>
                  <a:cubicBezTo>
                    <a:pt x="668" y="834"/>
                    <a:pt x="835" y="634"/>
                    <a:pt x="835" y="434"/>
                  </a:cubicBezTo>
                  <a:cubicBezTo>
                    <a:pt x="835" y="167"/>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9"/>
            <p:cNvSpPr/>
            <p:nvPr/>
          </p:nvSpPr>
          <p:spPr>
            <a:xfrm>
              <a:off x="6911200" y="1977041"/>
              <a:ext cx="16752" cy="16752"/>
            </a:xfrm>
            <a:custGeom>
              <a:rect b="b" l="l" r="r" t="t"/>
              <a:pathLst>
                <a:path extrusionOk="0" h="835" w="835">
                  <a:moveTo>
                    <a:pt x="434" y="0"/>
                  </a:moveTo>
                  <a:cubicBezTo>
                    <a:pt x="167" y="0"/>
                    <a:pt x="1" y="167"/>
                    <a:pt x="1" y="434"/>
                  </a:cubicBezTo>
                  <a:cubicBezTo>
                    <a:pt x="1" y="667"/>
                    <a:pt x="167" y="834"/>
                    <a:pt x="434" y="834"/>
                  </a:cubicBezTo>
                  <a:cubicBezTo>
                    <a:pt x="668" y="834"/>
                    <a:pt x="835" y="634"/>
                    <a:pt x="835" y="434"/>
                  </a:cubicBezTo>
                  <a:cubicBezTo>
                    <a:pt x="835" y="167"/>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9"/>
            <p:cNvSpPr/>
            <p:nvPr/>
          </p:nvSpPr>
          <p:spPr>
            <a:xfrm>
              <a:off x="6586628" y="1977041"/>
              <a:ext cx="16752" cy="16752"/>
            </a:xfrm>
            <a:custGeom>
              <a:rect b="b" l="l" r="r" t="t"/>
              <a:pathLst>
                <a:path extrusionOk="0" h="835" w="835">
                  <a:moveTo>
                    <a:pt x="434" y="0"/>
                  </a:moveTo>
                  <a:cubicBezTo>
                    <a:pt x="167" y="0"/>
                    <a:pt x="0" y="167"/>
                    <a:pt x="0" y="434"/>
                  </a:cubicBezTo>
                  <a:cubicBezTo>
                    <a:pt x="0" y="667"/>
                    <a:pt x="234" y="834"/>
                    <a:pt x="434" y="834"/>
                  </a:cubicBezTo>
                  <a:cubicBezTo>
                    <a:pt x="668" y="834"/>
                    <a:pt x="834" y="634"/>
                    <a:pt x="834" y="434"/>
                  </a:cubicBezTo>
                  <a:cubicBezTo>
                    <a:pt x="834"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9"/>
            <p:cNvSpPr/>
            <p:nvPr/>
          </p:nvSpPr>
          <p:spPr>
            <a:xfrm>
              <a:off x="6651551" y="1977041"/>
              <a:ext cx="16732" cy="16752"/>
            </a:xfrm>
            <a:custGeom>
              <a:rect b="b" l="l" r="r" t="t"/>
              <a:pathLst>
                <a:path extrusionOk="0" h="835" w="834">
                  <a:moveTo>
                    <a:pt x="400" y="0"/>
                  </a:moveTo>
                  <a:cubicBezTo>
                    <a:pt x="167" y="0"/>
                    <a:pt x="0" y="167"/>
                    <a:pt x="0" y="434"/>
                  </a:cubicBezTo>
                  <a:cubicBezTo>
                    <a:pt x="0" y="667"/>
                    <a:pt x="200" y="834"/>
                    <a:pt x="400" y="834"/>
                  </a:cubicBezTo>
                  <a:cubicBezTo>
                    <a:pt x="667" y="834"/>
                    <a:pt x="834" y="634"/>
                    <a:pt x="834" y="434"/>
                  </a:cubicBezTo>
                  <a:cubicBezTo>
                    <a:pt x="834" y="167"/>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9"/>
            <p:cNvSpPr/>
            <p:nvPr/>
          </p:nvSpPr>
          <p:spPr>
            <a:xfrm>
              <a:off x="6716453" y="1977041"/>
              <a:ext cx="16752" cy="16752"/>
            </a:xfrm>
            <a:custGeom>
              <a:rect b="b" l="l" r="r" t="t"/>
              <a:pathLst>
                <a:path extrusionOk="0" h="835" w="835">
                  <a:moveTo>
                    <a:pt x="434" y="0"/>
                  </a:moveTo>
                  <a:cubicBezTo>
                    <a:pt x="167" y="0"/>
                    <a:pt x="1" y="167"/>
                    <a:pt x="1" y="434"/>
                  </a:cubicBezTo>
                  <a:cubicBezTo>
                    <a:pt x="1" y="667"/>
                    <a:pt x="201" y="834"/>
                    <a:pt x="434" y="834"/>
                  </a:cubicBezTo>
                  <a:cubicBezTo>
                    <a:pt x="668" y="834"/>
                    <a:pt x="835" y="634"/>
                    <a:pt x="835" y="434"/>
                  </a:cubicBezTo>
                  <a:cubicBezTo>
                    <a:pt x="835"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9"/>
            <p:cNvSpPr/>
            <p:nvPr/>
          </p:nvSpPr>
          <p:spPr>
            <a:xfrm>
              <a:off x="6879080" y="1926183"/>
              <a:ext cx="16752" cy="16732"/>
            </a:xfrm>
            <a:custGeom>
              <a:rect b="b" l="l" r="r" t="t"/>
              <a:pathLst>
                <a:path extrusionOk="0" h="834" w="835">
                  <a:moveTo>
                    <a:pt x="401" y="0"/>
                  </a:moveTo>
                  <a:cubicBezTo>
                    <a:pt x="167" y="0"/>
                    <a:pt x="0" y="167"/>
                    <a:pt x="0" y="400"/>
                  </a:cubicBezTo>
                  <a:cubicBezTo>
                    <a:pt x="0" y="667"/>
                    <a:pt x="201" y="834"/>
                    <a:pt x="401" y="834"/>
                  </a:cubicBezTo>
                  <a:cubicBezTo>
                    <a:pt x="668" y="834"/>
                    <a:pt x="834" y="634"/>
                    <a:pt x="834" y="400"/>
                  </a:cubicBezTo>
                  <a:cubicBezTo>
                    <a:pt x="834" y="200"/>
                    <a:pt x="668" y="33"/>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9"/>
            <p:cNvSpPr/>
            <p:nvPr/>
          </p:nvSpPr>
          <p:spPr>
            <a:xfrm>
              <a:off x="6944002" y="1926183"/>
              <a:ext cx="16752" cy="16732"/>
            </a:xfrm>
            <a:custGeom>
              <a:rect b="b" l="l" r="r" t="t"/>
              <a:pathLst>
                <a:path extrusionOk="0" h="834" w="835">
                  <a:moveTo>
                    <a:pt x="434" y="0"/>
                  </a:moveTo>
                  <a:cubicBezTo>
                    <a:pt x="200" y="0"/>
                    <a:pt x="0" y="167"/>
                    <a:pt x="0" y="400"/>
                  </a:cubicBezTo>
                  <a:cubicBezTo>
                    <a:pt x="0" y="634"/>
                    <a:pt x="200" y="834"/>
                    <a:pt x="434" y="834"/>
                  </a:cubicBezTo>
                  <a:cubicBezTo>
                    <a:pt x="634" y="834"/>
                    <a:pt x="834" y="634"/>
                    <a:pt x="834" y="400"/>
                  </a:cubicBezTo>
                  <a:cubicBezTo>
                    <a:pt x="834"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9"/>
            <p:cNvSpPr/>
            <p:nvPr/>
          </p:nvSpPr>
          <p:spPr>
            <a:xfrm>
              <a:off x="6619411" y="1926183"/>
              <a:ext cx="16752" cy="16732"/>
            </a:xfrm>
            <a:custGeom>
              <a:rect b="b" l="l" r="r" t="t"/>
              <a:pathLst>
                <a:path extrusionOk="0" h="834" w="835">
                  <a:moveTo>
                    <a:pt x="435" y="0"/>
                  </a:moveTo>
                  <a:cubicBezTo>
                    <a:pt x="201" y="0"/>
                    <a:pt x="1" y="167"/>
                    <a:pt x="1" y="400"/>
                  </a:cubicBezTo>
                  <a:cubicBezTo>
                    <a:pt x="1" y="634"/>
                    <a:pt x="201" y="834"/>
                    <a:pt x="435" y="834"/>
                  </a:cubicBezTo>
                  <a:cubicBezTo>
                    <a:pt x="635" y="834"/>
                    <a:pt x="835" y="634"/>
                    <a:pt x="835" y="400"/>
                  </a:cubicBezTo>
                  <a:cubicBezTo>
                    <a:pt x="835" y="167"/>
                    <a:pt x="635"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9"/>
            <p:cNvSpPr/>
            <p:nvPr/>
          </p:nvSpPr>
          <p:spPr>
            <a:xfrm>
              <a:off x="6683671" y="1926183"/>
              <a:ext cx="16752" cy="16732"/>
            </a:xfrm>
            <a:custGeom>
              <a:rect b="b" l="l" r="r" t="t"/>
              <a:pathLst>
                <a:path extrusionOk="0" h="834" w="835">
                  <a:moveTo>
                    <a:pt x="434" y="0"/>
                  </a:moveTo>
                  <a:cubicBezTo>
                    <a:pt x="167" y="0"/>
                    <a:pt x="0" y="167"/>
                    <a:pt x="0" y="400"/>
                  </a:cubicBezTo>
                  <a:cubicBezTo>
                    <a:pt x="0" y="667"/>
                    <a:pt x="234" y="834"/>
                    <a:pt x="434" y="834"/>
                  </a:cubicBezTo>
                  <a:cubicBezTo>
                    <a:pt x="667" y="834"/>
                    <a:pt x="834" y="634"/>
                    <a:pt x="834" y="400"/>
                  </a:cubicBezTo>
                  <a:cubicBezTo>
                    <a:pt x="834" y="200"/>
                    <a:pt x="667" y="33"/>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9"/>
            <p:cNvSpPr/>
            <p:nvPr/>
          </p:nvSpPr>
          <p:spPr>
            <a:xfrm>
              <a:off x="6749255" y="1926183"/>
              <a:ext cx="16752" cy="16732"/>
            </a:xfrm>
            <a:custGeom>
              <a:rect b="b" l="l" r="r" t="t"/>
              <a:pathLst>
                <a:path extrusionOk="0" h="834" w="835">
                  <a:moveTo>
                    <a:pt x="400" y="0"/>
                  </a:moveTo>
                  <a:cubicBezTo>
                    <a:pt x="167" y="0"/>
                    <a:pt x="0" y="167"/>
                    <a:pt x="0" y="400"/>
                  </a:cubicBezTo>
                  <a:cubicBezTo>
                    <a:pt x="0" y="667"/>
                    <a:pt x="200" y="834"/>
                    <a:pt x="400" y="834"/>
                  </a:cubicBezTo>
                  <a:cubicBezTo>
                    <a:pt x="667" y="834"/>
                    <a:pt x="834" y="634"/>
                    <a:pt x="834" y="400"/>
                  </a:cubicBezTo>
                  <a:cubicBezTo>
                    <a:pt x="834" y="200"/>
                    <a:pt x="634" y="33"/>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9"/>
            <p:cNvSpPr/>
            <p:nvPr/>
          </p:nvSpPr>
          <p:spPr>
            <a:xfrm>
              <a:off x="6701727" y="1611643"/>
              <a:ext cx="208831" cy="163971"/>
            </a:xfrm>
            <a:custGeom>
              <a:rect b="b" l="l" r="r" t="t"/>
              <a:pathLst>
                <a:path extrusionOk="0" h="8173" w="10409">
                  <a:moveTo>
                    <a:pt x="2603" y="0"/>
                  </a:moveTo>
                  <a:cubicBezTo>
                    <a:pt x="2603" y="0"/>
                    <a:pt x="2769" y="2469"/>
                    <a:pt x="2803" y="3136"/>
                  </a:cubicBezTo>
                  <a:cubicBezTo>
                    <a:pt x="2803" y="3803"/>
                    <a:pt x="2603" y="4503"/>
                    <a:pt x="1936" y="4804"/>
                  </a:cubicBezTo>
                  <a:cubicBezTo>
                    <a:pt x="1335" y="5037"/>
                    <a:pt x="1" y="5471"/>
                    <a:pt x="1" y="5471"/>
                  </a:cubicBezTo>
                  <a:cubicBezTo>
                    <a:pt x="1" y="5471"/>
                    <a:pt x="668" y="8173"/>
                    <a:pt x="5205" y="8173"/>
                  </a:cubicBezTo>
                  <a:cubicBezTo>
                    <a:pt x="9741" y="8173"/>
                    <a:pt x="10408" y="5471"/>
                    <a:pt x="10408" y="5471"/>
                  </a:cubicBezTo>
                  <a:cubicBezTo>
                    <a:pt x="10408" y="5471"/>
                    <a:pt x="9107" y="5070"/>
                    <a:pt x="8440" y="4804"/>
                  </a:cubicBezTo>
                  <a:cubicBezTo>
                    <a:pt x="7773" y="4537"/>
                    <a:pt x="7540" y="3803"/>
                    <a:pt x="7573" y="3136"/>
                  </a:cubicBezTo>
                  <a:cubicBezTo>
                    <a:pt x="7606" y="2469"/>
                    <a:pt x="7773" y="0"/>
                    <a:pt x="7773"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9"/>
            <p:cNvSpPr/>
            <p:nvPr/>
          </p:nvSpPr>
          <p:spPr>
            <a:xfrm>
              <a:off x="6755274" y="1611643"/>
              <a:ext cx="102419" cy="55092"/>
            </a:xfrm>
            <a:custGeom>
              <a:rect b="b" l="l" r="r" t="t"/>
              <a:pathLst>
                <a:path extrusionOk="0" h="2746" w="5105">
                  <a:moveTo>
                    <a:pt x="0" y="0"/>
                  </a:moveTo>
                  <a:cubicBezTo>
                    <a:pt x="0" y="0"/>
                    <a:pt x="34" y="734"/>
                    <a:pt x="67" y="1535"/>
                  </a:cubicBezTo>
                  <a:cubicBezTo>
                    <a:pt x="627" y="2126"/>
                    <a:pt x="1448" y="2745"/>
                    <a:pt x="2476" y="2745"/>
                  </a:cubicBezTo>
                  <a:cubicBezTo>
                    <a:pt x="2550" y="2745"/>
                    <a:pt x="2626" y="2742"/>
                    <a:pt x="2702" y="2735"/>
                  </a:cubicBezTo>
                  <a:cubicBezTo>
                    <a:pt x="3670" y="2669"/>
                    <a:pt x="4437" y="2168"/>
                    <a:pt x="5004" y="1635"/>
                  </a:cubicBezTo>
                  <a:cubicBezTo>
                    <a:pt x="5037" y="801"/>
                    <a:pt x="5104" y="0"/>
                    <a:pt x="5104" y="0"/>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9"/>
            <p:cNvSpPr/>
            <p:nvPr/>
          </p:nvSpPr>
          <p:spPr>
            <a:xfrm>
              <a:off x="6689690" y="1380081"/>
              <a:ext cx="229555" cy="254994"/>
            </a:xfrm>
            <a:custGeom>
              <a:rect b="b" l="l" r="r" t="t"/>
              <a:pathLst>
                <a:path extrusionOk="0" h="12710" w="11442">
                  <a:moveTo>
                    <a:pt x="5704" y="1"/>
                  </a:moveTo>
                  <a:cubicBezTo>
                    <a:pt x="1101" y="1"/>
                    <a:pt x="0" y="3570"/>
                    <a:pt x="0" y="6605"/>
                  </a:cubicBezTo>
                  <a:cubicBezTo>
                    <a:pt x="0" y="9541"/>
                    <a:pt x="1768" y="12710"/>
                    <a:pt x="5704" y="12710"/>
                  </a:cubicBezTo>
                  <a:cubicBezTo>
                    <a:pt x="9674" y="12710"/>
                    <a:pt x="11442" y="9541"/>
                    <a:pt x="11442" y="6605"/>
                  </a:cubicBezTo>
                  <a:cubicBezTo>
                    <a:pt x="11442" y="3570"/>
                    <a:pt x="10341" y="1"/>
                    <a:pt x="5704"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9"/>
            <p:cNvSpPr/>
            <p:nvPr/>
          </p:nvSpPr>
          <p:spPr>
            <a:xfrm>
              <a:off x="6753930" y="1488499"/>
              <a:ext cx="18096" cy="23433"/>
            </a:xfrm>
            <a:custGeom>
              <a:rect b="b" l="l" r="r" t="t"/>
              <a:pathLst>
                <a:path extrusionOk="0" h="1168" w="902">
                  <a:moveTo>
                    <a:pt x="434" y="0"/>
                  </a:moveTo>
                  <a:cubicBezTo>
                    <a:pt x="167" y="0"/>
                    <a:pt x="1" y="301"/>
                    <a:pt x="67" y="634"/>
                  </a:cubicBezTo>
                  <a:cubicBezTo>
                    <a:pt x="101" y="968"/>
                    <a:pt x="301" y="1168"/>
                    <a:pt x="501" y="1168"/>
                  </a:cubicBezTo>
                  <a:cubicBezTo>
                    <a:pt x="768" y="1135"/>
                    <a:pt x="901" y="868"/>
                    <a:pt x="901" y="534"/>
                  </a:cubicBezTo>
                  <a:cubicBezTo>
                    <a:pt x="835"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9"/>
            <p:cNvSpPr/>
            <p:nvPr/>
          </p:nvSpPr>
          <p:spPr>
            <a:xfrm>
              <a:off x="6763299" y="1479130"/>
              <a:ext cx="18758" cy="17414"/>
            </a:xfrm>
            <a:custGeom>
              <a:rect b="b" l="l" r="r" t="t"/>
              <a:pathLst>
                <a:path extrusionOk="0" fill="none" h="868" w="935">
                  <a:moveTo>
                    <a:pt x="935" y="0"/>
                  </a:moveTo>
                  <a:cubicBezTo>
                    <a:pt x="935" y="0"/>
                    <a:pt x="634" y="734"/>
                    <a:pt x="1"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9"/>
            <p:cNvSpPr/>
            <p:nvPr/>
          </p:nvSpPr>
          <p:spPr>
            <a:xfrm>
              <a:off x="6837590" y="1488499"/>
              <a:ext cx="18076" cy="23433"/>
            </a:xfrm>
            <a:custGeom>
              <a:rect b="b" l="l" r="r" t="t"/>
              <a:pathLst>
                <a:path extrusionOk="0" h="1168" w="901">
                  <a:moveTo>
                    <a:pt x="434" y="0"/>
                  </a:moveTo>
                  <a:cubicBezTo>
                    <a:pt x="167" y="0"/>
                    <a:pt x="0" y="301"/>
                    <a:pt x="67" y="634"/>
                  </a:cubicBezTo>
                  <a:cubicBezTo>
                    <a:pt x="100" y="968"/>
                    <a:pt x="301" y="1168"/>
                    <a:pt x="501" y="1168"/>
                  </a:cubicBezTo>
                  <a:cubicBezTo>
                    <a:pt x="768" y="1135"/>
                    <a:pt x="901" y="868"/>
                    <a:pt x="901" y="534"/>
                  </a:cubicBezTo>
                  <a:cubicBezTo>
                    <a:pt x="834"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9"/>
            <p:cNvSpPr/>
            <p:nvPr/>
          </p:nvSpPr>
          <p:spPr>
            <a:xfrm>
              <a:off x="6846959" y="1479130"/>
              <a:ext cx="18758" cy="17414"/>
            </a:xfrm>
            <a:custGeom>
              <a:rect b="b" l="l" r="r" t="t"/>
              <a:pathLst>
                <a:path extrusionOk="0" fill="none" h="868" w="935">
                  <a:moveTo>
                    <a:pt x="934" y="0"/>
                  </a:moveTo>
                  <a:cubicBezTo>
                    <a:pt x="934" y="0"/>
                    <a:pt x="634" y="734"/>
                    <a:pt x="0"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9"/>
            <p:cNvSpPr/>
            <p:nvPr/>
          </p:nvSpPr>
          <p:spPr>
            <a:xfrm>
              <a:off x="6902492" y="1474897"/>
              <a:ext cx="83099" cy="105348"/>
            </a:xfrm>
            <a:custGeom>
              <a:rect b="b" l="l" r="r" t="t"/>
              <a:pathLst>
                <a:path extrusionOk="0" h="5251" w="4142">
                  <a:moveTo>
                    <a:pt x="2343" y="1"/>
                  </a:moveTo>
                  <a:cubicBezTo>
                    <a:pt x="1359" y="1"/>
                    <a:pt x="735" y="1346"/>
                    <a:pt x="735" y="1346"/>
                  </a:cubicBezTo>
                  <a:lnTo>
                    <a:pt x="1" y="5215"/>
                  </a:lnTo>
                  <a:cubicBezTo>
                    <a:pt x="130" y="5239"/>
                    <a:pt x="257" y="5251"/>
                    <a:pt x="380" y="5251"/>
                  </a:cubicBezTo>
                  <a:cubicBezTo>
                    <a:pt x="2811" y="5251"/>
                    <a:pt x="4141" y="780"/>
                    <a:pt x="2903" y="145"/>
                  </a:cubicBezTo>
                  <a:cubicBezTo>
                    <a:pt x="2706" y="44"/>
                    <a:pt x="2519" y="1"/>
                    <a:pt x="2343"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9"/>
            <p:cNvSpPr/>
            <p:nvPr/>
          </p:nvSpPr>
          <p:spPr>
            <a:xfrm>
              <a:off x="6901830" y="1506014"/>
              <a:ext cx="65604" cy="74352"/>
            </a:xfrm>
            <a:custGeom>
              <a:rect b="b" l="l" r="r" t="t"/>
              <a:pathLst>
                <a:path extrusionOk="0" h="3706" w="3270">
                  <a:moveTo>
                    <a:pt x="2020" y="1"/>
                  </a:moveTo>
                  <a:cubicBezTo>
                    <a:pt x="1496" y="1"/>
                    <a:pt x="971" y="233"/>
                    <a:pt x="634" y="428"/>
                  </a:cubicBezTo>
                  <a:lnTo>
                    <a:pt x="1" y="3664"/>
                  </a:lnTo>
                  <a:cubicBezTo>
                    <a:pt x="139" y="3692"/>
                    <a:pt x="274" y="3706"/>
                    <a:pt x="406" y="3706"/>
                  </a:cubicBezTo>
                  <a:cubicBezTo>
                    <a:pt x="1833" y="3706"/>
                    <a:pt x="2873" y="2133"/>
                    <a:pt x="3270" y="729"/>
                  </a:cubicBezTo>
                  <a:cubicBezTo>
                    <a:pt x="2941" y="182"/>
                    <a:pt x="2481" y="1"/>
                    <a:pt x="2020"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9"/>
            <p:cNvSpPr/>
            <p:nvPr/>
          </p:nvSpPr>
          <p:spPr>
            <a:xfrm>
              <a:off x="6804126" y="1463742"/>
              <a:ext cx="28790" cy="87693"/>
            </a:xfrm>
            <a:custGeom>
              <a:rect b="b" l="l" r="r" t="t"/>
              <a:pathLst>
                <a:path extrusionOk="0" fill="none" h="4371" w="1435">
                  <a:moveTo>
                    <a:pt x="434" y="0"/>
                  </a:moveTo>
                  <a:cubicBezTo>
                    <a:pt x="434" y="0"/>
                    <a:pt x="0" y="834"/>
                    <a:pt x="101" y="2402"/>
                  </a:cubicBezTo>
                  <a:cubicBezTo>
                    <a:pt x="101" y="2402"/>
                    <a:pt x="1101" y="2702"/>
                    <a:pt x="1268" y="2836"/>
                  </a:cubicBezTo>
                  <a:cubicBezTo>
                    <a:pt x="1435" y="2936"/>
                    <a:pt x="267" y="4370"/>
                    <a:pt x="267" y="437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9"/>
            <p:cNvSpPr/>
            <p:nvPr/>
          </p:nvSpPr>
          <p:spPr>
            <a:xfrm>
              <a:off x="6772668" y="1559440"/>
              <a:ext cx="66287" cy="32140"/>
            </a:xfrm>
            <a:custGeom>
              <a:rect b="b" l="l" r="r" t="t"/>
              <a:pathLst>
                <a:path extrusionOk="0" fill="none" h="1602" w="3304">
                  <a:moveTo>
                    <a:pt x="1" y="0"/>
                  </a:moveTo>
                  <a:cubicBezTo>
                    <a:pt x="1" y="0"/>
                    <a:pt x="1302" y="1601"/>
                    <a:pt x="3303" y="234"/>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9"/>
            <p:cNvSpPr/>
            <p:nvPr/>
          </p:nvSpPr>
          <p:spPr>
            <a:xfrm>
              <a:off x="6730517" y="1438082"/>
              <a:ext cx="52223" cy="30736"/>
            </a:xfrm>
            <a:custGeom>
              <a:rect b="b" l="l" r="r" t="t"/>
              <a:pathLst>
                <a:path extrusionOk="0" h="1532" w="2603">
                  <a:moveTo>
                    <a:pt x="1673" y="0"/>
                  </a:moveTo>
                  <a:cubicBezTo>
                    <a:pt x="1408" y="0"/>
                    <a:pt x="1141" y="49"/>
                    <a:pt x="934" y="178"/>
                  </a:cubicBezTo>
                  <a:cubicBezTo>
                    <a:pt x="467" y="445"/>
                    <a:pt x="0" y="946"/>
                    <a:pt x="67" y="1513"/>
                  </a:cubicBezTo>
                  <a:cubicBezTo>
                    <a:pt x="71" y="1526"/>
                    <a:pt x="79" y="1531"/>
                    <a:pt x="89" y="1531"/>
                  </a:cubicBezTo>
                  <a:cubicBezTo>
                    <a:pt x="158" y="1531"/>
                    <a:pt x="342" y="1279"/>
                    <a:pt x="400" y="1279"/>
                  </a:cubicBezTo>
                  <a:cubicBezTo>
                    <a:pt x="634" y="1012"/>
                    <a:pt x="901" y="812"/>
                    <a:pt x="1168" y="679"/>
                  </a:cubicBezTo>
                  <a:cubicBezTo>
                    <a:pt x="1468" y="512"/>
                    <a:pt x="1768" y="412"/>
                    <a:pt x="2068" y="379"/>
                  </a:cubicBezTo>
                  <a:cubicBezTo>
                    <a:pt x="2135" y="379"/>
                    <a:pt x="2602" y="379"/>
                    <a:pt x="2569" y="312"/>
                  </a:cubicBezTo>
                  <a:cubicBezTo>
                    <a:pt x="2502" y="145"/>
                    <a:pt x="2068" y="12"/>
                    <a:pt x="1902" y="12"/>
                  </a:cubicBezTo>
                  <a:cubicBezTo>
                    <a:pt x="1827" y="4"/>
                    <a:pt x="1750" y="0"/>
                    <a:pt x="1673"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9"/>
            <p:cNvSpPr/>
            <p:nvPr/>
          </p:nvSpPr>
          <p:spPr>
            <a:xfrm>
              <a:off x="6829325" y="1440108"/>
              <a:ext cx="48431" cy="28649"/>
            </a:xfrm>
            <a:custGeom>
              <a:rect b="b" l="l" r="r" t="t"/>
              <a:pathLst>
                <a:path extrusionOk="0" h="1428" w="2414">
                  <a:moveTo>
                    <a:pt x="898" y="0"/>
                  </a:moveTo>
                  <a:cubicBezTo>
                    <a:pt x="552" y="0"/>
                    <a:pt x="214" y="107"/>
                    <a:pt x="12" y="411"/>
                  </a:cubicBezTo>
                  <a:cubicBezTo>
                    <a:pt x="1" y="444"/>
                    <a:pt x="23" y="455"/>
                    <a:pt x="63" y="455"/>
                  </a:cubicBezTo>
                  <a:cubicBezTo>
                    <a:pt x="142" y="455"/>
                    <a:pt x="290" y="411"/>
                    <a:pt x="379" y="411"/>
                  </a:cubicBezTo>
                  <a:cubicBezTo>
                    <a:pt x="679" y="411"/>
                    <a:pt x="979" y="444"/>
                    <a:pt x="1246" y="578"/>
                  </a:cubicBezTo>
                  <a:cubicBezTo>
                    <a:pt x="1546" y="711"/>
                    <a:pt x="1813" y="878"/>
                    <a:pt x="2013" y="1078"/>
                  </a:cubicBezTo>
                  <a:cubicBezTo>
                    <a:pt x="2043" y="1108"/>
                    <a:pt x="2310" y="1428"/>
                    <a:pt x="2369" y="1428"/>
                  </a:cubicBezTo>
                  <a:cubicBezTo>
                    <a:pt x="2376" y="1428"/>
                    <a:pt x="2380" y="1423"/>
                    <a:pt x="2380" y="1412"/>
                  </a:cubicBezTo>
                  <a:cubicBezTo>
                    <a:pt x="2414" y="878"/>
                    <a:pt x="2047" y="378"/>
                    <a:pt x="1546" y="111"/>
                  </a:cubicBezTo>
                  <a:cubicBezTo>
                    <a:pt x="1350" y="45"/>
                    <a:pt x="1122" y="0"/>
                    <a:pt x="898"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a:off x="6652875" y="1311046"/>
              <a:ext cx="253670" cy="196211"/>
            </a:xfrm>
            <a:custGeom>
              <a:rect b="b" l="l" r="r" t="t"/>
              <a:pathLst>
                <a:path extrusionOk="0" h="9780" w="12644">
                  <a:moveTo>
                    <a:pt x="9099" y="1"/>
                  </a:moveTo>
                  <a:cubicBezTo>
                    <a:pt x="7060" y="1"/>
                    <a:pt x="4479" y="1176"/>
                    <a:pt x="2836" y="4209"/>
                  </a:cubicBezTo>
                  <a:cubicBezTo>
                    <a:pt x="2836" y="4209"/>
                    <a:pt x="468" y="4609"/>
                    <a:pt x="168" y="5343"/>
                  </a:cubicBezTo>
                  <a:cubicBezTo>
                    <a:pt x="1" y="5877"/>
                    <a:pt x="468" y="8045"/>
                    <a:pt x="635" y="9779"/>
                  </a:cubicBezTo>
                  <a:cubicBezTo>
                    <a:pt x="1502" y="9713"/>
                    <a:pt x="3703" y="9179"/>
                    <a:pt x="4838" y="5176"/>
                  </a:cubicBezTo>
                  <a:cubicBezTo>
                    <a:pt x="4838" y="5176"/>
                    <a:pt x="5551" y="5327"/>
                    <a:pt x="6571" y="5327"/>
                  </a:cubicBezTo>
                  <a:cubicBezTo>
                    <a:pt x="8392" y="5327"/>
                    <a:pt x="11189" y="4847"/>
                    <a:pt x="12643" y="2174"/>
                  </a:cubicBezTo>
                  <a:cubicBezTo>
                    <a:pt x="12276" y="1474"/>
                    <a:pt x="11776" y="773"/>
                    <a:pt x="10842" y="339"/>
                  </a:cubicBezTo>
                  <a:cubicBezTo>
                    <a:pt x="10349" y="121"/>
                    <a:pt x="9752" y="1"/>
                    <a:pt x="9099"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p:nvPr/>
          </p:nvSpPr>
          <p:spPr>
            <a:xfrm>
              <a:off x="6763299" y="1316503"/>
              <a:ext cx="113132" cy="88355"/>
            </a:xfrm>
            <a:custGeom>
              <a:rect b="b" l="l" r="r" t="t"/>
              <a:pathLst>
                <a:path extrusionOk="0" fill="none" h="4404" w="5639">
                  <a:moveTo>
                    <a:pt x="4471" y="4404"/>
                  </a:moveTo>
                  <a:cubicBezTo>
                    <a:pt x="4471" y="4404"/>
                    <a:pt x="4604" y="1202"/>
                    <a:pt x="1" y="901"/>
                  </a:cubicBezTo>
                  <a:cubicBezTo>
                    <a:pt x="1" y="901"/>
                    <a:pt x="3703" y="1"/>
                    <a:pt x="5638" y="3703"/>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p:nvPr/>
          </p:nvSpPr>
          <p:spPr>
            <a:xfrm>
              <a:off x="6656225" y="1421571"/>
              <a:ext cx="52885" cy="66949"/>
            </a:xfrm>
            <a:custGeom>
              <a:rect b="b" l="l" r="r" t="t"/>
              <a:pathLst>
                <a:path extrusionOk="0" fill="none" h="3337" w="2636">
                  <a:moveTo>
                    <a:pt x="1" y="1"/>
                  </a:moveTo>
                  <a:cubicBezTo>
                    <a:pt x="1" y="1"/>
                    <a:pt x="534" y="2336"/>
                    <a:pt x="2636" y="3336"/>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a:off x="6622721" y="1474897"/>
              <a:ext cx="83721" cy="105348"/>
            </a:xfrm>
            <a:custGeom>
              <a:rect b="b" l="l" r="r" t="t"/>
              <a:pathLst>
                <a:path extrusionOk="0" h="5251" w="4173">
                  <a:moveTo>
                    <a:pt x="1817" y="1"/>
                  </a:moveTo>
                  <a:cubicBezTo>
                    <a:pt x="1645" y="1"/>
                    <a:pt x="1462" y="44"/>
                    <a:pt x="1270" y="145"/>
                  </a:cubicBezTo>
                  <a:cubicBezTo>
                    <a:pt x="1" y="780"/>
                    <a:pt x="1359" y="5251"/>
                    <a:pt x="3793" y="5251"/>
                  </a:cubicBezTo>
                  <a:cubicBezTo>
                    <a:pt x="3917" y="5251"/>
                    <a:pt x="4043" y="5239"/>
                    <a:pt x="4172" y="5215"/>
                  </a:cubicBezTo>
                  <a:lnTo>
                    <a:pt x="3405" y="1346"/>
                  </a:lnTo>
                  <a:cubicBezTo>
                    <a:pt x="3405" y="1346"/>
                    <a:pt x="2781" y="1"/>
                    <a:pt x="1817"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a:off x="6640155" y="1506014"/>
              <a:ext cx="65604" cy="74352"/>
            </a:xfrm>
            <a:custGeom>
              <a:rect b="b" l="l" r="r" t="t"/>
              <a:pathLst>
                <a:path extrusionOk="0" h="3706" w="3270">
                  <a:moveTo>
                    <a:pt x="1264" y="1"/>
                  </a:moveTo>
                  <a:cubicBezTo>
                    <a:pt x="806" y="1"/>
                    <a:pt x="345" y="182"/>
                    <a:pt x="1" y="729"/>
                  </a:cubicBezTo>
                  <a:cubicBezTo>
                    <a:pt x="398" y="2133"/>
                    <a:pt x="1438" y="3706"/>
                    <a:pt x="2865" y="3706"/>
                  </a:cubicBezTo>
                  <a:cubicBezTo>
                    <a:pt x="2997" y="3706"/>
                    <a:pt x="3132" y="3692"/>
                    <a:pt x="3270" y="3664"/>
                  </a:cubicBezTo>
                  <a:lnTo>
                    <a:pt x="2636" y="428"/>
                  </a:lnTo>
                  <a:cubicBezTo>
                    <a:pt x="2299" y="233"/>
                    <a:pt x="1784" y="1"/>
                    <a:pt x="1264"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p:nvPr/>
          </p:nvSpPr>
          <p:spPr>
            <a:xfrm>
              <a:off x="6596660" y="1696006"/>
              <a:ext cx="185398" cy="567929"/>
            </a:xfrm>
            <a:custGeom>
              <a:rect b="b" l="l" r="r" t="t"/>
              <a:pathLst>
                <a:path extrusionOk="0" h="28308" w="9241">
                  <a:moveTo>
                    <a:pt x="7375" y="1"/>
                  </a:moveTo>
                  <a:cubicBezTo>
                    <a:pt x="6110" y="1"/>
                    <a:pt x="607" y="2541"/>
                    <a:pt x="301" y="3367"/>
                  </a:cubicBezTo>
                  <a:cubicBezTo>
                    <a:pt x="1" y="4235"/>
                    <a:pt x="3603" y="15976"/>
                    <a:pt x="3670" y="16777"/>
                  </a:cubicBezTo>
                  <a:cubicBezTo>
                    <a:pt x="3803" y="17611"/>
                    <a:pt x="968" y="26350"/>
                    <a:pt x="1302" y="26784"/>
                  </a:cubicBezTo>
                  <a:cubicBezTo>
                    <a:pt x="1591" y="27131"/>
                    <a:pt x="6376" y="28308"/>
                    <a:pt x="7877" y="28308"/>
                  </a:cubicBezTo>
                  <a:cubicBezTo>
                    <a:pt x="8106" y="28308"/>
                    <a:pt x="8258" y="28280"/>
                    <a:pt x="8307" y="28218"/>
                  </a:cubicBezTo>
                  <a:cubicBezTo>
                    <a:pt x="8674" y="27751"/>
                    <a:pt x="9241" y="12674"/>
                    <a:pt x="9007" y="10572"/>
                  </a:cubicBezTo>
                  <a:cubicBezTo>
                    <a:pt x="8840" y="8504"/>
                    <a:pt x="8140" y="732"/>
                    <a:pt x="7606" y="65"/>
                  </a:cubicBezTo>
                  <a:cubicBezTo>
                    <a:pt x="7568" y="21"/>
                    <a:pt x="7488" y="1"/>
                    <a:pt x="7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9"/>
            <p:cNvSpPr/>
            <p:nvPr/>
          </p:nvSpPr>
          <p:spPr>
            <a:xfrm>
              <a:off x="6690352" y="1695524"/>
              <a:ext cx="88355" cy="238704"/>
            </a:xfrm>
            <a:custGeom>
              <a:rect b="b" l="l" r="r" t="t"/>
              <a:pathLst>
                <a:path extrusionOk="0" h="11898" w="4404">
                  <a:moveTo>
                    <a:pt x="2746" y="0"/>
                  </a:moveTo>
                  <a:cubicBezTo>
                    <a:pt x="2426" y="0"/>
                    <a:pt x="1767" y="198"/>
                    <a:pt x="968" y="456"/>
                  </a:cubicBezTo>
                  <a:lnTo>
                    <a:pt x="1" y="4659"/>
                  </a:lnTo>
                  <a:lnTo>
                    <a:pt x="1669" y="5326"/>
                  </a:lnTo>
                  <a:lnTo>
                    <a:pt x="835" y="6827"/>
                  </a:lnTo>
                  <a:lnTo>
                    <a:pt x="4404" y="11897"/>
                  </a:lnTo>
                  <a:cubicBezTo>
                    <a:pt x="4404" y="11297"/>
                    <a:pt x="4404" y="10830"/>
                    <a:pt x="4337" y="10563"/>
                  </a:cubicBezTo>
                  <a:cubicBezTo>
                    <a:pt x="4137" y="8495"/>
                    <a:pt x="3470" y="723"/>
                    <a:pt x="2936" y="56"/>
                  </a:cubicBezTo>
                  <a:cubicBezTo>
                    <a:pt x="2906" y="18"/>
                    <a:pt x="2841" y="0"/>
                    <a:pt x="2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9"/>
            <p:cNvSpPr/>
            <p:nvPr/>
          </p:nvSpPr>
          <p:spPr>
            <a:xfrm>
              <a:off x="6625449" y="1906762"/>
              <a:ext cx="133857" cy="341323"/>
            </a:xfrm>
            <a:custGeom>
              <a:rect b="b" l="l" r="r" t="t"/>
              <a:pathLst>
                <a:path extrusionOk="0" fill="none" h="17013" w="6672">
                  <a:moveTo>
                    <a:pt x="6672" y="1"/>
                  </a:moveTo>
                  <a:cubicBezTo>
                    <a:pt x="6672" y="1"/>
                    <a:pt x="6538" y="16179"/>
                    <a:pt x="6238" y="16613"/>
                  </a:cubicBezTo>
                  <a:cubicBezTo>
                    <a:pt x="5971" y="17013"/>
                    <a:pt x="0" y="15378"/>
                    <a:pt x="0" y="15378"/>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9"/>
            <p:cNvSpPr/>
            <p:nvPr/>
          </p:nvSpPr>
          <p:spPr>
            <a:xfrm>
              <a:off x="6837590" y="1696006"/>
              <a:ext cx="184053" cy="567929"/>
            </a:xfrm>
            <a:custGeom>
              <a:rect b="b" l="l" r="r" t="t"/>
              <a:pathLst>
                <a:path extrusionOk="0" h="28308" w="9174">
                  <a:moveTo>
                    <a:pt x="1833" y="1"/>
                  </a:moveTo>
                  <a:cubicBezTo>
                    <a:pt x="1719" y="1"/>
                    <a:pt x="1640" y="21"/>
                    <a:pt x="1601" y="65"/>
                  </a:cubicBezTo>
                  <a:cubicBezTo>
                    <a:pt x="1034" y="732"/>
                    <a:pt x="334" y="8504"/>
                    <a:pt x="167" y="10572"/>
                  </a:cubicBezTo>
                  <a:cubicBezTo>
                    <a:pt x="0" y="12674"/>
                    <a:pt x="501" y="27751"/>
                    <a:pt x="868" y="28218"/>
                  </a:cubicBezTo>
                  <a:cubicBezTo>
                    <a:pt x="921" y="28280"/>
                    <a:pt x="1077" y="28308"/>
                    <a:pt x="1309" y="28308"/>
                  </a:cubicBezTo>
                  <a:cubicBezTo>
                    <a:pt x="2831" y="28308"/>
                    <a:pt x="7612" y="27131"/>
                    <a:pt x="7873" y="26784"/>
                  </a:cubicBezTo>
                  <a:cubicBezTo>
                    <a:pt x="8206" y="26350"/>
                    <a:pt x="5371" y="17611"/>
                    <a:pt x="5504" y="16777"/>
                  </a:cubicBezTo>
                  <a:cubicBezTo>
                    <a:pt x="5604" y="15976"/>
                    <a:pt x="9174" y="4235"/>
                    <a:pt x="8907" y="3367"/>
                  </a:cubicBezTo>
                  <a:cubicBezTo>
                    <a:pt x="8631" y="2541"/>
                    <a:pt x="3102"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9"/>
            <p:cNvSpPr/>
            <p:nvPr/>
          </p:nvSpPr>
          <p:spPr>
            <a:xfrm>
              <a:off x="6840259" y="1695524"/>
              <a:ext cx="87693" cy="238704"/>
            </a:xfrm>
            <a:custGeom>
              <a:rect b="b" l="l" r="r" t="t"/>
              <a:pathLst>
                <a:path extrusionOk="0" h="11898" w="4371">
                  <a:moveTo>
                    <a:pt x="1654" y="0"/>
                  </a:moveTo>
                  <a:cubicBezTo>
                    <a:pt x="1562" y="0"/>
                    <a:pt x="1499" y="18"/>
                    <a:pt x="1468" y="56"/>
                  </a:cubicBezTo>
                  <a:cubicBezTo>
                    <a:pt x="901" y="723"/>
                    <a:pt x="268" y="8495"/>
                    <a:pt x="34" y="10563"/>
                  </a:cubicBezTo>
                  <a:cubicBezTo>
                    <a:pt x="1" y="10830"/>
                    <a:pt x="1" y="11297"/>
                    <a:pt x="1" y="11897"/>
                  </a:cubicBezTo>
                  <a:lnTo>
                    <a:pt x="3537" y="6827"/>
                  </a:lnTo>
                  <a:lnTo>
                    <a:pt x="2703" y="5326"/>
                  </a:lnTo>
                  <a:lnTo>
                    <a:pt x="4371" y="4659"/>
                  </a:lnTo>
                  <a:lnTo>
                    <a:pt x="3403" y="456"/>
                  </a:lnTo>
                  <a:cubicBezTo>
                    <a:pt x="2605" y="198"/>
                    <a:pt x="196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9"/>
            <p:cNvSpPr/>
            <p:nvPr/>
          </p:nvSpPr>
          <p:spPr>
            <a:xfrm>
              <a:off x="6853640" y="1915469"/>
              <a:ext cx="139896" cy="328604"/>
            </a:xfrm>
            <a:custGeom>
              <a:rect b="b" l="l" r="r" t="t"/>
              <a:pathLst>
                <a:path extrusionOk="0" fill="none" h="16379" w="6973">
                  <a:moveTo>
                    <a:pt x="1" y="0"/>
                  </a:moveTo>
                  <a:cubicBezTo>
                    <a:pt x="1" y="0"/>
                    <a:pt x="1002" y="16045"/>
                    <a:pt x="1202" y="16212"/>
                  </a:cubicBezTo>
                  <a:cubicBezTo>
                    <a:pt x="1469" y="16379"/>
                    <a:pt x="6973" y="14911"/>
                    <a:pt x="6973" y="1491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9"/>
            <p:cNvSpPr/>
            <p:nvPr/>
          </p:nvSpPr>
          <p:spPr>
            <a:xfrm>
              <a:off x="6185098" y="1952846"/>
              <a:ext cx="273733" cy="160199"/>
            </a:xfrm>
            <a:custGeom>
              <a:rect b="b" l="l" r="r" t="t"/>
              <a:pathLst>
                <a:path extrusionOk="0" h="7985" w="13644">
                  <a:moveTo>
                    <a:pt x="4156" y="1"/>
                  </a:moveTo>
                  <a:cubicBezTo>
                    <a:pt x="3293" y="1"/>
                    <a:pt x="2300" y="307"/>
                    <a:pt x="1402" y="307"/>
                  </a:cubicBezTo>
                  <a:cubicBezTo>
                    <a:pt x="1369" y="307"/>
                    <a:pt x="1335" y="306"/>
                    <a:pt x="1301" y="306"/>
                  </a:cubicBezTo>
                  <a:cubicBezTo>
                    <a:pt x="1245" y="301"/>
                    <a:pt x="1194" y="298"/>
                    <a:pt x="1148" y="298"/>
                  </a:cubicBezTo>
                  <a:cubicBezTo>
                    <a:pt x="570" y="298"/>
                    <a:pt x="806" y="678"/>
                    <a:pt x="1301" y="1173"/>
                  </a:cubicBezTo>
                  <a:cubicBezTo>
                    <a:pt x="1301" y="1173"/>
                    <a:pt x="33" y="1306"/>
                    <a:pt x="33" y="1707"/>
                  </a:cubicBezTo>
                  <a:cubicBezTo>
                    <a:pt x="33" y="2140"/>
                    <a:pt x="434" y="2374"/>
                    <a:pt x="434" y="2507"/>
                  </a:cubicBezTo>
                  <a:cubicBezTo>
                    <a:pt x="434" y="2641"/>
                    <a:pt x="0" y="2874"/>
                    <a:pt x="100" y="3141"/>
                  </a:cubicBezTo>
                  <a:cubicBezTo>
                    <a:pt x="167" y="3374"/>
                    <a:pt x="534" y="3508"/>
                    <a:pt x="667" y="3575"/>
                  </a:cubicBezTo>
                  <a:cubicBezTo>
                    <a:pt x="634" y="3808"/>
                    <a:pt x="100" y="4008"/>
                    <a:pt x="267" y="4308"/>
                  </a:cubicBezTo>
                  <a:cubicBezTo>
                    <a:pt x="434" y="4642"/>
                    <a:pt x="667" y="4742"/>
                    <a:pt x="767" y="4909"/>
                  </a:cubicBezTo>
                  <a:cubicBezTo>
                    <a:pt x="834" y="5076"/>
                    <a:pt x="634" y="5509"/>
                    <a:pt x="801" y="5676"/>
                  </a:cubicBezTo>
                  <a:cubicBezTo>
                    <a:pt x="837" y="5713"/>
                    <a:pt x="915" y="5729"/>
                    <a:pt x="1026" y="5729"/>
                  </a:cubicBezTo>
                  <a:cubicBezTo>
                    <a:pt x="1420" y="5729"/>
                    <a:pt x="2240" y="5532"/>
                    <a:pt x="3202" y="5376"/>
                  </a:cubicBezTo>
                  <a:cubicBezTo>
                    <a:pt x="4130" y="5229"/>
                    <a:pt x="4933" y="5136"/>
                    <a:pt x="5428" y="5136"/>
                  </a:cubicBezTo>
                  <a:cubicBezTo>
                    <a:pt x="5609" y="5136"/>
                    <a:pt x="5748" y="5149"/>
                    <a:pt x="5838" y="5176"/>
                  </a:cubicBezTo>
                  <a:cubicBezTo>
                    <a:pt x="6162" y="5241"/>
                    <a:pt x="11183" y="7985"/>
                    <a:pt x="11953" y="7985"/>
                  </a:cubicBezTo>
                  <a:cubicBezTo>
                    <a:pt x="11975" y="7985"/>
                    <a:pt x="11994" y="7982"/>
                    <a:pt x="12009" y="7978"/>
                  </a:cubicBezTo>
                  <a:cubicBezTo>
                    <a:pt x="12576" y="7844"/>
                    <a:pt x="13643" y="5309"/>
                    <a:pt x="13243" y="4976"/>
                  </a:cubicBezTo>
                  <a:cubicBezTo>
                    <a:pt x="12943" y="4709"/>
                    <a:pt x="8840" y="3641"/>
                    <a:pt x="6838" y="3041"/>
                  </a:cubicBezTo>
                  <a:cubicBezTo>
                    <a:pt x="6405" y="2074"/>
                    <a:pt x="5471" y="306"/>
                    <a:pt x="5004" y="139"/>
                  </a:cubicBezTo>
                  <a:cubicBezTo>
                    <a:pt x="4743" y="38"/>
                    <a:pt x="4458" y="1"/>
                    <a:pt x="4156"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9"/>
            <p:cNvSpPr/>
            <p:nvPr/>
          </p:nvSpPr>
          <p:spPr>
            <a:xfrm>
              <a:off x="6199803" y="2041281"/>
              <a:ext cx="60268" cy="18758"/>
            </a:xfrm>
            <a:custGeom>
              <a:rect b="b" l="l" r="r" t="t"/>
              <a:pathLst>
                <a:path extrusionOk="0" fill="none" h="935" w="3004">
                  <a:moveTo>
                    <a:pt x="1" y="668"/>
                  </a:moveTo>
                  <a:cubicBezTo>
                    <a:pt x="1" y="668"/>
                    <a:pt x="601" y="134"/>
                    <a:pt x="1535" y="67"/>
                  </a:cubicBezTo>
                  <a:cubicBezTo>
                    <a:pt x="2436" y="1"/>
                    <a:pt x="3003" y="267"/>
                    <a:pt x="2636" y="935"/>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9"/>
            <p:cNvSpPr/>
            <p:nvPr/>
          </p:nvSpPr>
          <p:spPr>
            <a:xfrm>
              <a:off x="6197797" y="2019192"/>
              <a:ext cx="57579" cy="25459"/>
            </a:xfrm>
            <a:custGeom>
              <a:rect b="b" l="l" r="r" t="t"/>
              <a:pathLst>
                <a:path extrusionOk="0" fill="none" h="1269" w="2870">
                  <a:moveTo>
                    <a:pt x="1" y="334"/>
                  </a:moveTo>
                  <a:cubicBezTo>
                    <a:pt x="535" y="67"/>
                    <a:pt x="1669" y="1"/>
                    <a:pt x="2036" y="34"/>
                  </a:cubicBezTo>
                  <a:cubicBezTo>
                    <a:pt x="2436" y="67"/>
                    <a:pt x="2870" y="601"/>
                    <a:pt x="2436" y="1268"/>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9"/>
            <p:cNvSpPr/>
            <p:nvPr/>
          </p:nvSpPr>
          <p:spPr>
            <a:xfrm>
              <a:off x="6193123" y="1995779"/>
              <a:ext cx="62254" cy="24777"/>
            </a:xfrm>
            <a:custGeom>
              <a:rect b="b" l="l" r="r" t="t"/>
              <a:pathLst>
                <a:path extrusionOk="0" fill="none" h="1235" w="3103">
                  <a:moveTo>
                    <a:pt x="0" y="434"/>
                  </a:moveTo>
                  <a:cubicBezTo>
                    <a:pt x="0" y="434"/>
                    <a:pt x="834" y="0"/>
                    <a:pt x="1568" y="0"/>
                  </a:cubicBezTo>
                  <a:cubicBezTo>
                    <a:pt x="2335" y="0"/>
                    <a:pt x="3103" y="601"/>
                    <a:pt x="2536" y="1234"/>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9"/>
            <p:cNvSpPr/>
            <p:nvPr/>
          </p:nvSpPr>
          <p:spPr>
            <a:xfrm>
              <a:off x="6211861" y="1973029"/>
              <a:ext cx="36835" cy="30796"/>
            </a:xfrm>
            <a:custGeom>
              <a:rect b="b" l="l" r="r" t="t"/>
              <a:pathLst>
                <a:path extrusionOk="0" fill="none" h="1535" w="1836">
                  <a:moveTo>
                    <a:pt x="0" y="167"/>
                  </a:moveTo>
                  <a:cubicBezTo>
                    <a:pt x="834" y="0"/>
                    <a:pt x="1835" y="367"/>
                    <a:pt x="1802" y="701"/>
                  </a:cubicBezTo>
                  <a:cubicBezTo>
                    <a:pt x="1802" y="1034"/>
                    <a:pt x="1635" y="1535"/>
                    <a:pt x="1635" y="1535"/>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9"/>
            <p:cNvSpPr/>
            <p:nvPr/>
          </p:nvSpPr>
          <p:spPr>
            <a:xfrm>
              <a:off x="6236618" y="1975035"/>
              <a:ext cx="55573" cy="45522"/>
            </a:xfrm>
            <a:custGeom>
              <a:rect b="b" l="l" r="r" t="t"/>
              <a:pathLst>
                <a:path extrusionOk="0" fill="none" h="2269" w="2770">
                  <a:moveTo>
                    <a:pt x="1" y="134"/>
                  </a:moveTo>
                  <a:cubicBezTo>
                    <a:pt x="368" y="134"/>
                    <a:pt x="901" y="0"/>
                    <a:pt x="901" y="0"/>
                  </a:cubicBezTo>
                  <a:cubicBezTo>
                    <a:pt x="901" y="0"/>
                    <a:pt x="1335" y="1768"/>
                    <a:pt x="2769" y="2268"/>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p:nvPr/>
          </p:nvSpPr>
          <p:spPr>
            <a:xfrm>
              <a:off x="6361768" y="1768913"/>
              <a:ext cx="307197" cy="408372"/>
            </a:xfrm>
            <a:custGeom>
              <a:rect b="b" l="l" r="r" t="t"/>
              <a:pathLst>
                <a:path extrusionOk="0" h="20355" w="15312">
                  <a:moveTo>
                    <a:pt x="12042" y="0"/>
                  </a:moveTo>
                  <a:cubicBezTo>
                    <a:pt x="12042" y="0"/>
                    <a:pt x="9140" y="12176"/>
                    <a:pt x="9007" y="12643"/>
                  </a:cubicBezTo>
                  <a:cubicBezTo>
                    <a:pt x="8873" y="13076"/>
                    <a:pt x="8273" y="13210"/>
                    <a:pt x="8140" y="13376"/>
                  </a:cubicBezTo>
                  <a:cubicBezTo>
                    <a:pt x="8006" y="13577"/>
                    <a:pt x="7773" y="14410"/>
                    <a:pt x="7773" y="14410"/>
                  </a:cubicBezTo>
                  <a:cubicBezTo>
                    <a:pt x="7773" y="14410"/>
                    <a:pt x="1995" y="12909"/>
                    <a:pt x="1612" y="12909"/>
                  </a:cubicBezTo>
                  <a:cubicBezTo>
                    <a:pt x="1608" y="12909"/>
                    <a:pt x="1604" y="12909"/>
                    <a:pt x="1602" y="12909"/>
                  </a:cubicBezTo>
                  <a:cubicBezTo>
                    <a:pt x="1301" y="12976"/>
                    <a:pt x="0" y="15878"/>
                    <a:pt x="201" y="16579"/>
                  </a:cubicBezTo>
                  <a:cubicBezTo>
                    <a:pt x="461" y="17326"/>
                    <a:pt x="9653" y="20354"/>
                    <a:pt x="10956" y="20354"/>
                  </a:cubicBezTo>
                  <a:cubicBezTo>
                    <a:pt x="10990" y="20354"/>
                    <a:pt x="11019" y="20352"/>
                    <a:pt x="11042" y="20348"/>
                  </a:cubicBezTo>
                  <a:cubicBezTo>
                    <a:pt x="11976" y="20148"/>
                    <a:pt x="15311" y="10541"/>
                    <a:pt x="15311" y="10541"/>
                  </a:cubicBezTo>
                  <a:cubicBezTo>
                    <a:pt x="15311" y="10541"/>
                    <a:pt x="14311" y="1901"/>
                    <a:pt x="12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9"/>
            <p:cNvSpPr/>
            <p:nvPr/>
          </p:nvSpPr>
          <p:spPr>
            <a:xfrm>
              <a:off x="6528407" y="2063370"/>
              <a:ext cx="56897" cy="62916"/>
            </a:xfrm>
            <a:custGeom>
              <a:rect b="b" l="l" r="r" t="t"/>
              <a:pathLst>
                <a:path extrusionOk="0" fill="none" h="3136" w="2836">
                  <a:moveTo>
                    <a:pt x="0" y="0"/>
                  </a:moveTo>
                  <a:cubicBezTo>
                    <a:pt x="0" y="0"/>
                    <a:pt x="2169" y="868"/>
                    <a:pt x="2836" y="3136"/>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9"/>
            <p:cNvSpPr/>
            <p:nvPr/>
          </p:nvSpPr>
          <p:spPr>
            <a:xfrm>
              <a:off x="6549152" y="2040619"/>
              <a:ext cx="36153" cy="67611"/>
            </a:xfrm>
            <a:custGeom>
              <a:rect b="b" l="l" r="r" t="t"/>
              <a:pathLst>
                <a:path extrusionOk="0" fill="none" h="3370" w="1802">
                  <a:moveTo>
                    <a:pt x="0" y="0"/>
                  </a:moveTo>
                  <a:cubicBezTo>
                    <a:pt x="0" y="0"/>
                    <a:pt x="1501" y="1835"/>
                    <a:pt x="1802" y="3369"/>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9"/>
            <p:cNvSpPr/>
            <p:nvPr/>
          </p:nvSpPr>
          <p:spPr>
            <a:xfrm>
              <a:off x="6368449" y="1928851"/>
              <a:ext cx="291147" cy="217518"/>
            </a:xfrm>
            <a:custGeom>
              <a:rect b="b" l="l" r="r" t="t"/>
              <a:pathLst>
                <a:path extrusionOk="0" fill="none" h="10842" w="14512">
                  <a:moveTo>
                    <a:pt x="1" y="7439"/>
                  </a:moveTo>
                  <a:cubicBezTo>
                    <a:pt x="1" y="7439"/>
                    <a:pt x="10442" y="10742"/>
                    <a:pt x="10775" y="10775"/>
                  </a:cubicBezTo>
                  <a:cubicBezTo>
                    <a:pt x="11109" y="10842"/>
                    <a:pt x="10342" y="9808"/>
                    <a:pt x="10642" y="9574"/>
                  </a:cubicBezTo>
                  <a:cubicBezTo>
                    <a:pt x="10942" y="9341"/>
                    <a:pt x="11176" y="9641"/>
                    <a:pt x="11476" y="9441"/>
                  </a:cubicBezTo>
                  <a:cubicBezTo>
                    <a:pt x="11776" y="9240"/>
                    <a:pt x="11376" y="8273"/>
                    <a:pt x="11643" y="7973"/>
                  </a:cubicBezTo>
                  <a:cubicBezTo>
                    <a:pt x="11876" y="7706"/>
                    <a:pt x="14511" y="1"/>
                    <a:pt x="14511" y="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9"/>
            <p:cNvSpPr/>
            <p:nvPr/>
          </p:nvSpPr>
          <p:spPr>
            <a:xfrm>
              <a:off x="6883092" y="2108190"/>
              <a:ext cx="141220" cy="89659"/>
            </a:xfrm>
            <a:custGeom>
              <a:rect b="b" l="l" r="r" t="t"/>
              <a:pathLst>
                <a:path extrusionOk="0" h="4469" w="7039">
                  <a:moveTo>
                    <a:pt x="2891" y="0"/>
                  </a:moveTo>
                  <a:cubicBezTo>
                    <a:pt x="2683" y="0"/>
                    <a:pt x="1465" y="739"/>
                    <a:pt x="1302" y="902"/>
                  </a:cubicBezTo>
                  <a:cubicBezTo>
                    <a:pt x="1135" y="1002"/>
                    <a:pt x="1" y="2169"/>
                    <a:pt x="67" y="2236"/>
                  </a:cubicBezTo>
                  <a:cubicBezTo>
                    <a:pt x="102" y="2248"/>
                    <a:pt x="165" y="2263"/>
                    <a:pt x="255" y="2263"/>
                  </a:cubicBezTo>
                  <a:cubicBezTo>
                    <a:pt x="424" y="2263"/>
                    <a:pt x="687" y="2209"/>
                    <a:pt x="1035" y="1969"/>
                  </a:cubicBezTo>
                  <a:cubicBezTo>
                    <a:pt x="1635" y="1569"/>
                    <a:pt x="1835" y="1336"/>
                    <a:pt x="2236" y="1269"/>
                  </a:cubicBezTo>
                  <a:cubicBezTo>
                    <a:pt x="2702" y="1135"/>
                    <a:pt x="3036" y="1102"/>
                    <a:pt x="3036" y="1102"/>
                  </a:cubicBezTo>
                  <a:lnTo>
                    <a:pt x="3036" y="1102"/>
                  </a:lnTo>
                  <a:cubicBezTo>
                    <a:pt x="3036" y="1102"/>
                    <a:pt x="1902" y="1669"/>
                    <a:pt x="1668" y="2003"/>
                  </a:cubicBezTo>
                  <a:cubicBezTo>
                    <a:pt x="1402" y="2303"/>
                    <a:pt x="301" y="3270"/>
                    <a:pt x="301" y="3470"/>
                  </a:cubicBezTo>
                  <a:cubicBezTo>
                    <a:pt x="301" y="3671"/>
                    <a:pt x="468" y="3737"/>
                    <a:pt x="634" y="3737"/>
                  </a:cubicBezTo>
                  <a:cubicBezTo>
                    <a:pt x="647" y="3740"/>
                    <a:pt x="661" y="3741"/>
                    <a:pt x="676" y="3741"/>
                  </a:cubicBezTo>
                  <a:cubicBezTo>
                    <a:pt x="850" y="3741"/>
                    <a:pt x="1135" y="3571"/>
                    <a:pt x="1135" y="3570"/>
                  </a:cubicBezTo>
                  <a:lnTo>
                    <a:pt x="1135" y="3570"/>
                  </a:lnTo>
                  <a:cubicBezTo>
                    <a:pt x="1135" y="3571"/>
                    <a:pt x="968" y="3771"/>
                    <a:pt x="1035" y="3937"/>
                  </a:cubicBezTo>
                  <a:cubicBezTo>
                    <a:pt x="1112" y="4035"/>
                    <a:pt x="1247" y="4086"/>
                    <a:pt x="1398" y="4086"/>
                  </a:cubicBezTo>
                  <a:cubicBezTo>
                    <a:pt x="1507" y="4086"/>
                    <a:pt x="1624" y="4060"/>
                    <a:pt x="1735" y="4004"/>
                  </a:cubicBezTo>
                  <a:cubicBezTo>
                    <a:pt x="2016" y="3942"/>
                    <a:pt x="2063" y="3879"/>
                    <a:pt x="2068" y="3871"/>
                  </a:cubicBezTo>
                  <a:lnTo>
                    <a:pt x="2068" y="3871"/>
                  </a:lnTo>
                  <a:cubicBezTo>
                    <a:pt x="2058" y="3889"/>
                    <a:pt x="1878" y="4211"/>
                    <a:pt x="2202" y="4438"/>
                  </a:cubicBezTo>
                  <a:cubicBezTo>
                    <a:pt x="2248" y="4459"/>
                    <a:pt x="2306" y="4468"/>
                    <a:pt x="2373" y="4468"/>
                  </a:cubicBezTo>
                  <a:cubicBezTo>
                    <a:pt x="2941" y="4468"/>
                    <a:pt x="4183" y="3779"/>
                    <a:pt x="4571" y="3570"/>
                  </a:cubicBezTo>
                  <a:cubicBezTo>
                    <a:pt x="4625" y="3542"/>
                    <a:pt x="4677" y="3529"/>
                    <a:pt x="4728" y="3529"/>
                  </a:cubicBezTo>
                  <a:cubicBezTo>
                    <a:pt x="5134" y="3529"/>
                    <a:pt x="5462" y="4341"/>
                    <a:pt x="6074" y="4341"/>
                  </a:cubicBezTo>
                  <a:cubicBezTo>
                    <a:pt x="6095" y="4341"/>
                    <a:pt x="6117" y="4340"/>
                    <a:pt x="6138" y="4338"/>
                  </a:cubicBezTo>
                  <a:cubicBezTo>
                    <a:pt x="7006" y="4271"/>
                    <a:pt x="7039" y="2403"/>
                    <a:pt x="5838" y="1669"/>
                  </a:cubicBezTo>
                  <a:cubicBezTo>
                    <a:pt x="5838" y="1669"/>
                    <a:pt x="3069" y="68"/>
                    <a:pt x="2903" y="1"/>
                  </a:cubicBezTo>
                  <a:cubicBezTo>
                    <a:pt x="2899" y="1"/>
                    <a:pt x="2895" y="0"/>
                    <a:pt x="2891"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9"/>
            <p:cNvSpPr/>
            <p:nvPr/>
          </p:nvSpPr>
          <p:spPr>
            <a:xfrm>
              <a:off x="6998211" y="2018430"/>
              <a:ext cx="149145" cy="176129"/>
            </a:xfrm>
            <a:custGeom>
              <a:rect b="b" l="l" r="r" t="t"/>
              <a:pathLst>
                <a:path extrusionOk="0" h="8779" w="7434">
                  <a:moveTo>
                    <a:pt x="4737" y="1"/>
                  </a:moveTo>
                  <a:cubicBezTo>
                    <a:pt x="4642" y="1"/>
                    <a:pt x="4563" y="23"/>
                    <a:pt x="4503" y="72"/>
                  </a:cubicBezTo>
                  <a:cubicBezTo>
                    <a:pt x="3970" y="572"/>
                    <a:pt x="0" y="6410"/>
                    <a:pt x="0" y="6410"/>
                  </a:cubicBezTo>
                  <a:lnTo>
                    <a:pt x="567" y="8778"/>
                  </a:lnTo>
                  <a:cubicBezTo>
                    <a:pt x="567" y="8778"/>
                    <a:pt x="6772" y="3608"/>
                    <a:pt x="7105" y="2574"/>
                  </a:cubicBezTo>
                  <a:cubicBezTo>
                    <a:pt x="7434" y="1648"/>
                    <a:pt x="5543" y="1"/>
                    <a:pt x="4737"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p:nvPr/>
          </p:nvSpPr>
          <p:spPr>
            <a:xfrm>
              <a:off x="6906525" y="2140330"/>
              <a:ext cx="56235" cy="39503"/>
            </a:xfrm>
            <a:custGeom>
              <a:rect b="b" l="l" r="r" t="t"/>
              <a:pathLst>
                <a:path extrusionOk="0" fill="none" h="1969" w="2803">
                  <a:moveTo>
                    <a:pt x="0" y="1968"/>
                  </a:moveTo>
                  <a:cubicBezTo>
                    <a:pt x="300" y="1702"/>
                    <a:pt x="1234" y="901"/>
                    <a:pt x="1501" y="701"/>
                  </a:cubicBezTo>
                  <a:cubicBezTo>
                    <a:pt x="1735" y="501"/>
                    <a:pt x="2802" y="0"/>
                    <a:pt x="2802" y="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9"/>
            <p:cNvSpPr/>
            <p:nvPr/>
          </p:nvSpPr>
          <p:spPr>
            <a:xfrm>
              <a:off x="6925925" y="2158406"/>
              <a:ext cx="44860" cy="28128"/>
            </a:xfrm>
            <a:custGeom>
              <a:rect b="b" l="l" r="r" t="t"/>
              <a:pathLst>
                <a:path extrusionOk="0" fill="none" h="1402" w="2236">
                  <a:moveTo>
                    <a:pt x="0" y="1401"/>
                  </a:moveTo>
                  <a:cubicBezTo>
                    <a:pt x="401" y="1101"/>
                    <a:pt x="1735" y="167"/>
                    <a:pt x="2235" y="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9"/>
            <p:cNvSpPr/>
            <p:nvPr/>
          </p:nvSpPr>
          <p:spPr>
            <a:xfrm>
              <a:off x="6978790" y="1768913"/>
              <a:ext cx="247631" cy="368207"/>
            </a:xfrm>
            <a:custGeom>
              <a:rect b="b" l="l" r="r" t="t"/>
              <a:pathLst>
                <a:path extrusionOk="0" h="18353" w="12343">
                  <a:moveTo>
                    <a:pt x="1869" y="0"/>
                  </a:moveTo>
                  <a:cubicBezTo>
                    <a:pt x="234" y="2335"/>
                    <a:pt x="1" y="7372"/>
                    <a:pt x="1" y="7372"/>
                  </a:cubicBezTo>
                  <a:cubicBezTo>
                    <a:pt x="1" y="7372"/>
                    <a:pt x="4971" y="10141"/>
                    <a:pt x="5071" y="10207"/>
                  </a:cubicBezTo>
                  <a:cubicBezTo>
                    <a:pt x="5138" y="10308"/>
                    <a:pt x="5004" y="10741"/>
                    <a:pt x="5004" y="10875"/>
                  </a:cubicBezTo>
                  <a:cubicBezTo>
                    <a:pt x="5004" y="11008"/>
                    <a:pt x="5638" y="11208"/>
                    <a:pt x="5638" y="11542"/>
                  </a:cubicBezTo>
                  <a:cubicBezTo>
                    <a:pt x="5638" y="11875"/>
                    <a:pt x="2736" y="15078"/>
                    <a:pt x="2836" y="15745"/>
                  </a:cubicBezTo>
                  <a:cubicBezTo>
                    <a:pt x="2965" y="16391"/>
                    <a:pt x="4723" y="18353"/>
                    <a:pt x="5105" y="18353"/>
                  </a:cubicBezTo>
                  <a:cubicBezTo>
                    <a:pt x="5118" y="18353"/>
                    <a:pt x="5128" y="18351"/>
                    <a:pt x="5138" y="18347"/>
                  </a:cubicBezTo>
                  <a:cubicBezTo>
                    <a:pt x="5438" y="18213"/>
                    <a:pt x="12343" y="12142"/>
                    <a:pt x="12076" y="11308"/>
                  </a:cubicBezTo>
                  <a:cubicBezTo>
                    <a:pt x="11776" y="10474"/>
                    <a:pt x="9241" y="6705"/>
                    <a:pt x="6972" y="4603"/>
                  </a:cubicBezTo>
                  <a:cubicBezTo>
                    <a:pt x="4737" y="2569"/>
                    <a:pt x="1869" y="0"/>
                    <a:pt x="1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9"/>
            <p:cNvSpPr/>
            <p:nvPr/>
          </p:nvSpPr>
          <p:spPr>
            <a:xfrm>
              <a:off x="7100590" y="1972346"/>
              <a:ext cx="69617" cy="23453"/>
            </a:xfrm>
            <a:custGeom>
              <a:rect b="b" l="l" r="r" t="t"/>
              <a:pathLst>
                <a:path extrusionOk="0" fill="none" h="1169" w="3470">
                  <a:moveTo>
                    <a:pt x="1" y="1168"/>
                  </a:moveTo>
                  <a:cubicBezTo>
                    <a:pt x="1" y="1168"/>
                    <a:pt x="1735" y="1"/>
                    <a:pt x="3470" y="40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9"/>
            <p:cNvSpPr/>
            <p:nvPr/>
          </p:nvSpPr>
          <p:spPr>
            <a:xfrm>
              <a:off x="7088552" y="1952946"/>
              <a:ext cx="73629" cy="17414"/>
            </a:xfrm>
            <a:custGeom>
              <a:rect b="b" l="l" r="r" t="t"/>
              <a:pathLst>
                <a:path extrusionOk="0" fill="none" h="868" w="3670">
                  <a:moveTo>
                    <a:pt x="0" y="868"/>
                  </a:moveTo>
                  <a:cubicBezTo>
                    <a:pt x="0" y="868"/>
                    <a:pt x="1335" y="0"/>
                    <a:pt x="3670" y="50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9"/>
            <p:cNvSpPr/>
            <p:nvPr/>
          </p:nvSpPr>
          <p:spPr>
            <a:xfrm>
              <a:off x="6984147" y="1869967"/>
              <a:ext cx="143908" cy="227549"/>
            </a:xfrm>
            <a:custGeom>
              <a:rect b="b" l="l" r="r" t="t"/>
              <a:pathLst>
                <a:path extrusionOk="0" fill="none" h="11342" w="7173">
                  <a:moveTo>
                    <a:pt x="1" y="0"/>
                  </a:moveTo>
                  <a:cubicBezTo>
                    <a:pt x="1" y="0"/>
                    <a:pt x="5138" y="4036"/>
                    <a:pt x="5805" y="4637"/>
                  </a:cubicBezTo>
                  <a:cubicBezTo>
                    <a:pt x="6405" y="5204"/>
                    <a:pt x="5538" y="5271"/>
                    <a:pt x="6372" y="5938"/>
                  </a:cubicBezTo>
                  <a:cubicBezTo>
                    <a:pt x="7172" y="6605"/>
                    <a:pt x="2969" y="11342"/>
                    <a:pt x="2969" y="11342"/>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9"/>
            <p:cNvSpPr/>
            <p:nvPr/>
          </p:nvSpPr>
          <p:spPr>
            <a:xfrm>
              <a:off x="5602864" y="3691843"/>
              <a:ext cx="202310" cy="394830"/>
            </a:xfrm>
            <a:custGeom>
              <a:rect b="b" l="l" r="r" t="t"/>
              <a:pathLst>
                <a:path extrusionOk="0" h="19680" w="10084">
                  <a:moveTo>
                    <a:pt x="5883" y="1"/>
                  </a:moveTo>
                  <a:cubicBezTo>
                    <a:pt x="5622" y="1"/>
                    <a:pt x="5446" y="39"/>
                    <a:pt x="5404" y="122"/>
                  </a:cubicBezTo>
                  <a:cubicBezTo>
                    <a:pt x="5137" y="589"/>
                    <a:pt x="3470" y="6860"/>
                    <a:pt x="3470" y="6860"/>
                  </a:cubicBezTo>
                  <a:cubicBezTo>
                    <a:pt x="3470" y="6860"/>
                    <a:pt x="1935" y="8228"/>
                    <a:pt x="968" y="9062"/>
                  </a:cubicBezTo>
                  <a:cubicBezTo>
                    <a:pt x="0" y="9929"/>
                    <a:pt x="134" y="10729"/>
                    <a:pt x="901" y="11530"/>
                  </a:cubicBezTo>
                  <a:cubicBezTo>
                    <a:pt x="1668" y="12297"/>
                    <a:pt x="1902" y="14199"/>
                    <a:pt x="1768" y="15199"/>
                  </a:cubicBezTo>
                  <a:cubicBezTo>
                    <a:pt x="1635" y="16133"/>
                    <a:pt x="2235" y="16934"/>
                    <a:pt x="2802" y="17301"/>
                  </a:cubicBezTo>
                  <a:cubicBezTo>
                    <a:pt x="3403" y="17701"/>
                    <a:pt x="5338" y="19035"/>
                    <a:pt x="5938" y="19402"/>
                  </a:cubicBezTo>
                  <a:cubicBezTo>
                    <a:pt x="6187" y="19564"/>
                    <a:pt x="6508" y="19680"/>
                    <a:pt x="6763" y="19680"/>
                  </a:cubicBezTo>
                  <a:cubicBezTo>
                    <a:pt x="7088" y="19680"/>
                    <a:pt x="7307" y="19492"/>
                    <a:pt x="7139" y="18969"/>
                  </a:cubicBezTo>
                  <a:cubicBezTo>
                    <a:pt x="6638" y="17401"/>
                    <a:pt x="5504" y="16800"/>
                    <a:pt x="5504" y="16800"/>
                  </a:cubicBezTo>
                  <a:lnTo>
                    <a:pt x="6005" y="9062"/>
                  </a:lnTo>
                  <a:cubicBezTo>
                    <a:pt x="6005" y="9062"/>
                    <a:pt x="9907" y="2624"/>
                    <a:pt x="9974" y="1623"/>
                  </a:cubicBezTo>
                  <a:cubicBezTo>
                    <a:pt x="10084" y="801"/>
                    <a:pt x="7085" y="1"/>
                    <a:pt x="5883"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5572068" y="3897724"/>
              <a:ext cx="62936" cy="89699"/>
            </a:xfrm>
            <a:custGeom>
              <a:rect b="b" l="l" r="r" t="t"/>
              <a:pathLst>
                <a:path extrusionOk="0" h="4471" w="3137">
                  <a:moveTo>
                    <a:pt x="1869" y="0"/>
                  </a:moveTo>
                  <a:lnTo>
                    <a:pt x="1" y="4037"/>
                  </a:lnTo>
                  <a:lnTo>
                    <a:pt x="601" y="4470"/>
                  </a:lnTo>
                  <a:lnTo>
                    <a:pt x="3137" y="1001"/>
                  </a:lnTo>
                  <a:lnTo>
                    <a:pt x="18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9"/>
            <p:cNvSpPr/>
            <p:nvPr/>
          </p:nvSpPr>
          <p:spPr>
            <a:xfrm>
              <a:off x="5604870" y="3836153"/>
              <a:ext cx="144550" cy="250420"/>
            </a:xfrm>
            <a:custGeom>
              <a:rect b="b" l="l" r="r" t="t"/>
              <a:pathLst>
                <a:path extrusionOk="0" h="12482" w="7205">
                  <a:moveTo>
                    <a:pt x="3069" y="1"/>
                  </a:moveTo>
                  <a:lnTo>
                    <a:pt x="3069" y="1"/>
                  </a:lnTo>
                  <a:cubicBezTo>
                    <a:pt x="3003" y="34"/>
                    <a:pt x="2969" y="101"/>
                    <a:pt x="2869" y="167"/>
                  </a:cubicBezTo>
                  <a:cubicBezTo>
                    <a:pt x="2769" y="201"/>
                    <a:pt x="2736" y="267"/>
                    <a:pt x="2669" y="334"/>
                  </a:cubicBezTo>
                  <a:lnTo>
                    <a:pt x="2636" y="367"/>
                  </a:lnTo>
                  <a:cubicBezTo>
                    <a:pt x="2536" y="401"/>
                    <a:pt x="2502" y="501"/>
                    <a:pt x="2402" y="568"/>
                  </a:cubicBezTo>
                  <a:lnTo>
                    <a:pt x="2335" y="668"/>
                  </a:lnTo>
                  <a:cubicBezTo>
                    <a:pt x="2235" y="701"/>
                    <a:pt x="2202" y="768"/>
                    <a:pt x="2135" y="801"/>
                  </a:cubicBezTo>
                  <a:cubicBezTo>
                    <a:pt x="2069" y="801"/>
                    <a:pt x="2069" y="868"/>
                    <a:pt x="2035" y="868"/>
                  </a:cubicBezTo>
                  <a:cubicBezTo>
                    <a:pt x="1935" y="901"/>
                    <a:pt x="1902" y="1001"/>
                    <a:pt x="1835" y="1035"/>
                  </a:cubicBezTo>
                  <a:cubicBezTo>
                    <a:pt x="1802" y="1035"/>
                    <a:pt x="1802" y="1068"/>
                    <a:pt x="1735" y="1068"/>
                  </a:cubicBezTo>
                  <a:lnTo>
                    <a:pt x="1502" y="1335"/>
                  </a:lnTo>
                  <a:cubicBezTo>
                    <a:pt x="1502" y="1335"/>
                    <a:pt x="1468" y="1335"/>
                    <a:pt x="1468" y="1368"/>
                  </a:cubicBezTo>
                  <a:cubicBezTo>
                    <a:pt x="1368" y="1402"/>
                    <a:pt x="1335" y="1502"/>
                    <a:pt x="1235" y="1535"/>
                  </a:cubicBezTo>
                  <a:lnTo>
                    <a:pt x="1168" y="1602"/>
                  </a:lnTo>
                  <a:cubicBezTo>
                    <a:pt x="1068" y="1702"/>
                    <a:pt x="1001" y="1735"/>
                    <a:pt x="968" y="1835"/>
                  </a:cubicBezTo>
                  <a:cubicBezTo>
                    <a:pt x="0" y="2669"/>
                    <a:pt x="67" y="3436"/>
                    <a:pt x="868" y="4270"/>
                  </a:cubicBezTo>
                  <a:cubicBezTo>
                    <a:pt x="1635" y="5071"/>
                    <a:pt x="1868" y="7006"/>
                    <a:pt x="1735" y="7940"/>
                  </a:cubicBezTo>
                  <a:cubicBezTo>
                    <a:pt x="1635" y="8940"/>
                    <a:pt x="2202" y="9708"/>
                    <a:pt x="2769" y="10074"/>
                  </a:cubicBezTo>
                  <a:cubicBezTo>
                    <a:pt x="3370" y="10441"/>
                    <a:pt x="5338" y="11776"/>
                    <a:pt x="5905" y="12176"/>
                  </a:cubicBezTo>
                  <a:cubicBezTo>
                    <a:pt x="6129" y="12355"/>
                    <a:pt x="6441" y="12481"/>
                    <a:pt x="6689" y="12481"/>
                  </a:cubicBezTo>
                  <a:cubicBezTo>
                    <a:pt x="6994" y="12481"/>
                    <a:pt x="7204" y="12291"/>
                    <a:pt x="7039" y="11776"/>
                  </a:cubicBezTo>
                  <a:cubicBezTo>
                    <a:pt x="6538" y="10208"/>
                    <a:pt x="5404" y="9607"/>
                    <a:pt x="5404" y="9607"/>
                  </a:cubicBezTo>
                  <a:cubicBezTo>
                    <a:pt x="3970" y="8707"/>
                    <a:pt x="2502" y="8440"/>
                    <a:pt x="2502" y="8440"/>
                  </a:cubicBezTo>
                  <a:cubicBezTo>
                    <a:pt x="2502" y="8440"/>
                    <a:pt x="2569" y="6739"/>
                    <a:pt x="2202" y="5438"/>
                  </a:cubicBezTo>
                  <a:cubicBezTo>
                    <a:pt x="1868" y="4270"/>
                    <a:pt x="4370" y="935"/>
                    <a:pt x="30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9"/>
            <p:cNvSpPr/>
            <p:nvPr/>
          </p:nvSpPr>
          <p:spPr>
            <a:xfrm>
              <a:off x="5696034" y="3768141"/>
              <a:ext cx="256178" cy="347763"/>
            </a:xfrm>
            <a:custGeom>
              <a:rect b="b" l="l" r="r" t="t"/>
              <a:pathLst>
                <a:path extrusionOk="0" h="17334" w="12769">
                  <a:moveTo>
                    <a:pt x="3942" y="0"/>
                  </a:moveTo>
                  <a:cubicBezTo>
                    <a:pt x="2609" y="0"/>
                    <a:pt x="0" y="1168"/>
                    <a:pt x="26" y="1589"/>
                  </a:cubicBezTo>
                  <a:cubicBezTo>
                    <a:pt x="60" y="2123"/>
                    <a:pt x="2195" y="8261"/>
                    <a:pt x="2195" y="8261"/>
                  </a:cubicBezTo>
                  <a:cubicBezTo>
                    <a:pt x="2195" y="8261"/>
                    <a:pt x="1694" y="10229"/>
                    <a:pt x="1361" y="11463"/>
                  </a:cubicBezTo>
                  <a:cubicBezTo>
                    <a:pt x="1027" y="12731"/>
                    <a:pt x="1561" y="13298"/>
                    <a:pt x="2662" y="13565"/>
                  </a:cubicBezTo>
                  <a:cubicBezTo>
                    <a:pt x="3796" y="13798"/>
                    <a:pt x="4997" y="15266"/>
                    <a:pt x="5464" y="16133"/>
                  </a:cubicBezTo>
                  <a:cubicBezTo>
                    <a:pt x="5864" y="17000"/>
                    <a:pt x="6831" y="17334"/>
                    <a:pt x="7498" y="17334"/>
                  </a:cubicBezTo>
                  <a:lnTo>
                    <a:pt x="11234" y="17334"/>
                  </a:lnTo>
                  <a:cubicBezTo>
                    <a:pt x="11935" y="17334"/>
                    <a:pt x="12769" y="16934"/>
                    <a:pt x="12002" y="16333"/>
                  </a:cubicBezTo>
                  <a:cubicBezTo>
                    <a:pt x="10968" y="15511"/>
                    <a:pt x="9976" y="15427"/>
                    <a:pt x="9612" y="15427"/>
                  </a:cubicBezTo>
                  <a:cubicBezTo>
                    <a:pt x="9518" y="15427"/>
                    <a:pt x="9466" y="15433"/>
                    <a:pt x="9466" y="15433"/>
                  </a:cubicBezTo>
                  <a:lnTo>
                    <a:pt x="5530" y="8728"/>
                  </a:lnTo>
                  <a:cubicBezTo>
                    <a:pt x="5530" y="8728"/>
                    <a:pt x="5163" y="1256"/>
                    <a:pt x="4663" y="288"/>
                  </a:cubicBezTo>
                  <a:cubicBezTo>
                    <a:pt x="4564" y="84"/>
                    <a:pt x="4299" y="0"/>
                    <a:pt x="3942"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9"/>
            <p:cNvSpPr/>
            <p:nvPr/>
          </p:nvSpPr>
          <p:spPr>
            <a:xfrm>
              <a:off x="5726007" y="4027549"/>
              <a:ext cx="32140" cy="88355"/>
            </a:xfrm>
            <a:custGeom>
              <a:rect b="b" l="l" r="r" t="t"/>
              <a:pathLst>
                <a:path extrusionOk="0" h="4404" w="1602">
                  <a:moveTo>
                    <a:pt x="0" y="1"/>
                  </a:moveTo>
                  <a:lnTo>
                    <a:pt x="701" y="4404"/>
                  </a:lnTo>
                  <a:lnTo>
                    <a:pt x="1368" y="4404"/>
                  </a:lnTo>
                  <a:lnTo>
                    <a:pt x="1601" y="13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9"/>
            <p:cNvSpPr/>
            <p:nvPr/>
          </p:nvSpPr>
          <p:spPr>
            <a:xfrm>
              <a:off x="5715294" y="3943908"/>
              <a:ext cx="236918" cy="171334"/>
            </a:xfrm>
            <a:custGeom>
              <a:rect b="b" l="l" r="r" t="t"/>
              <a:pathLst>
                <a:path extrusionOk="0" h="8540" w="11809">
                  <a:moveTo>
                    <a:pt x="1168" y="0"/>
                  </a:moveTo>
                  <a:cubicBezTo>
                    <a:pt x="1135" y="67"/>
                    <a:pt x="1135" y="167"/>
                    <a:pt x="1068" y="234"/>
                  </a:cubicBezTo>
                  <a:cubicBezTo>
                    <a:pt x="1034" y="334"/>
                    <a:pt x="1034" y="400"/>
                    <a:pt x="1001" y="500"/>
                  </a:cubicBezTo>
                  <a:lnTo>
                    <a:pt x="1001" y="567"/>
                  </a:lnTo>
                  <a:cubicBezTo>
                    <a:pt x="968" y="667"/>
                    <a:pt x="968" y="734"/>
                    <a:pt x="901" y="867"/>
                  </a:cubicBezTo>
                  <a:cubicBezTo>
                    <a:pt x="901" y="901"/>
                    <a:pt x="901" y="967"/>
                    <a:pt x="868" y="967"/>
                  </a:cubicBezTo>
                  <a:cubicBezTo>
                    <a:pt x="834" y="1034"/>
                    <a:pt x="834" y="1134"/>
                    <a:pt x="801" y="1201"/>
                  </a:cubicBezTo>
                  <a:cubicBezTo>
                    <a:pt x="801" y="1234"/>
                    <a:pt x="801" y="1234"/>
                    <a:pt x="734" y="1301"/>
                  </a:cubicBezTo>
                  <a:cubicBezTo>
                    <a:pt x="701" y="1368"/>
                    <a:pt x="701" y="1468"/>
                    <a:pt x="668" y="1535"/>
                  </a:cubicBezTo>
                  <a:cubicBezTo>
                    <a:pt x="668" y="1568"/>
                    <a:pt x="668" y="1568"/>
                    <a:pt x="634" y="1635"/>
                  </a:cubicBezTo>
                  <a:cubicBezTo>
                    <a:pt x="567" y="1735"/>
                    <a:pt x="567" y="1835"/>
                    <a:pt x="534" y="1968"/>
                  </a:cubicBezTo>
                  <a:lnTo>
                    <a:pt x="534" y="2002"/>
                  </a:lnTo>
                  <a:cubicBezTo>
                    <a:pt x="501" y="2068"/>
                    <a:pt x="501" y="2168"/>
                    <a:pt x="467" y="2235"/>
                  </a:cubicBezTo>
                  <a:cubicBezTo>
                    <a:pt x="467" y="2302"/>
                    <a:pt x="467" y="2335"/>
                    <a:pt x="401" y="2368"/>
                  </a:cubicBezTo>
                  <a:cubicBezTo>
                    <a:pt x="367" y="2469"/>
                    <a:pt x="367" y="2569"/>
                    <a:pt x="334" y="2669"/>
                  </a:cubicBezTo>
                  <a:cubicBezTo>
                    <a:pt x="0" y="3903"/>
                    <a:pt x="534" y="4503"/>
                    <a:pt x="1635" y="4737"/>
                  </a:cubicBezTo>
                  <a:cubicBezTo>
                    <a:pt x="2702" y="5004"/>
                    <a:pt x="3937" y="6405"/>
                    <a:pt x="4404" y="7339"/>
                  </a:cubicBezTo>
                  <a:cubicBezTo>
                    <a:pt x="4871" y="8206"/>
                    <a:pt x="5805" y="8540"/>
                    <a:pt x="6472" y="8540"/>
                  </a:cubicBezTo>
                  <a:lnTo>
                    <a:pt x="10208" y="8540"/>
                  </a:lnTo>
                  <a:cubicBezTo>
                    <a:pt x="10875" y="8540"/>
                    <a:pt x="11809" y="8173"/>
                    <a:pt x="11042" y="7572"/>
                  </a:cubicBezTo>
                  <a:cubicBezTo>
                    <a:pt x="10008" y="6750"/>
                    <a:pt x="9016" y="6666"/>
                    <a:pt x="8652" y="6666"/>
                  </a:cubicBezTo>
                  <a:cubicBezTo>
                    <a:pt x="8558" y="6666"/>
                    <a:pt x="8506" y="6672"/>
                    <a:pt x="8506" y="6672"/>
                  </a:cubicBezTo>
                  <a:cubicBezTo>
                    <a:pt x="6739" y="6705"/>
                    <a:pt x="5404" y="7339"/>
                    <a:pt x="5404" y="7339"/>
                  </a:cubicBezTo>
                  <a:cubicBezTo>
                    <a:pt x="5404" y="7339"/>
                    <a:pt x="4537" y="5871"/>
                    <a:pt x="3503" y="5037"/>
                  </a:cubicBezTo>
                  <a:cubicBezTo>
                    <a:pt x="2569" y="4236"/>
                    <a:pt x="2736" y="67"/>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9"/>
            <p:cNvSpPr/>
            <p:nvPr/>
          </p:nvSpPr>
          <p:spPr>
            <a:xfrm>
              <a:off x="5522554" y="2832305"/>
              <a:ext cx="416277" cy="1069050"/>
            </a:xfrm>
            <a:custGeom>
              <a:rect b="b" l="l" r="r" t="t"/>
              <a:pathLst>
                <a:path extrusionOk="0" h="53286" w="20749">
                  <a:moveTo>
                    <a:pt x="4270" y="1"/>
                  </a:moveTo>
                  <a:cubicBezTo>
                    <a:pt x="4270" y="1"/>
                    <a:pt x="1001" y="8373"/>
                    <a:pt x="501" y="10708"/>
                  </a:cubicBezTo>
                  <a:cubicBezTo>
                    <a:pt x="1" y="13077"/>
                    <a:pt x="2235" y="24919"/>
                    <a:pt x="2769" y="26753"/>
                  </a:cubicBezTo>
                  <a:cubicBezTo>
                    <a:pt x="3303" y="28588"/>
                    <a:pt x="2769" y="33091"/>
                    <a:pt x="3570" y="35693"/>
                  </a:cubicBezTo>
                  <a:cubicBezTo>
                    <a:pt x="4337" y="38261"/>
                    <a:pt x="9474" y="52905"/>
                    <a:pt x="9974" y="53205"/>
                  </a:cubicBezTo>
                  <a:cubicBezTo>
                    <a:pt x="10083" y="53260"/>
                    <a:pt x="10307" y="53285"/>
                    <a:pt x="10596" y="53285"/>
                  </a:cubicBezTo>
                  <a:cubicBezTo>
                    <a:pt x="11723" y="53285"/>
                    <a:pt x="13852" y="52902"/>
                    <a:pt x="14144" y="52372"/>
                  </a:cubicBezTo>
                  <a:cubicBezTo>
                    <a:pt x="14511" y="51671"/>
                    <a:pt x="14011" y="48235"/>
                    <a:pt x="14011" y="48235"/>
                  </a:cubicBezTo>
                  <a:cubicBezTo>
                    <a:pt x="14011" y="48235"/>
                    <a:pt x="19915" y="31290"/>
                    <a:pt x="20148" y="28421"/>
                  </a:cubicBezTo>
                  <a:cubicBezTo>
                    <a:pt x="20348" y="25552"/>
                    <a:pt x="20749" y="11709"/>
                    <a:pt x="20615" y="10008"/>
                  </a:cubicBezTo>
                  <a:cubicBezTo>
                    <a:pt x="20482" y="8273"/>
                    <a:pt x="17680" y="334"/>
                    <a:pt x="17680" y="334"/>
                  </a:cubicBezTo>
                  <a:lnTo>
                    <a:pt x="4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9"/>
            <p:cNvSpPr/>
            <p:nvPr/>
          </p:nvSpPr>
          <p:spPr>
            <a:xfrm>
              <a:off x="5774177" y="3033753"/>
              <a:ext cx="145915" cy="766287"/>
            </a:xfrm>
            <a:custGeom>
              <a:rect b="b" l="l" r="r" t="t"/>
              <a:pathLst>
                <a:path extrusionOk="0" fill="none" h="38195" w="7273">
                  <a:moveTo>
                    <a:pt x="7273" y="0"/>
                  </a:moveTo>
                  <a:cubicBezTo>
                    <a:pt x="7273" y="0"/>
                    <a:pt x="4804" y="2902"/>
                    <a:pt x="1" y="5838"/>
                  </a:cubicBezTo>
                  <a:cubicBezTo>
                    <a:pt x="1" y="5838"/>
                    <a:pt x="935" y="16179"/>
                    <a:pt x="935" y="18413"/>
                  </a:cubicBezTo>
                  <a:cubicBezTo>
                    <a:pt x="935" y="20648"/>
                    <a:pt x="1302" y="36426"/>
                    <a:pt x="1535" y="38194"/>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9"/>
            <p:cNvSpPr/>
            <p:nvPr/>
          </p:nvSpPr>
          <p:spPr>
            <a:xfrm>
              <a:off x="5564043" y="2832305"/>
              <a:ext cx="184736" cy="1068790"/>
            </a:xfrm>
            <a:custGeom>
              <a:rect b="b" l="l" r="r" t="t"/>
              <a:pathLst>
                <a:path extrusionOk="0" fill="none" h="53273" w="9208">
                  <a:moveTo>
                    <a:pt x="3170" y="1"/>
                  </a:moveTo>
                  <a:cubicBezTo>
                    <a:pt x="3170" y="1"/>
                    <a:pt x="1" y="9908"/>
                    <a:pt x="67" y="11109"/>
                  </a:cubicBezTo>
                  <a:cubicBezTo>
                    <a:pt x="201" y="12310"/>
                    <a:pt x="2236" y="27087"/>
                    <a:pt x="2402" y="28855"/>
                  </a:cubicBezTo>
                  <a:cubicBezTo>
                    <a:pt x="2569" y="30589"/>
                    <a:pt x="2202" y="33958"/>
                    <a:pt x="3270" y="36927"/>
                  </a:cubicBezTo>
                  <a:cubicBezTo>
                    <a:pt x="4304" y="39896"/>
                    <a:pt x="9207" y="53272"/>
                    <a:pt x="9207" y="5327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9"/>
            <p:cNvSpPr/>
            <p:nvPr/>
          </p:nvSpPr>
          <p:spPr>
            <a:xfrm>
              <a:off x="5792254" y="3134126"/>
              <a:ext cx="14064" cy="310547"/>
            </a:xfrm>
            <a:custGeom>
              <a:rect b="b" l="l" r="r" t="t"/>
              <a:pathLst>
                <a:path extrusionOk="0" fill="none" h="15479" w="701">
                  <a:moveTo>
                    <a:pt x="401" y="1"/>
                  </a:moveTo>
                  <a:cubicBezTo>
                    <a:pt x="401" y="1"/>
                    <a:pt x="467" y="11843"/>
                    <a:pt x="568" y="12743"/>
                  </a:cubicBezTo>
                  <a:cubicBezTo>
                    <a:pt x="701" y="13677"/>
                    <a:pt x="0" y="15479"/>
                    <a:pt x="0" y="15479"/>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9"/>
            <p:cNvSpPr/>
            <p:nvPr/>
          </p:nvSpPr>
          <p:spPr>
            <a:xfrm>
              <a:off x="5784229" y="2836318"/>
              <a:ext cx="36153" cy="307197"/>
            </a:xfrm>
            <a:custGeom>
              <a:rect b="b" l="l" r="r" t="t"/>
              <a:pathLst>
                <a:path extrusionOk="0" fill="none" h="15312" w="1802">
                  <a:moveTo>
                    <a:pt x="1201" y="1"/>
                  </a:moveTo>
                  <a:cubicBezTo>
                    <a:pt x="1201" y="1"/>
                    <a:pt x="1801" y="7573"/>
                    <a:pt x="1435" y="10742"/>
                  </a:cubicBezTo>
                  <a:cubicBezTo>
                    <a:pt x="1101" y="13544"/>
                    <a:pt x="0" y="15312"/>
                    <a:pt x="0" y="1531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9"/>
            <p:cNvSpPr/>
            <p:nvPr/>
          </p:nvSpPr>
          <p:spPr>
            <a:xfrm>
              <a:off x="5811654" y="2837000"/>
              <a:ext cx="40847" cy="227549"/>
            </a:xfrm>
            <a:custGeom>
              <a:rect b="b" l="l" r="r" t="t"/>
              <a:pathLst>
                <a:path extrusionOk="0" fill="none" h="11342" w="2036">
                  <a:moveTo>
                    <a:pt x="1035" y="0"/>
                  </a:moveTo>
                  <a:cubicBezTo>
                    <a:pt x="1035" y="0"/>
                    <a:pt x="2036" y="8139"/>
                    <a:pt x="1869" y="8973"/>
                  </a:cubicBezTo>
                  <a:cubicBezTo>
                    <a:pt x="1669" y="9807"/>
                    <a:pt x="1" y="11342"/>
                    <a:pt x="1" y="1134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9"/>
            <p:cNvSpPr/>
            <p:nvPr/>
          </p:nvSpPr>
          <p:spPr>
            <a:xfrm>
              <a:off x="6181065" y="2282753"/>
              <a:ext cx="79708" cy="126614"/>
            </a:xfrm>
            <a:custGeom>
              <a:rect b="b" l="l" r="r" t="t"/>
              <a:pathLst>
                <a:path extrusionOk="0" h="6311" w="3973">
                  <a:moveTo>
                    <a:pt x="3059" y="0"/>
                  </a:moveTo>
                  <a:cubicBezTo>
                    <a:pt x="3012" y="0"/>
                    <a:pt x="2947" y="64"/>
                    <a:pt x="2870" y="207"/>
                  </a:cubicBezTo>
                  <a:cubicBezTo>
                    <a:pt x="2469" y="974"/>
                    <a:pt x="268" y="3242"/>
                    <a:pt x="268" y="3242"/>
                  </a:cubicBezTo>
                  <a:lnTo>
                    <a:pt x="1" y="6311"/>
                  </a:lnTo>
                  <a:lnTo>
                    <a:pt x="1335" y="6244"/>
                  </a:lnTo>
                  <a:lnTo>
                    <a:pt x="1869" y="3376"/>
                  </a:lnTo>
                  <a:cubicBezTo>
                    <a:pt x="3140" y="2800"/>
                    <a:pt x="3972" y="1291"/>
                    <a:pt x="3766" y="1291"/>
                  </a:cubicBezTo>
                  <a:cubicBezTo>
                    <a:pt x="3745" y="1291"/>
                    <a:pt x="3713" y="1307"/>
                    <a:pt x="3670" y="1341"/>
                  </a:cubicBezTo>
                  <a:cubicBezTo>
                    <a:pt x="3170" y="1741"/>
                    <a:pt x="2102" y="2375"/>
                    <a:pt x="2102" y="2375"/>
                  </a:cubicBezTo>
                  <a:cubicBezTo>
                    <a:pt x="3116" y="1334"/>
                    <a:pt x="3275" y="0"/>
                    <a:pt x="3059" y="0"/>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9"/>
            <p:cNvSpPr/>
            <p:nvPr/>
          </p:nvSpPr>
          <p:spPr>
            <a:xfrm>
              <a:off x="6078686" y="2272762"/>
              <a:ext cx="157872" cy="300576"/>
            </a:xfrm>
            <a:custGeom>
              <a:rect b="b" l="l" r="r" t="t"/>
              <a:pathLst>
                <a:path extrusionOk="0" h="14982" w="7869">
                  <a:moveTo>
                    <a:pt x="7026" y="0"/>
                  </a:moveTo>
                  <a:cubicBezTo>
                    <a:pt x="6966" y="0"/>
                    <a:pt x="6892" y="86"/>
                    <a:pt x="6805" y="304"/>
                  </a:cubicBezTo>
                  <a:cubicBezTo>
                    <a:pt x="6472" y="1105"/>
                    <a:pt x="5037" y="3040"/>
                    <a:pt x="4804" y="3707"/>
                  </a:cubicBezTo>
                  <a:cubicBezTo>
                    <a:pt x="4604" y="4374"/>
                    <a:pt x="4103" y="7976"/>
                    <a:pt x="4103" y="7976"/>
                  </a:cubicBezTo>
                  <a:lnTo>
                    <a:pt x="0" y="12580"/>
                  </a:lnTo>
                  <a:lnTo>
                    <a:pt x="2302" y="14981"/>
                  </a:lnTo>
                  <a:lnTo>
                    <a:pt x="5438" y="8910"/>
                  </a:lnTo>
                  <a:cubicBezTo>
                    <a:pt x="5438" y="8910"/>
                    <a:pt x="6772" y="7910"/>
                    <a:pt x="6805" y="7243"/>
                  </a:cubicBezTo>
                  <a:cubicBezTo>
                    <a:pt x="6872" y="6575"/>
                    <a:pt x="7306" y="5308"/>
                    <a:pt x="7539" y="4874"/>
                  </a:cubicBezTo>
                  <a:cubicBezTo>
                    <a:pt x="7717" y="4459"/>
                    <a:pt x="7868" y="4018"/>
                    <a:pt x="7526" y="4018"/>
                  </a:cubicBezTo>
                  <a:cubicBezTo>
                    <a:pt x="7483" y="4018"/>
                    <a:pt x="7432" y="4025"/>
                    <a:pt x="7372" y="4040"/>
                  </a:cubicBezTo>
                  <a:cubicBezTo>
                    <a:pt x="6805" y="4140"/>
                    <a:pt x="6205" y="5475"/>
                    <a:pt x="5871" y="5775"/>
                  </a:cubicBezTo>
                  <a:cubicBezTo>
                    <a:pt x="5846" y="5797"/>
                    <a:pt x="5826" y="5808"/>
                    <a:pt x="5810" y="5808"/>
                  </a:cubicBezTo>
                  <a:cubicBezTo>
                    <a:pt x="5610" y="5808"/>
                    <a:pt x="6033" y="4213"/>
                    <a:pt x="5971" y="3874"/>
                  </a:cubicBezTo>
                  <a:cubicBezTo>
                    <a:pt x="5938" y="3473"/>
                    <a:pt x="7072" y="1472"/>
                    <a:pt x="7205" y="1005"/>
                  </a:cubicBezTo>
                  <a:cubicBezTo>
                    <a:pt x="7255" y="685"/>
                    <a:pt x="7195" y="0"/>
                    <a:pt x="7026"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9"/>
            <p:cNvSpPr/>
            <p:nvPr/>
          </p:nvSpPr>
          <p:spPr>
            <a:xfrm>
              <a:off x="5403422" y="2446724"/>
              <a:ext cx="791726" cy="524354"/>
            </a:xfrm>
            <a:custGeom>
              <a:rect b="b" l="l" r="r" t="t"/>
              <a:pathLst>
                <a:path extrusionOk="0" h="26136" w="39463">
                  <a:moveTo>
                    <a:pt x="36817" y="1"/>
                  </a:moveTo>
                  <a:cubicBezTo>
                    <a:pt x="36744" y="1"/>
                    <a:pt x="36680" y="13"/>
                    <a:pt x="36627" y="39"/>
                  </a:cubicBezTo>
                  <a:cubicBezTo>
                    <a:pt x="36060" y="306"/>
                    <a:pt x="31790" y="4809"/>
                    <a:pt x="31390" y="4809"/>
                  </a:cubicBezTo>
                  <a:cubicBezTo>
                    <a:pt x="30956" y="4809"/>
                    <a:pt x="23584" y="1274"/>
                    <a:pt x="22617" y="1040"/>
                  </a:cubicBezTo>
                  <a:cubicBezTo>
                    <a:pt x="21870" y="827"/>
                    <a:pt x="20077" y="805"/>
                    <a:pt x="19389" y="805"/>
                  </a:cubicBezTo>
                  <a:cubicBezTo>
                    <a:pt x="19217" y="805"/>
                    <a:pt x="19115" y="807"/>
                    <a:pt x="19115" y="807"/>
                  </a:cubicBezTo>
                  <a:lnTo>
                    <a:pt x="14578" y="1040"/>
                  </a:lnTo>
                  <a:cubicBezTo>
                    <a:pt x="14578" y="1040"/>
                    <a:pt x="10942" y="1974"/>
                    <a:pt x="9241" y="3375"/>
                  </a:cubicBezTo>
                  <a:cubicBezTo>
                    <a:pt x="7540" y="4743"/>
                    <a:pt x="1" y="15484"/>
                    <a:pt x="201" y="16651"/>
                  </a:cubicBezTo>
                  <a:cubicBezTo>
                    <a:pt x="401" y="17819"/>
                    <a:pt x="6039" y="24857"/>
                    <a:pt x="6672" y="25291"/>
                  </a:cubicBezTo>
                  <a:cubicBezTo>
                    <a:pt x="6740" y="25338"/>
                    <a:pt x="6824" y="25360"/>
                    <a:pt x="6922" y="25360"/>
                  </a:cubicBezTo>
                  <a:cubicBezTo>
                    <a:pt x="7646" y="25360"/>
                    <a:pt x="9058" y="24158"/>
                    <a:pt x="8941" y="23423"/>
                  </a:cubicBezTo>
                  <a:cubicBezTo>
                    <a:pt x="8841" y="22589"/>
                    <a:pt x="6572" y="17285"/>
                    <a:pt x="6672" y="16885"/>
                  </a:cubicBezTo>
                  <a:cubicBezTo>
                    <a:pt x="6739" y="16418"/>
                    <a:pt x="8674" y="14516"/>
                    <a:pt x="8941" y="14283"/>
                  </a:cubicBezTo>
                  <a:cubicBezTo>
                    <a:pt x="8953" y="14272"/>
                    <a:pt x="8966" y="14267"/>
                    <a:pt x="8980" y="14267"/>
                  </a:cubicBezTo>
                  <a:cubicBezTo>
                    <a:pt x="9307" y="14267"/>
                    <a:pt x="10069" y="17172"/>
                    <a:pt x="9941" y="17652"/>
                  </a:cubicBezTo>
                  <a:cubicBezTo>
                    <a:pt x="9841" y="18152"/>
                    <a:pt x="8941" y="21788"/>
                    <a:pt x="8941" y="22155"/>
                  </a:cubicBezTo>
                  <a:cubicBezTo>
                    <a:pt x="8941" y="22464"/>
                    <a:pt x="13074" y="26135"/>
                    <a:pt x="17783" y="26135"/>
                  </a:cubicBezTo>
                  <a:cubicBezTo>
                    <a:pt x="18168" y="26135"/>
                    <a:pt x="18557" y="26111"/>
                    <a:pt x="18948" y="26058"/>
                  </a:cubicBezTo>
                  <a:cubicBezTo>
                    <a:pt x="24118" y="25324"/>
                    <a:pt x="25186" y="21655"/>
                    <a:pt x="25252" y="21321"/>
                  </a:cubicBezTo>
                  <a:cubicBezTo>
                    <a:pt x="25386" y="20988"/>
                    <a:pt x="24385" y="18753"/>
                    <a:pt x="24485" y="18219"/>
                  </a:cubicBezTo>
                  <a:cubicBezTo>
                    <a:pt x="24619" y="17619"/>
                    <a:pt x="26587" y="13115"/>
                    <a:pt x="26653" y="10814"/>
                  </a:cubicBezTo>
                  <a:cubicBezTo>
                    <a:pt x="26653" y="10814"/>
                    <a:pt x="31286" y="11666"/>
                    <a:pt x="32839" y="11666"/>
                  </a:cubicBezTo>
                  <a:cubicBezTo>
                    <a:pt x="32968" y="11666"/>
                    <a:pt x="33076" y="11660"/>
                    <a:pt x="33158" y="11648"/>
                  </a:cubicBezTo>
                  <a:cubicBezTo>
                    <a:pt x="34259" y="11481"/>
                    <a:pt x="39462" y="2107"/>
                    <a:pt x="39396" y="1707"/>
                  </a:cubicBezTo>
                  <a:cubicBezTo>
                    <a:pt x="39304" y="1312"/>
                    <a:pt x="37576" y="1"/>
                    <a:pt x="36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9"/>
            <p:cNvSpPr/>
            <p:nvPr/>
          </p:nvSpPr>
          <p:spPr>
            <a:xfrm>
              <a:off x="5861851" y="2466245"/>
              <a:ext cx="78324" cy="196091"/>
            </a:xfrm>
            <a:custGeom>
              <a:rect b="b" l="l" r="r" t="t"/>
              <a:pathLst>
                <a:path extrusionOk="0" fill="none" h="9774" w="3904">
                  <a:moveTo>
                    <a:pt x="3837" y="9774"/>
                  </a:moveTo>
                  <a:cubicBezTo>
                    <a:pt x="3903" y="7973"/>
                    <a:pt x="1668" y="4804"/>
                    <a:pt x="1668" y="4804"/>
                  </a:cubicBezTo>
                  <a:cubicBezTo>
                    <a:pt x="1668" y="4804"/>
                    <a:pt x="1101" y="1601"/>
                    <a:pt x="1" y="0"/>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9"/>
            <p:cNvSpPr/>
            <p:nvPr/>
          </p:nvSpPr>
          <p:spPr>
            <a:xfrm>
              <a:off x="5582119" y="2499709"/>
              <a:ext cx="76980" cy="232244"/>
            </a:xfrm>
            <a:custGeom>
              <a:rect b="b" l="l" r="r" t="t"/>
              <a:pathLst>
                <a:path extrusionOk="0" fill="none" h="11576" w="3837">
                  <a:moveTo>
                    <a:pt x="0" y="1001"/>
                  </a:moveTo>
                  <a:cubicBezTo>
                    <a:pt x="1335" y="0"/>
                    <a:pt x="3836" y="2936"/>
                    <a:pt x="3336" y="5404"/>
                  </a:cubicBezTo>
                  <a:cubicBezTo>
                    <a:pt x="2836" y="7906"/>
                    <a:pt x="1535" y="9974"/>
                    <a:pt x="0" y="11575"/>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9"/>
            <p:cNvSpPr/>
            <p:nvPr/>
          </p:nvSpPr>
          <p:spPr>
            <a:xfrm>
              <a:off x="5761478" y="2693774"/>
              <a:ext cx="95718" cy="74974"/>
            </a:xfrm>
            <a:custGeom>
              <a:rect b="b" l="l" r="r" t="t"/>
              <a:pathLst>
                <a:path extrusionOk="0" fill="none" h="3737" w="4771">
                  <a:moveTo>
                    <a:pt x="4770" y="1"/>
                  </a:moveTo>
                  <a:cubicBezTo>
                    <a:pt x="4770" y="1"/>
                    <a:pt x="2935" y="2970"/>
                    <a:pt x="0" y="3737"/>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9"/>
            <p:cNvSpPr/>
            <p:nvPr/>
          </p:nvSpPr>
          <p:spPr>
            <a:xfrm>
              <a:off x="5833743" y="2720557"/>
              <a:ext cx="65604" cy="20083"/>
            </a:xfrm>
            <a:custGeom>
              <a:rect b="b" l="l" r="r" t="t"/>
              <a:pathLst>
                <a:path extrusionOk="0" fill="none" h="1001" w="3270">
                  <a:moveTo>
                    <a:pt x="1" y="1001"/>
                  </a:moveTo>
                  <a:cubicBezTo>
                    <a:pt x="1" y="1001"/>
                    <a:pt x="1902" y="300"/>
                    <a:pt x="3270" y="0"/>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9"/>
            <p:cNvSpPr/>
            <p:nvPr/>
          </p:nvSpPr>
          <p:spPr>
            <a:xfrm>
              <a:off x="5424849" y="2517766"/>
              <a:ext cx="177373" cy="436359"/>
            </a:xfrm>
            <a:custGeom>
              <a:rect b="b" l="l" r="r" t="t"/>
              <a:pathLst>
                <a:path extrusionOk="0" fill="none" h="21750" w="8841">
                  <a:moveTo>
                    <a:pt x="8840" y="1"/>
                  </a:moveTo>
                  <a:cubicBezTo>
                    <a:pt x="8840" y="1"/>
                    <a:pt x="0" y="11876"/>
                    <a:pt x="0" y="13044"/>
                  </a:cubicBezTo>
                  <a:cubicBezTo>
                    <a:pt x="0" y="14211"/>
                    <a:pt x="6138" y="21750"/>
                    <a:pt x="6138" y="21750"/>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9"/>
            <p:cNvSpPr/>
            <p:nvPr/>
          </p:nvSpPr>
          <p:spPr>
            <a:xfrm>
              <a:off x="6037859" y="2564611"/>
              <a:ext cx="15408" cy="54229"/>
            </a:xfrm>
            <a:custGeom>
              <a:rect b="b" l="l" r="r" t="t"/>
              <a:pathLst>
                <a:path extrusionOk="0" fill="none" h="2703" w="768">
                  <a:moveTo>
                    <a:pt x="1" y="1"/>
                  </a:moveTo>
                  <a:cubicBezTo>
                    <a:pt x="1" y="1"/>
                    <a:pt x="768" y="1068"/>
                    <a:pt x="768" y="2703"/>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9"/>
            <p:cNvSpPr/>
            <p:nvPr/>
          </p:nvSpPr>
          <p:spPr>
            <a:xfrm>
              <a:off x="6045222" y="2551230"/>
              <a:ext cx="16752" cy="58241"/>
            </a:xfrm>
            <a:custGeom>
              <a:rect b="b" l="l" r="r" t="t"/>
              <a:pathLst>
                <a:path extrusionOk="0" fill="none" h="2903" w="835">
                  <a:moveTo>
                    <a:pt x="0" y="1"/>
                  </a:moveTo>
                  <a:cubicBezTo>
                    <a:pt x="0" y="1"/>
                    <a:pt x="834" y="1101"/>
                    <a:pt x="601" y="2903"/>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9"/>
            <p:cNvSpPr/>
            <p:nvPr/>
          </p:nvSpPr>
          <p:spPr>
            <a:xfrm>
              <a:off x="5916722" y="2461550"/>
              <a:ext cx="259689" cy="193443"/>
            </a:xfrm>
            <a:custGeom>
              <a:rect b="b" l="l" r="r" t="t"/>
              <a:pathLst>
                <a:path extrusionOk="0" fill="none" h="9642" w="12944">
                  <a:moveTo>
                    <a:pt x="1" y="6806"/>
                  </a:moveTo>
                  <a:cubicBezTo>
                    <a:pt x="1" y="6806"/>
                    <a:pt x="6539" y="9641"/>
                    <a:pt x="7106" y="9541"/>
                  </a:cubicBezTo>
                  <a:cubicBezTo>
                    <a:pt x="7640" y="9474"/>
                    <a:pt x="7039" y="8574"/>
                    <a:pt x="7273" y="8540"/>
                  </a:cubicBezTo>
                  <a:cubicBezTo>
                    <a:pt x="7473" y="8474"/>
                    <a:pt x="7840" y="9007"/>
                    <a:pt x="8007" y="8807"/>
                  </a:cubicBezTo>
                  <a:cubicBezTo>
                    <a:pt x="8207" y="8574"/>
                    <a:pt x="12943" y="1"/>
                    <a:pt x="12943" y="1"/>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9"/>
            <p:cNvSpPr/>
            <p:nvPr/>
          </p:nvSpPr>
          <p:spPr>
            <a:xfrm>
              <a:off x="5598851" y="2713194"/>
              <a:ext cx="20765" cy="194767"/>
            </a:xfrm>
            <a:custGeom>
              <a:rect b="b" l="l" r="r" t="t"/>
              <a:pathLst>
                <a:path extrusionOk="0" fill="none" h="9708" w="1035">
                  <a:moveTo>
                    <a:pt x="34" y="0"/>
                  </a:moveTo>
                  <a:cubicBezTo>
                    <a:pt x="34" y="0"/>
                    <a:pt x="1034" y="3936"/>
                    <a:pt x="1034" y="4670"/>
                  </a:cubicBezTo>
                  <a:cubicBezTo>
                    <a:pt x="1034" y="5437"/>
                    <a:pt x="0" y="9207"/>
                    <a:pt x="34" y="9707"/>
                  </a:cubicBezTo>
                </a:path>
              </a:pathLst>
            </a:custGeom>
            <a:noFill/>
            <a:ln cap="rnd" cmpd="sng" w="75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9"/>
            <p:cNvSpPr/>
            <p:nvPr/>
          </p:nvSpPr>
          <p:spPr>
            <a:xfrm>
              <a:off x="5655066" y="2461270"/>
              <a:ext cx="185398" cy="136826"/>
            </a:xfrm>
            <a:custGeom>
              <a:rect b="b" l="l" r="r" t="t"/>
              <a:pathLst>
                <a:path extrusionOk="0" h="6820" w="9241">
                  <a:moveTo>
                    <a:pt x="7466" y="0"/>
                  </a:moveTo>
                  <a:cubicBezTo>
                    <a:pt x="6942" y="0"/>
                    <a:pt x="6572" y="15"/>
                    <a:pt x="6572" y="15"/>
                  </a:cubicBezTo>
                  <a:lnTo>
                    <a:pt x="2035" y="248"/>
                  </a:lnTo>
                  <a:cubicBezTo>
                    <a:pt x="2035" y="248"/>
                    <a:pt x="1101" y="515"/>
                    <a:pt x="0" y="915"/>
                  </a:cubicBezTo>
                  <a:cubicBezTo>
                    <a:pt x="1068" y="2250"/>
                    <a:pt x="4170" y="6086"/>
                    <a:pt x="7973" y="6820"/>
                  </a:cubicBezTo>
                  <a:cubicBezTo>
                    <a:pt x="7973" y="6820"/>
                    <a:pt x="9240" y="2417"/>
                    <a:pt x="8340" y="15"/>
                  </a:cubicBezTo>
                  <a:cubicBezTo>
                    <a:pt x="8028" y="4"/>
                    <a:pt x="7728" y="0"/>
                    <a:pt x="7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9"/>
            <p:cNvSpPr/>
            <p:nvPr/>
          </p:nvSpPr>
          <p:spPr>
            <a:xfrm>
              <a:off x="5695894" y="2391292"/>
              <a:ext cx="92368" cy="98808"/>
            </a:xfrm>
            <a:custGeom>
              <a:rect b="b" l="l" r="r" t="t"/>
              <a:pathLst>
                <a:path extrusionOk="0" h="4925" w="4604">
                  <a:moveTo>
                    <a:pt x="0" y="0"/>
                  </a:moveTo>
                  <a:cubicBezTo>
                    <a:pt x="0" y="0"/>
                    <a:pt x="367" y="1902"/>
                    <a:pt x="0" y="3803"/>
                  </a:cubicBezTo>
                  <a:cubicBezTo>
                    <a:pt x="0" y="3803"/>
                    <a:pt x="1237" y="4925"/>
                    <a:pt x="2615" y="4925"/>
                  </a:cubicBezTo>
                  <a:cubicBezTo>
                    <a:pt x="2721" y="4925"/>
                    <a:pt x="2828" y="4918"/>
                    <a:pt x="2935" y="4904"/>
                  </a:cubicBezTo>
                  <a:cubicBezTo>
                    <a:pt x="4437" y="4704"/>
                    <a:pt x="4603" y="3536"/>
                    <a:pt x="4603" y="3536"/>
                  </a:cubicBezTo>
                  <a:lnTo>
                    <a:pt x="4437"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p:nvPr/>
          </p:nvSpPr>
          <p:spPr>
            <a:xfrm>
              <a:off x="5695894" y="2390609"/>
              <a:ext cx="89679" cy="49233"/>
            </a:xfrm>
            <a:custGeom>
              <a:rect b="b" l="l" r="r" t="t"/>
              <a:pathLst>
                <a:path extrusionOk="0" h="2454" w="4470">
                  <a:moveTo>
                    <a:pt x="0" y="1"/>
                  </a:moveTo>
                  <a:cubicBezTo>
                    <a:pt x="0" y="1"/>
                    <a:pt x="100" y="535"/>
                    <a:pt x="133" y="1335"/>
                  </a:cubicBezTo>
                  <a:cubicBezTo>
                    <a:pt x="864" y="1853"/>
                    <a:pt x="1816" y="2453"/>
                    <a:pt x="2636" y="2453"/>
                  </a:cubicBezTo>
                  <a:cubicBezTo>
                    <a:pt x="2715" y="2453"/>
                    <a:pt x="2793" y="2448"/>
                    <a:pt x="2869" y="2436"/>
                  </a:cubicBezTo>
                  <a:cubicBezTo>
                    <a:pt x="3636" y="2369"/>
                    <a:pt x="4136" y="1936"/>
                    <a:pt x="4470" y="1502"/>
                  </a:cubicBezTo>
                  <a:lnTo>
                    <a:pt x="4370" y="1"/>
                  </a:ln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9"/>
            <p:cNvSpPr/>
            <p:nvPr/>
          </p:nvSpPr>
          <p:spPr>
            <a:xfrm>
              <a:off x="5675129" y="2436773"/>
              <a:ext cx="143246" cy="106452"/>
            </a:xfrm>
            <a:custGeom>
              <a:rect b="b" l="l" r="r" t="t"/>
              <a:pathLst>
                <a:path extrusionOk="0" h="5306" w="7140">
                  <a:moveTo>
                    <a:pt x="5634" y="1"/>
                  </a:moveTo>
                  <a:cubicBezTo>
                    <a:pt x="5580" y="1"/>
                    <a:pt x="5538" y="35"/>
                    <a:pt x="5538" y="35"/>
                  </a:cubicBezTo>
                  <a:cubicBezTo>
                    <a:pt x="5071" y="1069"/>
                    <a:pt x="4504" y="1469"/>
                    <a:pt x="4504" y="1469"/>
                  </a:cubicBezTo>
                  <a:cubicBezTo>
                    <a:pt x="2736" y="1369"/>
                    <a:pt x="1202" y="268"/>
                    <a:pt x="1202" y="268"/>
                  </a:cubicBezTo>
                  <a:cubicBezTo>
                    <a:pt x="1202" y="268"/>
                    <a:pt x="1149" y="251"/>
                    <a:pt x="1075" y="251"/>
                  </a:cubicBezTo>
                  <a:cubicBezTo>
                    <a:pt x="946" y="251"/>
                    <a:pt x="753" y="305"/>
                    <a:pt x="668" y="602"/>
                  </a:cubicBezTo>
                  <a:cubicBezTo>
                    <a:pt x="535" y="1069"/>
                    <a:pt x="1" y="1803"/>
                    <a:pt x="1" y="1803"/>
                  </a:cubicBezTo>
                  <a:cubicBezTo>
                    <a:pt x="1" y="1803"/>
                    <a:pt x="1035" y="4038"/>
                    <a:pt x="3337" y="5305"/>
                  </a:cubicBezTo>
                  <a:lnTo>
                    <a:pt x="4504" y="2603"/>
                  </a:lnTo>
                  <a:lnTo>
                    <a:pt x="7139" y="4038"/>
                  </a:lnTo>
                  <a:cubicBezTo>
                    <a:pt x="7139" y="4038"/>
                    <a:pt x="6739" y="2036"/>
                    <a:pt x="6372" y="1236"/>
                  </a:cubicBezTo>
                  <a:cubicBezTo>
                    <a:pt x="6372" y="1236"/>
                    <a:pt x="5905" y="735"/>
                    <a:pt x="5838" y="268"/>
                  </a:cubicBezTo>
                  <a:cubicBezTo>
                    <a:pt x="5784" y="50"/>
                    <a:pt x="5700" y="1"/>
                    <a:pt x="56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9"/>
            <p:cNvSpPr/>
            <p:nvPr/>
          </p:nvSpPr>
          <p:spPr>
            <a:xfrm>
              <a:off x="5456969" y="2125845"/>
              <a:ext cx="167321" cy="159276"/>
            </a:xfrm>
            <a:custGeom>
              <a:rect b="b" l="l" r="r" t="t"/>
              <a:pathLst>
                <a:path extrusionOk="0" h="7939" w="8340">
                  <a:moveTo>
                    <a:pt x="4097" y="0"/>
                  </a:moveTo>
                  <a:cubicBezTo>
                    <a:pt x="1898" y="0"/>
                    <a:pt x="508" y="1991"/>
                    <a:pt x="234" y="3424"/>
                  </a:cubicBezTo>
                  <a:cubicBezTo>
                    <a:pt x="1" y="4959"/>
                    <a:pt x="901" y="6927"/>
                    <a:pt x="2536" y="7627"/>
                  </a:cubicBezTo>
                  <a:cubicBezTo>
                    <a:pt x="2987" y="7826"/>
                    <a:pt x="3496" y="7939"/>
                    <a:pt x="4020" y="7939"/>
                  </a:cubicBezTo>
                  <a:cubicBezTo>
                    <a:pt x="5434" y="7939"/>
                    <a:pt x="6952" y="7116"/>
                    <a:pt x="7706" y="4925"/>
                  </a:cubicBezTo>
                  <a:cubicBezTo>
                    <a:pt x="8340" y="3224"/>
                    <a:pt x="7339" y="456"/>
                    <a:pt x="4737" y="55"/>
                  </a:cubicBezTo>
                  <a:cubicBezTo>
                    <a:pt x="4517" y="18"/>
                    <a:pt x="4303" y="0"/>
                    <a:pt x="4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9"/>
            <p:cNvSpPr/>
            <p:nvPr/>
          </p:nvSpPr>
          <p:spPr>
            <a:xfrm>
              <a:off x="5460982" y="2205252"/>
              <a:ext cx="153940" cy="72947"/>
            </a:xfrm>
            <a:custGeom>
              <a:rect b="b" l="l" r="r" t="t"/>
              <a:pathLst>
                <a:path extrusionOk="0" fill="none" h="3636" w="7673">
                  <a:moveTo>
                    <a:pt x="1" y="400"/>
                  </a:moveTo>
                  <a:cubicBezTo>
                    <a:pt x="1" y="400"/>
                    <a:pt x="2236" y="2602"/>
                    <a:pt x="7673" y="0"/>
                  </a:cubicBezTo>
                  <a:cubicBezTo>
                    <a:pt x="7673" y="0"/>
                    <a:pt x="5538" y="3636"/>
                    <a:pt x="901" y="260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9"/>
            <p:cNvSpPr/>
            <p:nvPr/>
          </p:nvSpPr>
          <p:spPr>
            <a:xfrm>
              <a:off x="5537942" y="2124942"/>
              <a:ext cx="40185" cy="99731"/>
            </a:xfrm>
            <a:custGeom>
              <a:rect b="b" l="l" r="r" t="t"/>
              <a:pathLst>
                <a:path extrusionOk="0" fill="none" h="4971" w="2003">
                  <a:moveTo>
                    <a:pt x="1" y="0"/>
                  </a:moveTo>
                  <a:cubicBezTo>
                    <a:pt x="1" y="0"/>
                    <a:pt x="2002" y="2002"/>
                    <a:pt x="1135" y="4970"/>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9"/>
            <p:cNvSpPr/>
            <p:nvPr/>
          </p:nvSpPr>
          <p:spPr>
            <a:xfrm>
              <a:off x="5510516" y="2131623"/>
              <a:ext cx="50196" cy="96400"/>
            </a:xfrm>
            <a:custGeom>
              <a:rect b="b" l="l" r="r" t="t"/>
              <a:pathLst>
                <a:path extrusionOk="0" fill="none" h="4805" w="2502">
                  <a:moveTo>
                    <a:pt x="0" y="1"/>
                  </a:moveTo>
                  <a:cubicBezTo>
                    <a:pt x="0" y="1"/>
                    <a:pt x="2502" y="1935"/>
                    <a:pt x="2035" y="4804"/>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9"/>
            <p:cNvSpPr/>
            <p:nvPr/>
          </p:nvSpPr>
          <p:spPr>
            <a:xfrm>
              <a:off x="5576100" y="2079420"/>
              <a:ext cx="291127" cy="266390"/>
            </a:xfrm>
            <a:custGeom>
              <a:rect b="b" l="l" r="r" t="t"/>
              <a:pathLst>
                <a:path extrusionOk="0" h="13278" w="14511">
                  <a:moveTo>
                    <a:pt x="9912" y="1"/>
                  </a:moveTo>
                  <a:cubicBezTo>
                    <a:pt x="9070" y="1"/>
                    <a:pt x="7988" y="807"/>
                    <a:pt x="7172" y="1569"/>
                  </a:cubicBezTo>
                  <a:cubicBezTo>
                    <a:pt x="6171" y="2469"/>
                    <a:pt x="3769" y="3937"/>
                    <a:pt x="2402" y="4704"/>
                  </a:cubicBezTo>
                  <a:cubicBezTo>
                    <a:pt x="1001" y="5438"/>
                    <a:pt x="601" y="5938"/>
                    <a:pt x="300" y="6706"/>
                  </a:cubicBezTo>
                  <a:cubicBezTo>
                    <a:pt x="0" y="7440"/>
                    <a:pt x="2769" y="13277"/>
                    <a:pt x="2769" y="13277"/>
                  </a:cubicBezTo>
                  <a:lnTo>
                    <a:pt x="12309" y="8140"/>
                  </a:lnTo>
                  <a:cubicBezTo>
                    <a:pt x="13677" y="6539"/>
                    <a:pt x="14510" y="5105"/>
                    <a:pt x="13643" y="3937"/>
                  </a:cubicBezTo>
                  <a:cubicBezTo>
                    <a:pt x="13254" y="3392"/>
                    <a:pt x="12582" y="3247"/>
                    <a:pt x="11975" y="3247"/>
                  </a:cubicBezTo>
                  <a:cubicBezTo>
                    <a:pt x="11282" y="3247"/>
                    <a:pt x="10674" y="3437"/>
                    <a:pt x="10674" y="3437"/>
                  </a:cubicBezTo>
                  <a:cubicBezTo>
                    <a:pt x="11241" y="2202"/>
                    <a:pt x="11308" y="635"/>
                    <a:pt x="10441" y="134"/>
                  </a:cubicBezTo>
                  <a:cubicBezTo>
                    <a:pt x="10281" y="42"/>
                    <a:pt x="10103" y="1"/>
                    <a:pt x="9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9"/>
            <p:cNvSpPr/>
            <p:nvPr/>
          </p:nvSpPr>
          <p:spPr>
            <a:xfrm>
              <a:off x="5611571" y="2148174"/>
              <a:ext cx="245625" cy="250882"/>
            </a:xfrm>
            <a:custGeom>
              <a:rect b="b" l="l" r="r" t="t"/>
              <a:pathLst>
                <a:path extrusionOk="0" h="12505" w="12243">
                  <a:moveTo>
                    <a:pt x="5999" y="0"/>
                  </a:moveTo>
                  <a:cubicBezTo>
                    <a:pt x="5628" y="0"/>
                    <a:pt x="5241" y="36"/>
                    <a:pt x="4837" y="110"/>
                  </a:cubicBezTo>
                  <a:cubicBezTo>
                    <a:pt x="0" y="1010"/>
                    <a:pt x="0" y="5447"/>
                    <a:pt x="801" y="8149"/>
                  </a:cubicBezTo>
                  <a:cubicBezTo>
                    <a:pt x="1454" y="10644"/>
                    <a:pt x="3722" y="12505"/>
                    <a:pt x="6472" y="12505"/>
                  </a:cubicBezTo>
                  <a:cubicBezTo>
                    <a:pt x="6810" y="12505"/>
                    <a:pt x="7155" y="12477"/>
                    <a:pt x="7505" y="12419"/>
                  </a:cubicBezTo>
                  <a:cubicBezTo>
                    <a:pt x="10708" y="11851"/>
                    <a:pt x="12242" y="8249"/>
                    <a:pt x="11508" y="5080"/>
                  </a:cubicBezTo>
                  <a:cubicBezTo>
                    <a:pt x="10826" y="2263"/>
                    <a:pt x="8959" y="0"/>
                    <a:pt x="5999"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p:nvPr/>
          </p:nvSpPr>
          <p:spPr>
            <a:xfrm>
              <a:off x="5758127" y="2227321"/>
              <a:ext cx="42171" cy="81012"/>
            </a:xfrm>
            <a:custGeom>
              <a:rect b="b" l="l" r="r" t="t"/>
              <a:pathLst>
                <a:path extrusionOk="0" fill="none" h="4038" w="2102">
                  <a:moveTo>
                    <a:pt x="0" y="1"/>
                  </a:moveTo>
                  <a:cubicBezTo>
                    <a:pt x="0" y="1"/>
                    <a:pt x="0" y="1368"/>
                    <a:pt x="501" y="2469"/>
                  </a:cubicBezTo>
                  <a:cubicBezTo>
                    <a:pt x="501" y="2469"/>
                    <a:pt x="1668" y="2036"/>
                    <a:pt x="1868" y="2202"/>
                  </a:cubicBezTo>
                  <a:cubicBezTo>
                    <a:pt x="2102" y="2336"/>
                    <a:pt x="1535" y="3570"/>
                    <a:pt x="1101" y="4037"/>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9"/>
            <p:cNvSpPr/>
            <p:nvPr/>
          </p:nvSpPr>
          <p:spPr>
            <a:xfrm>
              <a:off x="5726007" y="2322357"/>
              <a:ext cx="56897" cy="25459"/>
            </a:xfrm>
            <a:custGeom>
              <a:rect b="b" l="l" r="r" t="t"/>
              <a:pathLst>
                <a:path extrusionOk="0" fill="none" h="1269" w="2836">
                  <a:moveTo>
                    <a:pt x="2835" y="468"/>
                  </a:moveTo>
                  <a:cubicBezTo>
                    <a:pt x="2835" y="468"/>
                    <a:pt x="1168" y="1268"/>
                    <a:pt x="0" y="1"/>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9"/>
            <p:cNvSpPr/>
            <p:nvPr/>
          </p:nvSpPr>
          <p:spPr>
            <a:xfrm>
              <a:off x="5704581" y="2251356"/>
              <a:ext cx="16752" cy="21066"/>
            </a:xfrm>
            <a:custGeom>
              <a:rect b="b" l="l" r="r" t="t"/>
              <a:pathLst>
                <a:path extrusionOk="0" h="1050" w="835">
                  <a:moveTo>
                    <a:pt x="378" y="0"/>
                  </a:moveTo>
                  <a:cubicBezTo>
                    <a:pt x="363" y="0"/>
                    <a:pt x="349" y="1"/>
                    <a:pt x="334" y="4"/>
                  </a:cubicBezTo>
                  <a:cubicBezTo>
                    <a:pt x="101" y="37"/>
                    <a:pt x="1" y="337"/>
                    <a:pt x="34" y="604"/>
                  </a:cubicBezTo>
                  <a:cubicBezTo>
                    <a:pt x="63" y="840"/>
                    <a:pt x="223" y="1049"/>
                    <a:pt x="420" y="1049"/>
                  </a:cubicBezTo>
                  <a:cubicBezTo>
                    <a:pt x="447" y="1049"/>
                    <a:pt x="474" y="1046"/>
                    <a:pt x="501" y="1038"/>
                  </a:cubicBezTo>
                  <a:cubicBezTo>
                    <a:pt x="701" y="1004"/>
                    <a:pt x="835" y="771"/>
                    <a:pt x="768" y="471"/>
                  </a:cubicBezTo>
                  <a:cubicBezTo>
                    <a:pt x="737" y="192"/>
                    <a:pt x="563" y="0"/>
                    <a:pt x="378"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9"/>
            <p:cNvSpPr/>
            <p:nvPr/>
          </p:nvSpPr>
          <p:spPr>
            <a:xfrm>
              <a:off x="5712606" y="2242047"/>
              <a:ext cx="15428" cy="18096"/>
            </a:xfrm>
            <a:custGeom>
              <a:rect b="b" l="l" r="r" t="t"/>
              <a:pathLst>
                <a:path extrusionOk="0" fill="none" h="902" w="769">
                  <a:moveTo>
                    <a:pt x="768" y="1"/>
                  </a:moveTo>
                  <a:cubicBezTo>
                    <a:pt x="768" y="1"/>
                    <a:pt x="535" y="668"/>
                    <a:pt x="1" y="901"/>
                  </a:cubicBezTo>
                </a:path>
              </a:pathLst>
            </a:custGeom>
            <a:noFill/>
            <a:ln cap="rnd" cmpd="sng" w="585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9"/>
            <p:cNvSpPr/>
            <p:nvPr/>
          </p:nvSpPr>
          <p:spPr>
            <a:xfrm>
              <a:off x="5778872" y="2240642"/>
              <a:ext cx="17414" cy="20905"/>
            </a:xfrm>
            <a:custGeom>
              <a:rect b="b" l="l" r="r" t="t"/>
              <a:pathLst>
                <a:path extrusionOk="0" h="1042" w="868">
                  <a:moveTo>
                    <a:pt x="411" y="0"/>
                  </a:moveTo>
                  <a:cubicBezTo>
                    <a:pt x="397" y="0"/>
                    <a:pt x="382" y="2"/>
                    <a:pt x="367" y="4"/>
                  </a:cubicBezTo>
                  <a:cubicBezTo>
                    <a:pt x="134" y="37"/>
                    <a:pt x="0" y="304"/>
                    <a:pt x="67" y="571"/>
                  </a:cubicBezTo>
                  <a:cubicBezTo>
                    <a:pt x="129" y="849"/>
                    <a:pt x="305" y="1042"/>
                    <a:pt x="490" y="1042"/>
                  </a:cubicBezTo>
                  <a:cubicBezTo>
                    <a:pt x="505" y="1042"/>
                    <a:pt x="519" y="1040"/>
                    <a:pt x="534" y="1038"/>
                  </a:cubicBezTo>
                  <a:cubicBezTo>
                    <a:pt x="734" y="1005"/>
                    <a:pt x="868" y="738"/>
                    <a:pt x="834" y="471"/>
                  </a:cubicBezTo>
                  <a:cubicBezTo>
                    <a:pt x="803" y="193"/>
                    <a:pt x="600" y="0"/>
                    <a:pt x="411"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9"/>
            <p:cNvSpPr/>
            <p:nvPr/>
          </p:nvSpPr>
          <p:spPr>
            <a:xfrm>
              <a:off x="5788241" y="2231333"/>
              <a:ext cx="14746" cy="17434"/>
            </a:xfrm>
            <a:custGeom>
              <a:rect b="b" l="l" r="r" t="t"/>
              <a:pathLst>
                <a:path extrusionOk="0" fill="none" h="869" w="735">
                  <a:moveTo>
                    <a:pt x="734" y="1"/>
                  </a:moveTo>
                  <a:cubicBezTo>
                    <a:pt x="734" y="1"/>
                    <a:pt x="534" y="668"/>
                    <a:pt x="0" y="868"/>
                  </a:cubicBezTo>
                </a:path>
              </a:pathLst>
            </a:custGeom>
            <a:noFill/>
            <a:ln cap="rnd" cmpd="sng" w="585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p:nvPr/>
          </p:nvSpPr>
          <p:spPr>
            <a:xfrm>
              <a:off x="5669873" y="2191930"/>
              <a:ext cx="52122" cy="38921"/>
            </a:xfrm>
            <a:custGeom>
              <a:rect b="b" l="l" r="r" t="t"/>
              <a:pathLst>
                <a:path extrusionOk="0" h="1940" w="2598">
                  <a:moveTo>
                    <a:pt x="1818" y="0"/>
                  </a:moveTo>
                  <a:cubicBezTo>
                    <a:pt x="920" y="0"/>
                    <a:pt x="0" y="1008"/>
                    <a:pt x="396" y="1932"/>
                  </a:cubicBezTo>
                  <a:cubicBezTo>
                    <a:pt x="402" y="1937"/>
                    <a:pt x="408" y="1940"/>
                    <a:pt x="414" y="1940"/>
                  </a:cubicBezTo>
                  <a:cubicBezTo>
                    <a:pt x="484" y="1940"/>
                    <a:pt x="597" y="1629"/>
                    <a:pt x="597" y="1598"/>
                  </a:cubicBezTo>
                  <a:cubicBezTo>
                    <a:pt x="763" y="1298"/>
                    <a:pt x="963" y="1064"/>
                    <a:pt x="1230" y="831"/>
                  </a:cubicBezTo>
                  <a:cubicBezTo>
                    <a:pt x="1430" y="664"/>
                    <a:pt x="1731" y="497"/>
                    <a:pt x="1964" y="431"/>
                  </a:cubicBezTo>
                  <a:cubicBezTo>
                    <a:pt x="2098" y="397"/>
                    <a:pt x="2264" y="330"/>
                    <a:pt x="2398" y="297"/>
                  </a:cubicBezTo>
                  <a:cubicBezTo>
                    <a:pt x="2398" y="297"/>
                    <a:pt x="2598" y="264"/>
                    <a:pt x="2498" y="230"/>
                  </a:cubicBezTo>
                  <a:cubicBezTo>
                    <a:pt x="2289" y="70"/>
                    <a:pt x="2054" y="0"/>
                    <a:pt x="1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9"/>
            <p:cNvSpPr/>
            <p:nvPr/>
          </p:nvSpPr>
          <p:spPr>
            <a:xfrm>
              <a:off x="5755640" y="2188379"/>
              <a:ext cx="35290" cy="25680"/>
            </a:xfrm>
            <a:custGeom>
              <a:rect b="b" l="l" r="r" t="t"/>
              <a:pathLst>
                <a:path extrusionOk="0" h="1280" w="1759">
                  <a:moveTo>
                    <a:pt x="1192" y="0"/>
                  </a:moveTo>
                  <a:cubicBezTo>
                    <a:pt x="639" y="0"/>
                    <a:pt x="0" y="672"/>
                    <a:pt x="458" y="1275"/>
                  </a:cubicBezTo>
                  <a:cubicBezTo>
                    <a:pt x="464" y="1278"/>
                    <a:pt x="469" y="1279"/>
                    <a:pt x="475" y="1279"/>
                  </a:cubicBezTo>
                  <a:cubicBezTo>
                    <a:pt x="530" y="1279"/>
                    <a:pt x="561" y="1135"/>
                    <a:pt x="591" y="1075"/>
                  </a:cubicBezTo>
                  <a:cubicBezTo>
                    <a:pt x="725" y="908"/>
                    <a:pt x="891" y="741"/>
                    <a:pt x="1058" y="608"/>
                  </a:cubicBezTo>
                  <a:cubicBezTo>
                    <a:pt x="1225" y="474"/>
                    <a:pt x="1425" y="441"/>
                    <a:pt x="1659" y="441"/>
                  </a:cubicBezTo>
                  <a:cubicBezTo>
                    <a:pt x="1725" y="441"/>
                    <a:pt x="1759" y="441"/>
                    <a:pt x="1725" y="341"/>
                  </a:cubicBezTo>
                  <a:cubicBezTo>
                    <a:pt x="1605" y="100"/>
                    <a:pt x="1405" y="0"/>
                    <a:pt x="1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p:nvPr/>
          </p:nvSpPr>
          <p:spPr>
            <a:xfrm>
              <a:off x="5579431" y="2157724"/>
              <a:ext cx="119151" cy="157290"/>
            </a:xfrm>
            <a:custGeom>
              <a:rect b="b" l="l" r="r" t="t"/>
              <a:pathLst>
                <a:path extrusionOk="0" h="7840" w="5939">
                  <a:moveTo>
                    <a:pt x="3670" y="1"/>
                  </a:moveTo>
                  <a:lnTo>
                    <a:pt x="3670" y="1"/>
                  </a:lnTo>
                  <a:cubicBezTo>
                    <a:pt x="3136" y="334"/>
                    <a:pt x="2636" y="601"/>
                    <a:pt x="2269" y="835"/>
                  </a:cubicBezTo>
                  <a:cubicBezTo>
                    <a:pt x="902" y="1602"/>
                    <a:pt x="468" y="2102"/>
                    <a:pt x="168" y="2836"/>
                  </a:cubicBezTo>
                  <a:cubicBezTo>
                    <a:pt x="1" y="3336"/>
                    <a:pt x="1135" y="6038"/>
                    <a:pt x="1936" y="7840"/>
                  </a:cubicBezTo>
                  <a:cubicBezTo>
                    <a:pt x="5938" y="4771"/>
                    <a:pt x="3670" y="1"/>
                    <a:pt x="3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p:nvPr/>
          </p:nvSpPr>
          <p:spPr>
            <a:xfrm>
              <a:off x="5581437" y="2217952"/>
              <a:ext cx="81674" cy="50216"/>
            </a:xfrm>
            <a:custGeom>
              <a:rect b="b" l="l" r="r" t="t"/>
              <a:pathLst>
                <a:path extrusionOk="0" fill="none" h="2503" w="4071">
                  <a:moveTo>
                    <a:pt x="3804" y="2202"/>
                  </a:moveTo>
                  <a:cubicBezTo>
                    <a:pt x="3804" y="2202"/>
                    <a:pt x="1702" y="2503"/>
                    <a:pt x="1" y="1"/>
                  </a:cubicBezTo>
                  <a:cubicBezTo>
                    <a:pt x="1" y="1"/>
                    <a:pt x="1569" y="1335"/>
                    <a:pt x="4071" y="120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559128" y="2271378"/>
              <a:ext cx="88596" cy="83540"/>
            </a:xfrm>
            <a:custGeom>
              <a:rect b="b" l="l" r="r" t="t"/>
              <a:pathLst>
                <a:path extrusionOk="0" h="4164" w="4416">
                  <a:moveTo>
                    <a:pt x="1850" y="0"/>
                  </a:moveTo>
                  <a:cubicBezTo>
                    <a:pt x="1623" y="0"/>
                    <a:pt x="1384" y="85"/>
                    <a:pt x="1146" y="307"/>
                  </a:cubicBezTo>
                  <a:cubicBezTo>
                    <a:pt x="1" y="1325"/>
                    <a:pt x="1374" y="4163"/>
                    <a:pt x="4021" y="4163"/>
                  </a:cubicBezTo>
                  <a:cubicBezTo>
                    <a:pt x="4150" y="4163"/>
                    <a:pt x="4281" y="4157"/>
                    <a:pt x="4415" y="4143"/>
                  </a:cubicBezTo>
                  <a:lnTo>
                    <a:pt x="3181" y="874"/>
                  </a:lnTo>
                  <a:cubicBezTo>
                    <a:pt x="3181" y="874"/>
                    <a:pt x="2580" y="0"/>
                    <a:pt x="1850"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5582119" y="2298944"/>
              <a:ext cx="65604" cy="55994"/>
            </a:xfrm>
            <a:custGeom>
              <a:rect b="b" l="l" r="r" t="t"/>
              <a:pathLst>
                <a:path extrusionOk="0" h="2791" w="3270">
                  <a:moveTo>
                    <a:pt x="1491" y="0"/>
                  </a:moveTo>
                  <a:cubicBezTo>
                    <a:pt x="837" y="0"/>
                    <a:pt x="116" y="243"/>
                    <a:pt x="0" y="1234"/>
                  </a:cubicBezTo>
                  <a:cubicBezTo>
                    <a:pt x="547" y="2054"/>
                    <a:pt x="1508" y="2791"/>
                    <a:pt x="2858" y="2791"/>
                  </a:cubicBezTo>
                  <a:cubicBezTo>
                    <a:pt x="2991" y="2791"/>
                    <a:pt x="3128" y="2784"/>
                    <a:pt x="3269" y="2769"/>
                  </a:cubicBezTo>
                  <a:lnTo>
                    <a:pt x="2269" y="100"/>
                  </a:lnTo>
                  <a:cubicBezTo>
                    <a:pt x="2063" y="49"/>
                    <a:pt x="1784" y="0"/>
                    <a:pt x="1491" y="0"/>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5532585" y="2879733"/>
              <a:ext cx="142564" cy="89278"/>
            </a:xfrm>
            <a:custGeom>
              <a:rect b="b" l="l" r="r" t="t"/>
              <a:pathLst>
                <a:path extrusionOk="0" h="4450" w="7106">
                  <a:moveTo>
                    <a:pt x="4164" y="1"/>
                  </a:moveTo>
                  <a:cubicBezTo>
                    <a:pt x="4153" y="1"/>
                    <a:pt x="4144" y="2"/>
                    <a:pt x="4137" y="5"/>
                  </a:cubicBezTo>
                  <a:cubicBezTo>
                    <a:pt x="3970" y="38"/>
                    <a:pt x="1235" y="1673"/>
                    <a:pt x="1235" y="1673"/>
                  </a:cubicBezTo>
                  <a:cubicBezTo>
                    <a:pt x="1" y="2373"/>
                    <a:pt x="101" y="4241"/>
                    <a:pt x="902" y="4342"/>
                  </a:cubicBezTo>
                  <a:cubicBezTo>
                    <a:pt x="923" y="4343"/>
                    <a:pt x="943" y="4344"/>
                    <a:pt x="964" y="4344"/>
                  </a:cubicBezTo>
                  <a:cubicBezTo>
                    <a:pt x="1580" y="4344"/>
                    <a:pt x="1908" y="3500"/>
                    <a:pt x="2316" y="3500"/>
                  </a:cubicBezTo>
                  <a:cubicBezTo>
                    <a:pt x="2365" y="3500"/>
                    <a:pt x="2416" y="3513"/>
                    <a:pt x="2469" y="3541"/>
                  </a:cubicBezTo>
                  <a:cubicBezTo>
                    <a:pt x="2880" y="3776"/>
                    <a:pt x="4091" y="4449"/>
                    <a:pt x="4649" y="4449"/>
                  </a:cubicBezTo>
                  <a:cubicBezTo>
                    <a:pt x="4725" y="4449"/>
                    <a:pt x="4789" y="4436"/>
                    <a:pt x="4838" y="4408"/>
                  </a:cubicBezTo>
                  <a:cubicBezTo>
                    <a:pt x="5171" y="4208"/>
                    <a:pt x="4971" y="3875"/>
                    <a:pt x="4971" y="3875"/>
                  </a:cubicBezTo>
                  <a:lnTo>
                    <a:pt x="4971" y="3875"/>
                  </a:lnTo>
                  <a:cubicBezTo>
                    <a:pt x="4971" y="3875"/>
                    <a:pt x="5005" y="3908"/>
                    <a:pt x="5305" y="4008"/>
                  </a:cubicBezTo>
                  <a:cubicBezTo>
                    <a:pt x="5415" y="4057"/>
                    <a:pt x="5525" y="4079"/>
                    <a:pt x="5625" y="4079"/>
                  </a:cubicBezTo>
                  <a:cubicBezTo>
                    <a:pt x="5798" y="4079"/>
                    <a:pt x="5942" y="4013"/>
                    <a:pt x="6005" y="3908"/>
                  </a:cubicBezTo>
                  <a:cubicBezTo>
                    <a:pt x="6105" y="3741"/>
                    <a:pt x="5938" y="3541"/>
                    <a:pt x="5938" y="3541"/>
                  </a:cubicBezTo>
                  <a:lnTo>
                    <a:pt x="5938" y="3541"/>
                  </a:lnTo>
                  <a:cubicBezTo>
                    <a:pt x="5939" y="3541"/>
                    <a:pt x="6251" y="3712"/>
                    <a:pt x="6430" y="3712"/>
                  </a:cubicBezTo>
                  <a:cubicBezTo>
                    <a:pt x="6445" y="3712"/>
                    <a:pt x="6459" y="3710"/>
                    <a:pt x="6472" y="3708"/>
                  </a:cubicBezTo>
                  <a:cubicBezTo>
                    <a:pt x="6639" y="3708"/>
                    <a:pt x="6806" y="3674"/>
                    <a:pt x="6806" y="3474"/>
                  </a:cubicBezTo>
                  <a:cubicBezTo>
                    <a:pt x="6806" y="3241"/>
                    <a:pt x="5672" y="2307"/>
                    <a:pt x="5438" y="2007"/>
                  </a:cubicBezTo>
                  <a:cubicBezTo>
                    <a:pt x="5138" y="1673"/>
                    <a:pt x="4004" y="1073"/>
                    <a:pt x="4004" y="1073"/>
                  </a:cubicBezTo>
                  <a:lnTo>
                    <a:pt x="4004" y="1073"/>
                  </a:lnTo>
                  <a:cubicBezTo>
                    <a:pt x="4004" y="1073"/>
                    <a:pt x="4337" y="1139"/>
                    <a:pt x="4804" y="1239"/>
                  </a:cubicBezTo>
                  <a:cubicBezTo>
                    <a:pt x="5238" y="1339"/>
                    <a:pt x="5438" y="1540"/>
                    <a:pt x="6005" y="1973"/>
                  </a:cubicBezTo>
                  <a:cubicBezTo>
                    <a:pt x="6303" y="2192"/>
                    <a:pt x="6566" y="2245"/>
                    <a:pt x="6743" y="2245"/>
                  </a:cubicBezTo>
                  <a:cubicBezTo>
                    <a:pt x="6864" y="2245"/>
                    <a:pt x="6946" y="2220"/>
                    <a:pt x="6973" y="2207"/>
                  </a:cubicBezTo>
                  <a:cubicBezTo>
                    <a:pt x="7106" y="2173"/>
                    <a:pt x="5938" y="1006"/>
                    <a:pt x="5772" y="872"/>
                  </a:cubicBezTo>
                  <a:cubicBezTo>
                    <a:pt x="5612" y="713"/>
                    <a:pt x="4410" y="1"/>
                    <a:pt x="4164"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5595501" y="2911271"/>
              <a:ext cx="56235" cy="39503"/>
            </a:xfrm>
            <a:custGeom>
              <a:rect b="b" l="l" r="r" t="t"/>
              <a:pathLst>
                <a:path extrusionOk="0" fill="none" h="1969" w="2803">
                  <a:moveTo>
                    <a:pt x="2802" y="1969"/>
                  </a:moveTo>
                  <a:cubicBezTo>
                    <a:pt x="2502" y="1702"/>
                    <a:pt x="1502" y="935"/>
                    <a:pt x="1301" y="735"/>
                  </a:cubicBezTo>
                  <a:cubicBezTo>
                    <a:pt x="1035" y="501"/>
                    <a:pt x="0" y="1"/>
                    <a:pt x="0" y="1"/>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5587476" y="2930010"/>
              <a:ext cx="44860" cy="27466"/>
            </a:xfrm>
            <a:custGeom>
              <a:rect b="b" l="l" r="r" t="t"/>
              <a:pathLst>
                <a:path extrusionOk="0" fill="none" h="1369" w="2236">
                  <a:moveTo>
                    <a:pt x="2235" y="1369"/>
                  </a:moveTo>
                  <a:cubicBezTo>
                    <a:pt x="1835" y="1068"/>
                    <a:pt x="501" y="168"/>
                    <a:pt x="0" y="1"/>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7219039" y="2353012"/>
              <a:ext cx="293815" cy="206162"/>
            </a:xfrm>
            <a:custGeom>
              <a:rect b="b" l="l" r="r" t="t"/>
              <a:pathLst>
                <a:path extrusionOk="0" h="10276" w="14645">
                  <a:moveTo>
                    <a:pt x="8862" y="0"/>
                  </a:moveTo>
                  <a:cubicBezTo>
                    <a:pt x="8844" y="0"/>
                    <a:pt x="8825" y="3"/>
                    <a:pt x="8807" y="7"/>
                  </a:cubicBezTo>
                  <a:cubicBezTo>
                    <a:pt x="8707" y="74"/>
                    <a:pt x="8674" y="107"/>
                    <a:pt x="8640" y="174"/>
                  </a:cubicBezTo>
                  <a:cubicBezTo>
                    <a:pt x="8307" y="674"/>
                    <a:pt x="8440" y="2075"/>
                    <a:pt x="8474" y="2609"/>
                  </a:cubicBezTo>
                  <a:cubicBezTo>
                    <a:pt x="6506" y="2809"/>
                    <a:pt x="4504" y="3042"/>
                    <a:pt x="2536" y="3276"/>
                  </a:cubicBezTo>
                  <a:cubicBezTo>
                    <a:pt x="1836" y="3343"/>
                    <a:pt x="1102" y="3443"/>
                    <a:pt x="501" y="3910"/>
                  </a:cubicBezTo>
                  <a:cubicBezTo>
                    <a:pt x="268" y="4077"/>
                    <a:pt x="101" y="4310"/>
                    <a:pt x="34" y="4610"/>
                  </a:cubicBezTo>
                  <a:cubicBezTo>
                    <a:pt x="1" y="5011"/>
                    <a:pt x="334" y="5344"/>
                    <a:pt x="735" y="5611"/>
                  </a:cubicBezTo>
                  <a:cubicBezTo>
                    <a:pt x="3003" y="7145"/>
                    <a:pt x="6706" y="6478"/>
                    <a:pt x="9007" y="7979"/>
                  </a:cubicBezTo>
                  <a:cubicBezTo>
                    <a:pt x="9474" y="8313"/>
                    <a:pt x="9908" y="8747"/>
                    <a:pt x="10275" y="9147"/>
                  </a:cubicBezTo>
                  <a:cubicBezTo>
                    <a:pt x="10675" y="9614"/>
                    <a:pt x="10775" y="9514"/>
                    <a:pt x="11276" y="9847"/>
                  </a:cubicBezTo>
                  <a:cubicBezTo>
                    <a:pt x="11659" y="10087"/>
                    <a:pt x="12112" y="10275"/>
                    <a:pt x="12572" y="10275"/>
                  </a:cubicBezTo>
                  <a:cubicBezTo>
                    <a:pt x="12751" y="10275"/>
                    <a:pt x="12932" y="10247"/>
                    <a:pt x="13110" y="10181"/>
                  </a:cubicBezTo>
                  <a:cubicBezTo>
                    <a:pt x="13477" y="10081"/>
                    <a:pt x="13877" y="9714"/>
                    <a:pt x="13944" y="9280"/>
                  </a:cubicBezTo>
                  <a:cubicBezTo>
                    <a:pt x="14011" y="8780"/>
                    <a:pt x="14645" y="8213"/>
                    <a:pt x="14311" y="7913"/>
                  </a:cubicBezTo>
                  <a:cubicBezTo>
                    <a:pt x="13577" y="7145"/>
                    <a:pt x="12009" y="6778"/>
                    <a:pt x="11409" y="5945"/>
                  </a:cubicBezTo>
                  <a:cubicBezTo>
                    <a:pt x="11276" y="5778"/>
                    <a:pt x="11142" y="5611"/>
                    <a:pt x="11142" y="5411"/>
                  </a:cubicBezTo>
                  <a:cubicBezTo>
                    <a:pt x="11142" y="5111"/>
                    <a:pt x="11442" y="4910"/>
                    <a:pt x="11509" y="4610"/>
                  </a:cubicBezTo>
                  <a:cubicBezTo>
                    <a:pt x="11643" y="4277"/>
                    <a:pt x="11442" y="3910"/>
                    <a:pt x="11176" y="3643"/>
                  </a:cubicBezTo>
                  <a:cubicBezTo>
                    <a:pt x="10942" y="3409"/>
                    <a:pt x="10608" y="3243"/>
                    <a:pt x="10308" y="3042"/>
                  </a:cubicBezTo>
                  <a:cubicBezTo>
                    <a:pt x="9808" y="2609"/>
                    <a:pt x="9508" y="2008"/>
                    <a:pt x="9474" y="1408"/>
                  </a:cubicBezTo>
                  <a:cubicBezTo>
                    <a:pt x="9474" y="1275"/>
                    <a:pt x="9207" y="307"/>
                    <a:pt x="9141" y="174"/>
                  </a:cubicBezTo>
                  <a:cubicBezTo>
                    <a:pt x="9112" y="87"/>
                    <a:pt x="8983" y="0"/>
                    <a:pt x="8862"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a:off x="7224395" y="2420302"/>
              <a:ext cx="97724" cy="15849"/>
            </a:xfrm>
            <a:custGeom>
              <a:rect b="b" l="l" r="r" t="t"/>
              <a:pathLst>
                <a:path extrusionOk="0" h="790" w="4871">
                  <a:moveTo>
                    <a:pt x="4721" y="0"/>
                  </a:moveTo>
                  <a:cubicBezTo>
                    <a:pt x="4704" y="0"/>
                    <a:pt x="4686" y="7"/>
                    <a:pt x="4671" y="22"/>
                  </a:cubicBezTo>
                  <a:cubicBezTo>
                    <a:pt x="3703" y="122"/>
                    <a:pt x="3036" y="189"/>
                    <a:pt x="2402" y="256"/>
                  </a:cubicBezTo>
                  <a:cubicBezTo>
                    <a:pt x="1735" y="322"/>
                    <a:pt x="1068" y="422"/>
                    <a:pt x="168" y="522"/>
                  </a:cubicBezTo>
                  <a:cubicBezTo>
                    <a:pt x="67" y="522"/>
                    <a:pt x="1" y="589"/>
                    <a:pt x="34" y="689"/>
                  </a:cubicBezTo>
                  <a:cubicBezTo>
                    <a:pt x="1" y="723"/>
                    <a:pt x="67" y="789"/>
                    <a:pt x="168" y="789"/>
                  </a:cubicBezTo>
                  <a:cubicBezTo>
                    <a:pt x="1135" y="689"/>
                    <a:pt x="1769" y="622"/>
                    <a:pt x="2469" y="556"/>
                  </a:cubicBezTo>
                  <a:cubicBezTo>
                    <a:pt x="3136" y="456"/>
                    <a:pt x="3803" y="389"/>
                    <a:pt x="4704" y="289"/>
                  </a:cubicBezTo>
                  <a:cubicBezTo>
                    <a:pt x="4771" y="289"/>
                    <a:pt x="4871" y="222"/>
                    <a:pt x="4838" y="122"/>
                  </a:cubicBezTo>
                  <a:cubicBezTo>
                    <a:pt x="4838" y="71"/>
                    <a:pt x="4779" y="0"/>
                    <a:pt x="4721"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9"/>
            <p:cNvSpPr/>
            <p:nvPr/>
          </p:nvSpPr>
          <p:spPr>
            <a:xfrm>
              <a:off x="7221045" y="2442812"/>
              <a:ext cx="95056" cy="15428"/>
            </a:xfrm>
            <a:custGeom>
              <a:rect b="b" l="l" r="r" t="t"/>
              <a:pathLst>
                <a:path extrusionOk="0" h="769" w="4738">
                  <a:moveTo>
                    <a:pt x="4571" y="1"/>
                  </a:moveTo>
                  <a:cubicBezTo>
                    <a:pt x="3470" y="134"/>
                    <a:pt x="2903" y="168"/>
                    <a:pt x="2369" y="234"/>
                  </a:cubicBezTo>
                  <a:cubicBezTo>
                    <a:pt x="1836" y="268"/>
                    <a:pt x="1302" y="301"/>
                    <a:pt x="168" y="434"/>
                  </a:cubicBezTo>
                  <a:cubicBezTo>
                    <a:pt x="68" y="434"/>
                    <a:pt x="1" y="501"/>
                    <a:pt x="1" y="601"/>
                  </a:cubicBezTo>
                  <a:cubicBezTo>
                    <a:pt x="34" y="735"/>
                    <a:pt x="68" y="768"/>
                    <a:pt x="168" y="768"/>
                  </a:cubicBezTo>
                  <a:cubicBezTo>
                    <a:pt x="1302" y="635"/>
                    <a:pt x="1836" y="601"/>
                    <a:pt x="2369" y="568"/>
                  </a:cubicBezTo>
                  <a:cubicBezTo>
                    <a:pt x="2903" y="501"/>
                    <a:pt x="3470" y="468"/>
                    <a:pt x="4571" y="334"/>
                  </a:cubicBezTo>
                  <a:cubicBezTo>
                    <a:pt x="4671" y="334"/>
                    <a:pt x="4738" y="268"/>
                    <a:pt x="4738" y="168"/>
                  </a:cubicBezTo>
                  <a:cubicBezTo>
                    <a:pt x="4738" y="101"/>
                    <a:pt x="4671" y="1"/>
                    <a:pt x="4571"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7242472" y="2462233"/>
              <a:ext cx="72285" cy="13402"/>
            </a:xfrm>
            <a:custGeom>
              <a:rect b="b" l="l" r="r" t="t"/>
              <a:pathLst>
                <a:path extrusionOk="0" h="668" w="3603">
                  <a:moveTo>
                    <a:pt x="3436" y="0"/>
                  </a:moveTo>
                  <a:cubicBezTo>
                    <a:pt x="2769" y="34"/>
                    <a:pt x="2002" y="134"/>
                    <a:pt x="1301" y="200"/>
                  </a:cubicBezTo>
                  <a:cubicBezTo>
                    <a:pt x="934" y="234"/>
                    <a:pt x="534" y="300"/>
                    <a:pt x="201" y="334"/>
                  </a:cubicBezTo>
                  <a:cubicBezTo>
                    <a:pt x="134" y="334"/>
                    <a:pt x="34" y="400"/>
                    <a:pt x="34" y="501"/>
                  </a:cubicBezTo>
                  <a:cubicBezTo>
                    <a:pt x="0" y="634"/>
                    <a:pt x="100" y="667"/>
                    <a:pt x="167" y="667"/>
                  </a:cubicBezTo>
                  <a:lnTo>
                    <a:pt x="1301" y="534"/>
                  </a:lnTo>
                  <a:cubicBezTo>
                    <a:pt x="2002" y="467"/>
                    <a:pt x="2769" y="367"/>
                    <a:pt x="3436" y="334"/>
                  </a:cubicBezTo>
                  <a:cubicBezTo>
                    <a:pt x="3503" y="334"/>
                    <a:pt x="3603" y="267"/>
                    <a:pt x="3603" y="167"/>
                  </a:cubicBezTo>
                  <a:cubicBezTo>
                    <a:pt x="3603" y="100"/>
                    <a:pt x="3503" y="0"/>
                    <a:pt x="3436"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a:off x="7308718" y="2416049"/>
              <a:ext cx="19441" cy="56235"/>
            </a:xfrm>
            <a:custGeom>
              <a:rect b="b" l="l" r="r" t="t"/>
              <a:pathLst>
                <a:path extrusionOk="0" h="2803" w="969">
                  <a:moveTo>
                    <a:pt x="768" y="1"/>
                  </a:moveTo>
                  <a:cubicBezTo>
                    <a:pt x="601" y="1"/>
                    <a:pt x="1" y="267"/>
                    <a:pt x="1" y="2636"/>
                  </a:cubicBezTo>
                  <a:cubicBezTo>
                    <a:pt x="1" y="2736"/>
                    <a:pt x="67" y="2803"/>
                    <a:pt x="168" y="2803"/>
                  </a:cubicBezTo>
                  <a:cubicBezTo>
                    <a:pt x="268" y="2803"/>
                    <a:pt x="334" y="2736"/>
                    <a:pt x="334" y="2636"/>
                  </a:cubicBezTo>
                  <a:cubicBezTo>
                    <a:pt x="301" y="501"/>
                    <a:pt x="801" y="334"/>
                    <a:pt x="801" y="334"/>
                  </a:cubicBezTo>
                  <a:cubicBezTo>
                    <a:pt x="868" y="334"/>
                    <a:pt x="968" y="267"/>
                    <a:pt x="935" y="167"/>
                  </a:cubicBezTo>
                  <a:cubicBezTo>
                    <a:pt x="935" y="101"/>
                    <a:pt x="835" y="1"/>
                    <a:pt x="768"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a:off x="7381665" y="2402406"/>
              <a:ext cx="16090" cy="50477"/>
            </a:xfrm>
            <a:custGeom>
              <a:rect b="b" l="l" r="r" t="t"/>
              <a:pathLst>
                <a:path extrusionOk="0" h="2516" w="802">
                  <a:moveTo>
                    <a:pt x="432" y="1"/>
                  </a:moveTo>
                  <a:cubicBezTo>
                    <a:pt x="368" y="1"/>
                    <a:pt x="318" y="38"/>
                    <a:pt x="268" y="113"/>
                  </a:cubicBezTo>
                  <a:cubicBezTo>
                    <a:pt x="67" y="614"/>
                    <a:pt x="1" y="1181"/>
                    <a:pt x="134" y="1748"/>
                  </a:cubicBezTo>
                  <a:cubicBezTo>
                    <a:pt x="167" y="2115"/>
                    <a:pt x="334" y="2348"/>
                    <a:pt x="534" y="2515"/>
                  </a:cubicBezTo>
                  <a:lnTo>
                    <a:pt x="601" y="2515"/>
                  </a:lnTo>
                  <a:cubicBezTo>
                    <a:pt x="668" y="2515"/>
                    <a:pt x="735" y="2482"/>
                    <a:pt x="735" y="2448"/>
                  </a:cubicBezTo>
                  <a:cubicBezTo>
                    <a:pt x="801" y="2348"/>
                    <a:pt x="801" y="2282"/>
                    <a:pt x="701" y="2248"/>
                  </a:cubicBezTo>
                  <a:cubicBezTo>
                    <a:pt x="568" y="2148"/>
                    <a:pt x="434" y="1948"/>
                    <a:pt x="401" y="1681"/>
                  </a:cubicBezTo>
                  <a:cubicBezTo>
                    <a:pt x="334" y="1181"/>
                    <a:pt x="401" y="681"/>
                    <a:pt x="568" y="247"/>
                  </a:cubicBezTo>
                  <a:cubicBezTo>
                    <a:pt x="601" y="147"/>
                    <a:pt x="568" y="80"/>
                    <a:pt x="501" y="13"/>
                  </a:cubicBezTo>
                  <a:cubicBezTo>
                    <a:pt x="476" y="5"/>
                    <a:pt x="453" y="1"/>
                    <a:pt x="432"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9"/>
            <p:cNvSpPr/>
            <p:nvPr/>
          </p:nvSpPr>
          <p:spPr>
            <a:xfrm>
              <a:off x="7425161" y="2376706"/>
              <a:ext cx="542109" cy="374687"/>
            </a:xfrm>
            <a:custGeom>
              <a:rect b="b" l="l" r="r" t="t"/>
              <a:pathLst>
                <a:path extrusionOk="0" h="18676" w="27021">
                  <a:moveTo>
                    <a:pt x="24159" y="1"/>
                  </a:moveTo>
                  <a:cubicBezTo>
                    <a:pt x="22728" y="1"/>
                    <a:pt x="21149" y="1761"/>
                    <a:pt x="21149" y="1761"/>
                  </a:cubicBezTo>
                  <a:cubicBezTo>
                    <a:pt x="21149" y="1761"/>
                    <a:pt x="16046" y="7032"/>
                    <a:pt x="13477" y="11268"/>
                  </a:cubicBezTo>
                  <a:cubicBezTo>
                    <a:pt x="13477" y="11268"/>
                    <a:pt x="13159" y="11001"/>
                    <a:pt x="12876" y="11001"/>
                  </a:cubicBezTo>
                  <a:cubicBezTo>
                    <a:pt x="12702" y="11001"/>
                    <a:pt x="12540" y="11103"/>
                    <a:pt x="12476" y="11435"/>
                  </a:cubicBezTo>
                  <a:lnTo>
                    <a:pt x="2369" y="5197"/>
                  </a:lnTo>
                  <a:cubicBezTo>
                    <a:pt x="2369" y="5197"/>
                    <a:pt x="501" y="6231"/>
                    <a:pt x="1" y="8366"/>
                  </a:cubicBezTo>
                  <a:cubicBezTo>
                    <a:pt x="1" y="8366"/>
                    <a:pt x="8874" y="15371"/>
                    <a:pt x="10375" y="16672"/>
                  </a:cubicBezTo>
                  <a:cubicBezTo>
                    <a:pt x="11242" y="17441"/>
                    <a:pt x="12460" y="18676"/>
                    <a:pt x="13964" y="18676"/>
                  </a:cubicBezTo>
                  <a:cubicBezTo>
                    <a:pt x="15005" y="18676"/>
                    <a:pt x="16184" y="18085"/>
                    <a:pt x="17480" y="16339"/>
                  </a:cubicBezTo>
                  <a:cubicBezTo>
                    <a:pt x="20649" y="12102"/>
                    <a:pt x="25719" y="5731"/>
                    <a:pt x="25719" y="5731"/>
                  </a:cubicBezTo>
                  <a:cubicBezTo>
                    <a:pt x="25719" y="5731"/>
                    <a:pt x="27020" y="3162"/>
                    <a:pt x="25552" y="827"/>
                  </a:cubicBezTo>
                  <a:cubicBezTo>
                    <a:pt x="25159" y="224"/>
                    <a:pt x="24668" y="1"/>
                    <a:pt x="241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a:off x="7670766" y="2604195"/>
              <a:ext cx="43536" cy="35390"/>
            </a:xfrm>
            <a:custGeom>
              <a:rect b="b" l="l" r="r" t="t"/>
              <a:pathLst>
                <a:path extrusionOk="0" h="1764" w="2170">
                  <a:moveTo>
                    <a:pt x="159" y="1"/>
                  </a:moveTo>
                  <a:cubicBezTo>
                    <a:pt x="114" y="1"/>
                    <a:pt x="91" y="40"/>
                    <a:pt x="68" y="63"/>
                  </a:cubicBezTo>
                  <a:cubicBezTo>
                    <a:pt x="1" y="129"/>
                    <a:pt x="68" y="196"/>
                    <a:pt x="101" y="229"/>
                  </a:cubicBezTo>
                  <a:cubicBezTo>
                    <a:pt x="802" y="563"/>
                    <a:pt x="1435" y="1097"/>
                    <a:pt x="1936" y="1697"/>
                  </a:cubicBezTo>
                  <a:cubicBezTo>
                    <a:pt x="1936" y="1731"/>
                    <a:pt x="1969" y="1764"/>
                    <a:pt x="2002" y="1764"/>
                  </a:cubicBezTo>
                  <a:cubicBezTo>
                    <a:pt x="2069" y="1764"/>
                    <a:pt x="2069" y="1764"/>
                    <a:pt x="2102" y="1731"/>
                  </a:cubicBezTo>
                  <a:cubicBezTo>
                    <a:pt x="2136" y="1697"/>
                    <a:pt x="2169" y="1597"/>
                    <a:pt x="2136" y="1564"/>
                  </a:cubicBezTo>
                  <a:cubicBezTo>
                    <a:pt x="1635" y="897"/>
                    <a:pt x="968" y="396"/>
                    <a:pt x="234" y="29"/>
                  </a:cubicBezTo>
                  <a:cubicBezTo>
                    <a:pt x="203" y="9"/>
                    <a:pt x="179" y="1"/>
                    <a:pt x="1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7693537" y="2601587"/>
              <a:ext cx="25439" cy="25299"/>
            </a:xfrm>
            <a:custGeom>
              <a:rect b="b" l="l" r="r" t="t"/>
              <a:pathLst>
                <a:path extrusionOk="0" h="1261" w="1268">
                  <a:moveTo>
                    <a:pt x="129" y="1"/>
                  </a:moveTo>
                  <a:cubicBezTo>
                    <a:pt x="100" y="1"/>
                    <a:pt x="67" y="9"/>
                    <a:pt x="33" y="26"/>
                  </a:cubicBezTo>
                  <a:cubicBezTo>
                    <a:pt x="0" y="59"/>
                    <a:pt x="0" y="159"/>
                    <a:pt x="33" y="193"/>
                  </a:cubicBezTo>
                  <a:lnTo>
                    <a:pt x="1034" y="1227"/>
                  </a:lnTo>
                  <a:cubicBezTo>
                    <a:pt x="1034" y="1260"/>
                    <a:pt x="1101" y="1260"/>
                    <a:pt x="1134" y="1260"/>
                  </a:cubicBezTo>
                  <a:cubicBezTo>
                    <a:pt x="1168" y="1260"/>
                    <a:pt x="1201" y="1260"/>
                    <a:pt x="1201" y="1227"/>
                  </a:cubicBezTo>
                  <a:cubicBezTo>
                    <a:pt x="1268" y="1193"/>
                    <a:pt x="1268" y="1093"/>
                    <a:pt x="1201" y="1060"/>
                  </a:cubicBezTo>
                  <a:lnTo>
                    <a:pt x="200" y="26"/>
                  </a:lnTo>
                  <a:cubicBezTo>
                    <a:pt x="184" y="9"/>
                    <a:pt x="159" y="1"/>
                    <a:pt x="1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a:off x="7449256" y="2500472"/>
              <a:ext cx="49554" cy="60829"/>
            </a:xfrm>
            <a:custGeom>
              <a:rect b="b" l="l" r="r" t="t"/>
              <a:pathLst>
                <a:path extrusionOk="0" h="3032" w="2470">
                  <a:moveTo>
                    <a:pt x="2309" y="0"/>
                  </a:moveTo>
                  <a:cubicBezTo>
                    <a:pt x="2293" y="0"/>
                    <a:pt x="2279" y="8"/>
                    <a:pt x="2269" y="29"/>
                  </a:cubicBezTo>
                  <a:cubicBezTo>
                    <a:pt x="1001" y="763"/>
                    <a:pt x="101" y="2764"/>
                    <a:pt x="34" y="2864"/>
                  </a:cubicBezTo>
                  <a:cubicBezTo>
                    <a:pt x="1" y="2931"/>
                    <a:pt x="34" y="2964"/>
                    <a:pt x="134" y="3031"/>
                  </a:cubicBezTo>
                  <a:lnTo>
                    <a:pt x="168" y="3031"/>
                  </a:lnTo>
                  <a:cubicBezTo>
                    <a:pt x="201" y="3031"/>
                    <a:pt x="234" y="2964"/>
                    <a:pt x="301" y="2931"/>
                  </a:cubicBezTo>
                  <a:cubicBezTo>
                    <a:pt x="301" y="2931"/>
                    <a:pt x="1202" y="930"/>
                    <a:pt x="2369" y="229"/>
                  </a:cubicBezTo>
                  <a:cubicBezTo>
                    <a:pt x="2436" y="196"/>
                    <a:pt x="2469" y="96"/>
                    <a:pt x="2436" y="62"/>
                  </a:cubicBezTo>
                  <a:cubicBezTo>
                    <a:pt x="2390" y="39"/>
                    <a:pt x="2344" y="0"/>
                    <a:pt x="2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7725657" y="4081758"/>
              <a:ext cx="257001" cy="117185"/>
            </a:xfrm>
            <a:custGeom>
              <a:rect b="b" l="l" r="r" t="t"/>
              <a:pathLst>
                <a:path extrusionOk="0" h="5841" w="12810">
                  <a:moveTo>
                    <a:pt x="8506" y="1"/>
                  </a:moveTo>
                  <a:cubicBezTo>
                    <a:pt x="8506" y="1"/>
                    <a:pt x="4870" y="2035"/>
                    <a:pt x="2669" y="3303"/>
                  </a:cubicBezTo>
                  <a:cubicBezTo>
                    <a:pt x="1101" y="4170"/>
                    <a:pt x="0" y="5805"/>
                    <a:pt x="1701" y="5838"/>
                  </a:cubicBezTo>
                  <a:cubicBezTo>
                    <a:pt x="1772" y="5840"/>
                    <a:pt x="1844" y="5840"/>
                    <a:pt x="1919" y="5840"/>
                  </a:cubicBezTo>
                  <a:cubicBezTo>
                    <a:pt x="3633" y="5840"/>
                    <a:pt x="6275" y="5469"/>
                    <a:pt x="7906" y="4637"/>
                  </a:cubicBezTo>
                  <a:cubicBezTo>
                    <a:pt x="9073" y="4004"/>
                    <a:pt x="9741" y="4204"/>
                    <a:pt x="10608" y="4037"/>
                  </a:cubicBezTo>
                  <a:cubicBezTo>
                    <a:pt x="11508" y="3870"/>
                    <a:pt x="12476" y="3837"/>
                    <a:pt x="12643" y="3103"/>
                  </a:cubicBezTo>
                  <a:cubicBezTo>
                    <a:pt x="12809" y="2336"/>
                    <a:pt x="12609" y="134"/>
                    <a:pt x="12609" y="134"/>
                  </a:cubicBezTo>
                  <a:lnTo>
                    <a:pt x="8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8116274" y="4079089"/>
              <a:ext cx="109983" cy="142564"/>
            </a:xfrm>
            <a:custGeom>
              <a:rect b="b" l="l" r="r" t="t"/>
              <a:pathLst>
                <a:path extrusionOk="0" h="7106" w="5482">
                  <a:moveTo>
                    <a:pt x="3747" y="0"/>
                  </a:moveTo>
                  <a:lnTo>
                    <a:pt x="211" y="434"/>
                  </a:lnTo>
                  <a:cubicBezTo>
                    <a:pt x="211" y="601"/>
                    <a:pt x="545" y="2569"/>
                    <a:pt x="244" y="4403"/>
                  </a:cubicBezTo>
                  <a:cubicBezTo>
                    <a:pt x="0" y="6050"/>
                    <a:pt x="481" y="6860"/>
                    <a:pt x="2093" y="6860"/>
                  </a:cubicBezTo>
                  <a:cubicBezTo>
                    <a:pt x="2245" y="6860"/>
                    <a:pt x="2407" y="6853"/>
                    <a:pt x="2579" y="6838"/>
                  </a:cubicBezTo>
                  <a:cubicBezTo>
                    <a:pt x="4581" y="6672"/>
                    <a:pt x="5481" y="7105"/>
                    <a:pt x="4748" y="4770"/>
                  </a:cubicBezTo>
                  <a:cubicBezTo>
                    <a:pt x="3980" y="2402"/>
                    <a:pt x="3747" y="0"/>
                    <a:pt x="3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9"/>
            <p:cNvSpPr/>
            <p:nvPr/>
          </p:nvSpPr>
          <p:spPr>
            <a:xfrm>
              <a:off x="7796598" y="2919056"/>
              <a:ext cx="414411" cy="1189787"/>
            </a:xfrm>
            <a:custGeom>
              <a:rect b="b" l="l" r="r" t="t"/>
              <a:pathLst>
                <a:path extrusionOk="0" h="59304" w="20656">
                  <a:moveTo>
                    <a:pt x="20060" y="1"/>
                  </a:moveTo>
                  <a:cubicBezTo>
                    <a:pt x="16894" y="1"/>
                    <a:pt x="1963" y="357"/>
                    <a:pt x="0" y="2915"/>
                  </a:cubicBezTo>
                  <a:lnTo>
                    <a:pt x="4003" y="58488"/>
                  </a:lnTo>
                  <a:cubicBezTo>
                    <a:pt x="4003" y="58488"/>
                    <a:pt x="5515" y="58992"/>
                    <a:pt x="7205" y="58992"/>
                  </a:cubicBezTo>
                  <a:cubicBezTo>
                    <a:pt x="8050" y="58992"/>
                    <a:pt x="8940" y="58866"/>
                    <a:pt x="9707" y="58488"/>
                  </a:cubicBezTo>
                  <a:lnTo>
                    <a:pt x="10007" y="13389"/>
                  </a:lnTo>
                  <a:lnTo>
                    <a:pt x="14644" y="58622"/>
                  </a:lnTo>
                  <a:cubicBezTo>
                    <a:pt x="14644" y="58622"/>
                    <a:pt x="15904" y="59304"/>
                    <a:pt x="17653" y="59304"/>
                  </a:cubicBezTo>
                  <a:cubicBezTo>
                    <a:pt x="18528" y="59304"/>
                    <a:pt x="19525" y="59133"/>
                    <a:pt x="20548" y="58622"/>
                  </a:cubicBezTo>
                  <a:lnTo>
                    <a:pt x="20648" y="13"/>
                  </a:lnTo>
                  <a:cubicBezTo>
                    <a:pt x="20655" y="6"/>
                    <a:pt x="20444" y="1"/>
                    <a:pt x="20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9"/>
            <p:cNvSpPr/>
            <p:nvPr/>
          </p:nvSpPr>
          <p:spPr>
            <a:xfrm>
              <a:off x="8076991" y="3063425"/>
              <a:ext cx="131871" cy="58021"/>
            </a:xfrm>
            <a:custGeom>
              <a:rect b="b" l="l" r="r" t="t"/>
              <a:pathLst>
                <a:path extrusionOk="0" h="2892" w="6573">
                  <a:moveTo>
                    <a:pt x="134" y="0"/>
                  </a:moveTo>
                  <a:cubicBezTo>
                    <a:pt x="107" y="0"/>
                    <a:pt x="81" y="9"/>
                    <a:pt x="67" y="22"/>
                  </a:cubicBezTo>
                  <a:cubicBezTo>
                    <a:pt x="1" y="56"/>
                    <a:pt x="1" y="156"/>
                    <a:pt x="34" y="189"/>
                  </a:cubicBezTo>
                  <a:cubicBezTo>
                    <a:pt x="34" y="189"/>
                    <a:pt x="1569" y="2891"/>
                    <a:pt x="4270" y="2891"/>
                  </a:cubicBezTo>
                  <a:cubicBezTo>
                    <a:pt x="4938" y="2891"/>
                    <a:pt x="5705" y="2724"/>
                    <a:pt x="6505" y="2324"/>
                  </a:cubicBezTo>
                  <a:cubicBezTo>
                    <a:pt x="6572" y="2257"/>
                    <a:pt x="6572" y="2191"/>
                    <a:pt x="6539" y="2157"/>
                  </a:cubicBezTo>
                  <a:cubicBezTo>
                    <a:pt x="6518" y="2094"/>
                    <a:pt x="6470" y="2071"/>
                    <a:pt x="6429" y="2071"/>
                  </a:cubicBezTo>
                  <a:cubicBezTo>
                    <a:pt x="6405" y="2071"/>
                    <a:pt x="6384" y="2078"/>
                    <a:pt x="6372" y="2090"/>
                  </a:cubicBezTo>
                  <a:cubicBezTo>
                    <a:pt x="5636" y="2466"/>
                    <a:pt x="4928" y="2652"/>
                    <a:pt x="4246" y="2652"/>
                  </a:cubicBezTo>
                  <a:cubicBezTo>
                    <a:pt x="3413" y="2652"/>
                    <a:pt x="2621" y="2374"/>
                    <a:pt x="1869" y="1824"/>
                  </a:cubicBezTo>
                  <a:cubicBezTo>
                    <a:pt x="835" y="1056"/>
                    <a:pt x="234" y="56"/>
                    <a:pt x="234" y="56"/>
                  </a:cubicBezTo>
                  <a:cubicBezTo>
                    <a:pt x="215" y="17"/>
                    <a:pt x="172" y="0"/>
                    <a:pt x="134" y="0"/>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9"/>
            <p:cNvSpPr/>
            <p:nvPr/>
          </p:nvSpPr>
          <p:spPr>
            <a:xfrm>
              <a:off x="7953868" y="3032168"/>
              <a:ext cx="57559" cy="162887"/>
            </a:xfrm>
            <a:custGeom>
              <a:rect b="b" l="l" r="r" t="t"/>
              <a:pathLst>
                <a:path extrusionOk="0" h="8119" w="2869">
                  <a:moveTo>
                    <a:pt x="151" y="0"/>
                  </a:moveTo>
                  <a:cubicBezTo>
                    <a:pt x="102" y="0"/>
                    <a:pt x="58" y="38"/>
                    <a:pt x="33" y="113"/>
                  </a:cubicBezTo>
                  <a:cubicBezTo>
                    <a:pt x="0" y="279"/>
                    <a:pt x="1134" y="7118"/>
                    <a:pt x="1368" y="7851"/>
                  </a:cubicBezTo>
                  <a:cubicBezTo>
                    <a:pt x="1368" y="7918"/>
                    <a:pt x="1401" y="7952"/>
                    <a:pt x="1501" y="7952"/>
                  </a:cubicBezTo>
                  <a:lnTo>
                    <a:pt x="2735" y="8118"/>
                  </a:lnTo>
                  <a:cubicBezTo>
                    <a:pt x="2802" y="8118"/>
                    <a:pt x="2835" y="8118"/>
                    <a:pt x="2835" y="8085"/>
                  </a:cubicBezTo>
                  <a:cubicBezTo>
                    <a:pt x="2869" y="8018"/>
                    <a:pt x="2869" y="7985"/>
                    <a:pt x="2869" y="7952"/>
                  </a:cubicBezTo>
                  <a:cubicBezTo>
                    <a:pt x="2869" y="7851"/>
                    <a:pt x="2068" y="1280"/>
                    <a:pt x="2068" y="246"/>
                  </a:cubicBezTo>
                  <a:cubicBezTo>
                    <a:pt x="2068" y="146"/>
                    <a:pt x="2035" y="113"/>
                    <a:pt x="1968" y="113"/>
                  </a:cubicBezTo>
                  <a:cubicBezTo>
                    <a:pt x="1901" y="113"/>
                    <a:pt x="1835" y="146"/>
                    <a:pt x="1835" y="246"/>
                  </a:cubicBezTo>
                  <a:cubicBezTo>
                    <a:pt x="1801" y="1247"/>
                    <a:pt x="2468" y="6784"/>
                    <a:pt x="2569" y="7818"/>
                  </a:cubicBezTo>
                  <a:lnTo>
                    <a:pt x="1568" y="7685"/>
                  </a:lnTo>
                  <a:cubicBezTo>
                    <a:pt x="1301" y="6517"/>
                    <a:pt x="300" y="446"/>
                    <a:pt x="300" y="146"/>
                  </a:cubicBezTo>
                  <a:cubicBezTo>
                    <a:pt x="300" y="113"/>
                    <a:pt x="234" y="13"/>
                    <a:pt x="200" y="13"/>
                  </a:cubicBezTo>
                  <a:cubicBezTo>
                    <a:pt x="184" y="4"/>
                    <a:pt x="167" y="0"/>
                    <a:pt x="151" y="0"/>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9"/>
            <p:cNvSpPr/>
            <p:nvPr/>
          </p:nvSpPr>
          <p:spPr>
            <a:xfrm>
              <a:off x="7796598" y="2917972"/>
              <a:ext cx="415595" cy="129865"/>
            </a:xfrm>
            <a:custGeom>
              <a:rect b="b" l="l" r="r" t="t"/>
              <a:pathLst>
                <a:path extrusionOk="0" h="6473" w="20715">
                  <a:moveTo>
                    <a:pt x="20715" y="0"/>
                  </a:moveTo>
                  <a:cubicBezTo>
                    <a:pt x="20715" y="0"/>
                    <a:pt x="2202" y="101"/>
                    <a:pt x="0" y="2969"/>
                  </a:cubicBezTo>
                  <a:lnTo>
                    <a:pt x="167" y="5204"/>
                  </a:lnTo>
                  <a:cubicBezTo>
                    <a:pt x="1318" y="5602"/>
                    <a:pt x="4938" y="6472"/>
                    <a:pt x="10097" y="6472"/>
                  </a:cubicBezTo>
                  <a:cubicBezTo>
                    <a:pt x="13159" y="6472"/>
                    <a:pt x="16763" y="6166"/>
                    <a:pt x="20715" y="5271"/>
                  </a:cubicBezTo>
                  <a:lnTo>
                    <a:pt x="207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9"/>
            <p:cNvSpPr/>
            <p:nvPr/>
          </p:nvSpPr>
          <p:spPr>
            <a:xfrm>
              <a:off x="7842762" y="2995594"/>
              <a:ext cx="18758" cy="59586"/>
            </a:xfrm>
            <a:custGeom>
              <a:rect b="b" l="l" r="r" t="t"/>
              <a:pathLst>
                <a:path extrusionOk="0" h="2970" w="935">
                  <a:moveTo>
                    <a:pt x="935" y="1"/>
                  </a:moveTo>
                  <a:lnTo>
                    <a:pt x="1" y="234"/>
                  </a:lnTo>
                  <a:lnTo>
                    <a:pt x="168" y="2970"/>
                  </a:lnTo>
                  <a:lnTo>
                    <a:pt x="768" y="2936"/>
                  </a:lnTo>
                  <a:lnTo>
                    <a:pt x="935"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9"/>
            <p:cNvSpPr/>
            <p:nvPr/>
          </p:nvSpPr>
          <p:spPr>
            <a:xfrm>
              <a:off x="8081686" y="3003639"/>
              <a:ext cx="19421" cy="58903"/>
            </a:xfrm>
            <a:custGeom>
              <a:rect b="b" l="l" r="r" t="t"/>
              <a:pathLst>
                <a:path extrusionOk="0" h="2936" w="968">
                  <a:moveTo>
                    <a:pt x="968" y="0"/>
                  </a:moveTo>
                  <a:lnTo>
                    <a:pt x="0" y="200"/>
                  </a:lnTo>
                  <a:lnTo>
                    <a:pt x="134" y="2936"/>
                  </a:lnTo>
                  <a:lnTo>
                    <a:pt x="767" y="2902"/>
                  </a:lnTo>
                  <a:lnTo>
                    <a:pt x="968" y="0"/>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9"/>
            <p:cNvSpPr/>
            <p:nvPr/>
          </p:nvSpPr>
          <p:spPr>
            <a:xfrm>
              <a:off x="7894302" y="3002957"/>
              <a:ext cx="19421" cy="58924"/>
            </a:xfrm>
            <a:custGeom>
              <a:rect b="b" l="l" r="r" t="t"/>
              <a:pathLst>
                <a:path extrusionOk="0" h="2937" w="968">
                  <a:moveTo>
                    <a:pt x="968" y="1"/>
                  </a:moveTo>
                  <a:lnTo>
                    <a:pt x="0" y="201"/>
                  </a:lnTo>
                  <a:lnTo>
                    <a:pt x="134" y="2936"/>
                  </a:lnTo>
                  <a:lnTo>
                    <a:pt x="767" y="2903"/>
                  </a:lnTo>
                  <a:lnTo>
                    <a:pt x="968"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9"/>
            <p:cNvSpPr/>
            <p:nvPr/>
          </p:nvSpPr>
          <p:spPr>
            <a:xfrm>
              <a:off x="8017426" y="3006307"/>
              <a:ext cx="19441" cy="58241"/>
            </a:xfrm>
            <a:custGeom>
              <a:rect b="b" l="l" r="r" t="t"/>
              <a:pathLst>
                <a:path extrusionOk="0" h="2903" w="969">
                  <a:moveTo>
                    <a:pt x="968" y="1"/>
                  </a:moveTo>
                  <a:lnTo>
                    <a:pt x="1" y="167"/>
                  </a:lnTo>
                  <a:lnTo>
                    <a:pt x="168" y="2903"/>
                  </a:lnTo>
                  <a:lnTo>
                    <a:pt x="802" y="2903"/>
                  </a:lnTo>
                  <a:lnTo>
                    <a:pt x="968"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9"/>
            <p:cNvSpPr/>
            <p:nvPr/>
          </p:nvSpPr>
          <p:spPr>
            <a:xfrm>
              <a:off x="7777859" y="2335919"/>
              <a:ext cx="463785" cy="691093"/>
            </a:xfrm>
            <a:custGeom>
              <a:rect b="b" l="l" r="r" t="t"/>
              <a:pathLst>
                <a:path extrusionOk="0" h="34447" w="23117">
                  <a:moveTo>
                    <a:pt x="11322" y="0"/>
                  </a:moveTo>
                  <a:cubicBezTo>
                    <a:pt x="8833" y="0"/>
                    <a:pt x="6556" y="594"/>
                    <a:pt x="5237" y="2026"/>
                  </a:cubicBezTo>
                  <a:cubicBezTo>
                    <a:pt x="3836" y="3528"/>
                    <a:pt x="2102" y="4895"/>
                    <a:pt x="1401" y="6830"/>
                  </a:cubicBezTo>
                  <a:cubicBezTo>
                    <a:pt x="601" y="8965"/>
                    <a:pt x="167" y="10933"/>
                    <a:pt x="134" y="13234"/>
                  </a:cubicBezTo>
                  <a:cubicBezTo>
                    <a:pt x="100" y="16437"/>
                    <a:pt x="467" y="19672"/>
                    <a:pt x="667" y="22875"/>
                  </a:cubicBezTo>
                  <a:cubicBezTo>
                    <a:pt x="834" y="25810"/>
                    <a:pt x="1068" y="29012"/>
                    <a:pt x="167" y="31814"/>
                  </a:cubicBezTo>
                  <a:cubicBezTo>
                    <a:pt x="100" y="32048"/>
                    <a:pt x="0" y="32315"/>
                    <a:pt x="100" y="32548"/>
                  </a:cubicBezTo>
                  <a:cubicBezTo>
                    <a:pt x="167" y="32815"/>
                    <a:pt x="400" y="33015"/>
                    <a:pt x="634" y="33149"/>
                  </a:cubicBezTo>
                  <a:cubicBezTo>
                    <a:pt x="1068" y="33316"/>
                    <a:pt x="1434" y="33482"/>
                    <a:pt x="1901" y="33616"/>
                  </a:cubicBezTo>
                  <a:cubicBezTo>
                    <a:pt x="3002" y="33916"/>
                    <a:pt x="4303" y="33916"/>
                    <a:pt x="5437" y="34016"/>
                  </a:cubicBezTo>
                  <a:cubicBezTo>
                    <a:pt x="7072" y="34183"/>
                    <a:pt x="8673" y="34316"/>
                    <a:pt x="10307" y="34416"/>
                  </a:cubicBezTo>
                  <a:cubicBezTo>
                    <a:pt x="11010" y="34435"/>
                    <a:pt x="11716" y="34446"/>
                    <a:pt x="12424" y="34446"/>
                  </a:cubicBezTo>
                  <a:cubicBezTo>
                    <a:pt x="15586" y="34446"/>
                    <a:pt x="18785" y="34215"/>
                    <a:pt x="21782" y="33316"/>
                  </a:cubicBezTo>
                  <a:cubicBezTo>
                    <a:pt x="21816" y="33316"/>
                    <a:pt x="21916" y="31114"/>
                    <a:pt x="21916" y="30880"/>
                  </a:cubicBezTo>
                  <a:cubicBezTo>
                    <a:pt x="22083" y="29613"/>
                    <a:pt x="22116" y="28312"/>
                    <a:pt x="22016" y="27044"/>
                  </a:cubicBezTo>
                  <a:cubicBezTo>
                    <a:pt x="21916" y="24476"/>
                    <a:pt x="21449" y="21907"/>
                    <a:pt x="21515" y="19272"/>
                  </a:cubicBezTo>
                  <a:cubicBezTo>
                    <a:pt x="21616" y="16203"/>
                    <a:pt x="22416" y="13268"/>
                    <a:pt x="22783" y="10232"/>
                  </a:cubicBezTo>
                  <a:cubicBezTo>
                    <a:pt x="22950" y="8765"/>
                    <a:pt x="23117" y="7230"/>
                    <a:pt x="22916" y="5729"/>
                  </a:cubicBezTo>
                  <a:cubicBezTo>
                    <a:pt x="22750" y="4428"/>
                    <a:pt x="21816" y="3394"/>
                    <a:pt x="20748" y="2660"/>
                  </a:cubicBezTo>
                  <a:cubicBezTo>
                    <a:pt x="18447" y="1088"/>
                    <a:pt x="14690" y="0"/>
                    <a:pt x="113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9"/>
            <p:cNvSpPr/>
            <p:nvPr/>
          </p:nvSpPr>
          <p:spPr>
            <a:xfrm>
              <a:off x="7909690" y="2849038"/>
              <a:ext cx="467135" cy="352699"/>
            </a:xfrm>
            <a:custGeom>
              <a:rect b="b" l="l" r="r" t="t"/>
              <a:pathLst>
                <a:path extrusionOk="0" h="17580" w="23284">
                  <a:moveTo>
                    <a:pt x="2903" y="1"/>
                  </a:moveTo>
                  <a:lnTo>
                    <a:pt x="0" y="13010"/>
                  </a:lnTo>
                  <a:lnTo>
                    <a:pt x="20382" y="17580"/>
                  </a:lnTo>
                  <a:lnTo>
                    <a:pt x="23284" y="4571"/>
                  </a:lnTo>
                  <a:lnTo>
                    <a:pt x="29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9"/>
            <p:cNvSpPr/>
            <p:nvPr/>
          </p:nvSpPr>
          <p:spPr>
            <a:xfrm>
              <a:off x="7923734" y="2870464"/>
              <a:ext cx="438366" cy="311872"/>
            </a:xfrm>
            <a:custGeom>
              <a:rect b="b" l="l" r="r" t="t"/>
              <a:pathLst>
                <a:path extrusionOk="0" h="15545" w="21850">
                  <a:moveTo>
                    <a:pt x="2536" y="0"/>
                  </a:moveTo>
                  <a:lnTo>
                    <a:pt x="1" y="11208"/>
                  </a:lnTo>
                  <a:lnTo>
                    <a:pt x="19348" y="15545"/>
                  </a:lnTo>
                  <a:lnTo>
                    <a:pt x="21850" y="433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9"/>
            <p:cNvSpPr/>
            <p:nvPr/>
          </p:nvSpPr>
          <p:spPr>
            <a:xfrm>
              <a:off x="7935129" y="2236690"/>
              <a:ext cx="138532" cy="190754"/>
            </a:xfrm>
            <a:custGeom>
              <a:rect b="b" l="l" r="r" t="t"/>
              <a:pathLst>
                <a:path extrusionOk="0" h="9508" w="6905">
                  <a:moveTo>
                    <a:pt x="6905" y="1"/>
                  </a:moveTo>
                  <a:lnTo>
                    <a:pt x="133" y="334"/>
                  </a:lnTo>
                  <a:lnTo>
                    <a:pt x="67" y="6439"/>
                  </a:lnTo>
                  <a:cubicBezTo>
                    <a:pt x="0" y="9174"/>
                    <a:pt x="2669" y="9508"/>
                    <a:pt x="2669" y="9508"/>
                  </a:cubicBezTo>
                  <a:cubicBezTo>
                    <a:pt x="2694" y="9508"/>
                    <a:pt x="2719" y="9508"/>
                    <a:pt x="2744" y="9508"/>
                  </a:cubicBezTo>
                  <a:cubicBezTo>
                    <a:pt x="6902" y="9508"/>
                    <a:pt x="6638" y="6772"/>
                    <a:pt x="6638" y="6772"/>
                  </a:cubicBezTo>
                  <a:lnTo>
                    <a:pt x="6905" y="1"/>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9"/>
            <p:cNvSpPr/>
            <p:nvPr/>
          </p:nvSpPr>
          <p:spPr>
            <a:xfrm>
              <a:off x="7937136" y="2235366"/>
              <a:ext cx="136525" cy="88135"/>
            </a:xfrm>
            <a:custGeom>
              <a:rect b="b" l="l" r="r" t="t"/>
              <a:pathLst>
                <a:path extrusionOk="0" h="4393" w="6805">
                  <a:moveTo>
                    <a:pt x="6805" y="0"/>
                  </a:moveTo>
                  <a:lnTo>
                    <a:pt x="67" y="400"/>
                  </a:lnTo>
                  <a:lnTo>
                    <a:pt x="33" y="434"/>
                  </a:lnTo>
                  <a:lnTo>
                    <a:pt x="0" y="3769"/>
                  </a:lnTo>
                  <a:cubicBezTo>
                    <a:pt x="580" y="4079"/>
                    <a:pt x="1404" y="4393"/>
                    <a:pt x="2318" y="4393"/>
                  </a:cubicBezTo>
                  <a:cubicBezTo>
                    <a:pt x="3769" y="4393"/>
                    <a:pt x="5449" y="3600"/>
                    <a:pt x="6738" y="734"/>
                  </a:cubicBezTo>
                  <a:lnTo>
                    <a:pt x="6805" y="0"/>
                  </a:lnTo>
                  <a:close/>
                </a:path>
              </a:pathLst>
            </a:custGeom>
            <a:solidFill>
              <a:srgbClr val="9C5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9"/>
            <p:cNvSpPr/>
            <p:nvPr/>
          </p:nvSpPr>
          <p:spPr>
            <a:xfrm>
              <a:off x="7900983" y="2045936"/>
              <a:ext cx="208831" cy="266029"/>
            </a:xfrm>
            <a:custGeom>
              <a:rect b="b" l="l" r="r" t="t"/>
              <a:pathLst>
                <a:path extrusionOk="0" h="13260" w="10409">
                  <a:moveTo>
                    <a:pt x="4224" y="1"/>
                  </a:moveTo>
                  <a:cubicBezTo>
                    <a:pt x="2656" y="1"/>
                    <a:pt x="1089" y="617"/>
                    <a:pt x="468" y="2104"/>
                  </a:cubicBezTo>
                  <a:cubicBezTo>
                    <a:pt x="168" y="2771"/>
                    <a:pt x="68" y="3438"/>
                    <a:pt x="34" y="4172"/>
                  </a:cubicBezTo>
                  <a:cubicBezTo>
                    <a:pt x="1" y="4739"/>
                    <a:pt x="1" y="5373"/>
                    <a:pt x="68" y="5940"/>
                  </a:cubicBezTo>
                  <a:cubicBezTo>
                    <a:pt x="134" y="6407"/>
                    <a:pt x="268" y="6874"/>
                    <a:pt x="334" y="7341"/>
                  </a:cubicBezTo>
                  <a:cubicBezTo>
                    <a:pt x="401" y="7908"/>
                    <a:pt x="401" y="8508"/>
                    <a:pt x="468" y="9075"/>
                  </a:cubicBezTo>
                  <a:cubicBezTo>
                    <a:pt x="535" y="10209"/>
                    <a:pt x="868" y="11343"/>
                    <a:pt x="1569" y="12177"/>
                  </a:cubicBezTo>
                  <a:cubicBezTo>
                    <a:pt x="2233" y="12929"/>
                    <a:pt x="3145" y="13259"/>
                    <a:pt x="4078" y="13259"/>
                  </a:cubicBezTo>
                  <a:cubicBezTo>
                    <a:pt x="4926" y="13259"/>
                    <a:pt x="5791" y="12987"/>
                    <a:pt x="6505" y="12511"/>
                  </a:cubicBezTo>
                  <a:cubicBezTo>
                    <a:pt x="8040" y="11510"/>
                    <a:pt x="9141" y="9709"/>
                    <a:pt x="9674" y="8008"/>
                  </a:cubicBezTo>
                  <a:cubicBezTo>
                    <a:pt x="9774" y="7674"/>
                    <a:pt x="9841" y="7341"/>
                    <a:pt x="9975" y="7040"/>
                  </a:cubicBezTo>
                  <a:lnTo>
                    <a:pt x="9975" y="6940"/>
                  </a:lnTo>
                  <a:cubicBezTo>
                    <a:pt x="10408" y="4205"/>
                    <a:pt x="9041" y="1470"/>
                    <a:pt x="6472" y="436"/>
                  </a:cubicBezTo>
                  <a:cubicBezTo>
                    <a:pt x="5802" y="157"/>
                    <a:pt x="5013" y="1"/>
                    <a:pt x="4224"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9"/>
            <p:cNvSpPr/>
            <p:nvPr/>
          </p:nvSpPr>
          <p:spPr>
            <a:xfrm>
              <a:off x="7996019" y="2158406"/>
              <a:ext cx="18758" cy="18758"/>
            </a:xfrm>
            <a:custGeom>
              <a:rect b="b" l="l" r="r" t="t"/>
              <a:pathLst>
                <a:path extrusionOk="0" h="935" w="935">
                  <a:moveTo>
                    <a:pt x="468" y="0"/>
                  </a:moveTo>
                  <a:cubicBezTo>
                    <a:pt x="234" y="0"/>
                    <a:pt x="1" y="200"/>
                    <a:pt x="1" y="467"/>
                  </a:cubicBezTo>
                  <a:cubicBezTo>
                    <a:pt x="1" y="734"/>
                    <a:pt x="234" y="934"/>
                    <a:pt x="468" y="934"/>
                  </a:cubicBezTo>
                  <a:cubicBezTo>
                    <a:pt x="734" y="934"/>
                    <a:pt x="935" y="734"/>
                    <a:pt x="935" y="467"/>
                  </a:cubicBezTo>
                  <a:cubicBezTo>
                    <a:pt x="935" y="200"/>
                    <a:pt x="734" y="0"/>
                    <a:pt x="468" y="0"/>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9"/>
            <p:cNvSpPr/>
            <p:nvPr/>
          </p:nvSpPr>
          <p:spPr>
            <a:xfrm>
              <a:off x="7921728" y="2158406"/>
              <a:ext cx="18758" cy="18758"/>
            </a:xfrm>
            <a:custGeom>
              <a:rect b="b" l="l" r="r" t="t"/>
              <a:pathLst>
                <a:path extrusionOk="0" h="935" w="935">
                  <a:moveTo>
                    <a:pt x="468" y="0"/>
                  </a:moveTo>
                  <a:cubicBezTo>
                    <a:pt x="234" y="0"/>
                    <a:pt x="1" y="234"/>
                    <a:pt x="1" y="467"/>
                  </a:cubicBezTo>
                  <a:cubicBezTo>
                    <a:pt x="1" y="734"/>
                    <a:pt x="234" y="934"/>
                    <a:pt x="468" y="934"/>
                  </a:cubicBezTo>
                  <a:cubicBezTo>
                    <a:pt x="735" y="934"/>
                    <a:pt x="935" y="734"/>
                    <a:pt x="935" y="467"/>
                  </a:cubicBezTo>
                  <a:cubicBezTo>
                    <a:pt x="935" y="234"/>
                    <a:pt x="735" y="0"/>
                    <a:pt x="468" y="0"/>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9"/>
            <p:cNvSpPr/>
            <p:nvPr/>
          </p:nvSpPr>
          <p:spPr>
            <a:xfrm>
              <a:off x="7951179" y="2161736"/>
              <a:ext cx="17414" cy="69617"/>
            </a:xfrm>
            <a:custGeom>
              <a:rect b="b" l="l" r="r" t="t"/>
              <a:pathLst>
                <a:path extrusionOk="0" h="3470" w="868">
                  <a:moveTo>
                    <a:pt x="701" y="1"/>
                  </a:moveTo>
                  <a:cubicBezTo>
                    <a:pt x="668" y="1"/>
                    <a:pt x="634" y="68"/>
                    <a:pt x="601" y="101"/>
                  </a:cubicBezTo>
                  <a:lnTo>
                    <a:pt x="34" y="2836"/>
                  </a:lnTo>
                  <a:cubicBezTo>
                    <a:pt x="34" y="2936"/>
                    <a:pt x="1" y="3070"/>
                    <a:pt x="34" y="3170"/>
                  </a:cubicBezTo>
                  <a:cubicBezTo>
                    <a:pt x="101" y="3303"/>
                    <a:pt x="201" y="3437"/>
                    <a:pt x="368" y="3470"/>
                  </a:cubicBezTo>
                  <a:lnTo>
                    <a:pt x="801" y="3470"/>
                  </a:lnTo>
                  <a:cubicBezTo>
                    <a:pt x="835" y="3470"/>
                    <a:pt x="868" y="3437"/>
                    <a:pt x="868" y="3403"/>
                  </a:cubicBezTo>
                  <a:cubicBezTo>
                    <a:pt x="868" y="3337"/>
                    <a:pt x="835" y="3303"/>
                    <a:pt x="801" y="3303"/>
                  </a:cubicBezTo>
                  <a:lnTo>
                    <a:pt x="468" y="3303"/>
                  </a:lnTo>
                  <a:cubicBezTo>
                    <a:pt x="368" y="3303"/>
                    <a:pt x="301" y="3236"/>
                    <a:pt x="267" y="3136"/>
                  </a:cubicBezTo>
                  <a:cubicBezTo>
                    <a:pt x="201" y="3070"/>
                    <a:pt x="267" y="2970"/>
                    <a:pt x="267" y="2903"/>
                  </a:cubicBezTo>
                  <a:lnTo>
                    <a:pt x="801" y="134"/>
                  </a:lnTo>
                  <a:cubicBezTo>
                    <a:pt x="801" y="101"/>
                    <a:pt x="734" y="68"/>
                    <a:pt x="701" y="1"/>
                  </a:cubicBezTo>
                  <a:close/>
                </a:path>
              </a:pathLst>
            </a:custGeom>
            <a:solidFill>
              <a:srgbClr val="AA6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9"/>
            <p:cNvSpPr/>
            <p:nvPr/>
          </p:nvSpPr>
          <p:spPr>
            <a:xfrm>
              <a:off x="7951841" y="2237372"/>
              <a:ext cx="70299" cy="34026"/>
            </a:xfrm>
            <a:custGeom>
              <a:rect b="b" l="l" r="r" t="t"/>
              <a:pathLst>
                <a:path extrusionOk="0" h="1696" w="3504">
                  <a:moveTo>
                    <a:pt x="3503" y="0"/>
                  </a:moveTo>
                  <a:cubicBezTo>
                    <a:pt x="2102" y="400"/>
                    <a:pt x="1" y="567"/>
                    <a:pt x="1" y="567"/>
                  </a:cubicBezTo>
                  <a:cubicBezTo>
                    <a:pt x="1" y="567"/>
                    <a:pt x="537" y="1695"/>
                    <a:pt x="1686" y="1695"/>
                  </a:cubicBezTo>
                  <a:cubicBezTo>
                    <a:pt x="1787" y="1695"/>
                    <a:pt x="1892" y="1687"/>
                    <a:pt x="2002" y="1668"/>
                  </a:cubicBezTo>
                  <a:cubicBezTo>
                    <a:pt x="3403" y="1368"/>
                    <a:pt x="3503" y="0"/>
                    <a:pt x="3503" y="0"/>
                  </a:cubicBezTo>
                  <a:close/>
                </a:path>
              </a:pathLst>
            </a:custGeom>
            <a:solidFill>
              <a:srgbClr val="693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9"/>
            <p:cNvSpPr/>
            <p:nvPr/>
          </p:nvSpPr>
          <p:spPr>
            <a:xfrm>
              <a:off x="7971262" y="2253964"/>
              <a:ext cx="45522" cy="17414"/>
            </a:xfrm>
            <a:custGeom>
              <a:rect b="b" l="l" r="r" t="t"/>
              <a:pathLst>
                <a:path extrusionOk="0" h="868" w="2269">
                  <a:moveTo>
                    <a:pt x="2025" y="0"/>
                  </a:moveTo>
                  <a:cubicBezTo>
                    <a:pt x="1409" y="0"/>
                    <a:pt x="437" y="125"/>
                    <a:pt x="0" y="708"/>
                  </a:cubicBezTo>
                  <a:cubicBezTo>
                    <a:pt x="220" y="805"/>
                    <a:pt x="458" y="867"/>
                    <a:pt x="726" y="867"/>
                  </a:cubicBezTo>
                  <a:cubicBezTo>
                    <a:pt x="825" y="867"/>
                    <a:pt x="927" y="859"/>
                    <a:pt x="1034" y="841"/>
                  </a:cubicBezTo>
                  <a:cubicBezTo>
                    <a:pt x="1668" y="708"/>
                    <a:pt x="2035" y="341"/>
                    <a:pt x="2269" y="7"/>
                  </a:cubicBezTo>
                  <a:cubicBezTo>
                    <a:pt x="2197" y="3"/>
                    <a:pt x="2115" y="0"/>
                    <a:pt x="2025" y="0"/>
                  </a:cubicBezTo>
                  <a:close/>
                </a:path>
              </a:pathLst>
            </a:custGeom>
            <a:solidFill>
              <a:srgbClr val="C553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9"/>
            <p:cNvSpPr/>
            <p:nvPr/>
          </p:nvSpPr>
          <p:spPr>
            <a:xfrm>
              <a:off x="7958542" y="2237372"/>
              <a:ext cx="63598" cy="17916"/>
            </a:xfrm>
            <a:custGeom>
              <a:rect b="b" l="l" r="r" t="t"/>
              <a:pathLst>
                <a:path extrusionOk="0" h="893" w="3170">
                  <a:moveTo>
                    <a:pt x="3169" y="0"/>
                  </a:moveTo>
                  <a:lnTo>
                    <a:pt x="3169" y="0"/>
                  </a:lnTo>
                  <a:cubicBezTo>
                    <a:pt x="2102" y="300"/>
                    <a:pt x="634" y="467"/>
                    <a:pt x="1" y="534"/>
                  </a:cubicBezTo>
                  <a:lnTo>
                    <a:pt x="101" y="867"/>
                  </a:lnTo>
                  <a:cubicBezTo>
                    <a:pt x="231" y="885"/>
                    <a:pt x="368" y="893"/>
                    <a:pt x="509" y="893"/>
                  </a:cubicBezTo>
                  <a:cubicBezTo>
                    <a:pt x="1452" y="893"/>
                    <a:pt x="2580" y="546"/>
                    <a:pt x="3103" y="400"/>
                  </a:cubicBezTo>
                  <a:cubicBezTo>
                    <a:pt x="3169" y="167"/>
                    <a:pt x="3169" y="0"/>
                    <a:pt x="3169" y="0"/>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7986650" y="2123136"/>
              <a:ext cx="44198" cy="19019"/>
            </a:xfrm>
            <a:custGeom>
              <a:rect b="b" l="l" r="r" t="t"/>
              <a:pathLst>
                <a:path extrusionOk="0" h="948" w="2203">
                  <a:moveTo>
                    <a:pt x="781" y="0"/>
                  </a:moveTo>
                  <a:cubicBezTo>
                    <a:pt x="534" y="0"/>
                    <a:pt x="305" y="53"/>
                    <a:pt x="167" y="190"/>
                  </a:cubicBezTo>
                  <a:cubicBezTo>
                    <a:pt x="67" y="257"/>
                    <a:pt x="1" y="390"/>
                    <a:pt x="67" y="490"/>
                  </a:cubicBezTo>
                  <a:cubicBezTo>
                    <a:pt x="101" y="557"/>
                    <a:pt x="201" y="557"/>
                    <a:pt x="267" y="591"/>
                  </a:cubicBezTo>
                  <a:lnTo>
                    <a:pt x="1168" y="857"/>
                  </a:lnTo>
                  <a:cubicBezTo>
                    <a:pt x="1280" y="876"/>
                    <a:pt x="1550" y="947"/>
                    <a:pt x="1783" y="947"/>
                  </a:cubicBezTo>
                  <a:cubicBezTo>
                    <a:pt x="1965" y="947"/>
                    <a:pt x="2125" y="904"/>
                    <a:pt x="2169" y="757"/>
                  </a:cubicBezTo>
                  <a:cubicBezTo>
                    <a:pt x="2202" y="591"/>
                    <a:pt x="1902" y="324"/>
                    <a:pt x="1735" y="224"/>
                  </a:cubicBezTo>
                  <a:cubicBezTo>
                    <a:pt x="1520" y="106"/>
                    <a:pt x="1132" y="0"/>
                    <a:pt x="781"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7910352" y="2123136"/>
              <a:ext cx="44198" cy="19019"/>
            </a:xfrm>
            <a:custGeom>
              <a:rect b="b" l="l" r="r" t="t"/>
              <a:pathLst>
                <a:path extrusionOk="0" h="948" w="2203">
                  <a:moveTo>
                    <a:pt x="1422" y="0"/>
                  </a:moveTo>
                  <a:cubicBezTo>
                    <a:pt x="1071" y="0"/>
                    <a:pt x="683" y="106"/>
                    <a:pt x="468" y="224"/>
                  </a:cubicBezTo>
                  <a:cubicBezTo>
                    <a:pt x="301" y="324"/>
                    <a:pt x="1" y="591"/>
                    <a:pt x="34" y="757"/>
                  </a:cubicBezTo>
                  <a:cubicBezTo>
                    <a:pt x="78" y="904"/>
                    <a:pt x="238" y="947"/>
                    <a:pt x="420" y="947"/>
                  </a:cubicBezTo>
                  <a:cubicBezTo>
                    <a:pt x="653" y="947"/>
                    <a:pt x="923" y="876"/>
                    <a:pt x="1035" y="857"/>
                  </a:cubicBezTo>
                  <a:lnTo>
                    <a:pt x="1902" y="591"/>
                  </a:lnTo>
                  <a:cubicBezTo>
                    <a:pt x="2002" y="557"/>
                    <a:pt x="2069" y="557"/>
                    <a:pt x="2136" y="490"/>
                  </a:cubicBezTo>
                  <a:cubicBezTo>
                    <a:pt x="2202" y="390"/>
                    <a:pt x="2136" y="257"/>
                    <a:pt x="2036" y="190"/>
                  </a:cubicBezTo>
                  <a:cubicBezTo>
                    <a:pt x="1898" y="53"/>
                    <a:pt x="1669" y="0"/>
                    <a:pt x="1422"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7842320" y="1962636"/>
              <a:ext cx="282219" cy="249718"/>
            </a:xfrm>
            <a:custGeom>
              <a:rect b="b" l="l" r="r" t="t"/>
              <a:pathLst>
                <a:path extrusionOk="0" h="12447" w="14067">
                  <a:moveTo>
                    <a:pt x="2515" y="0"/>
                  </a:moveTo>
                  <a:cubicBezTo>
                    <a:pt x="753" y="0"/>
                    <a:pt x="0" y="2320"/>
                    <a:pt x="923" y="3654"/>
                  </a:cubicBezTo>
                  <a:cubicBezTo>
                    <a:pt x="1724" y="4754"/>
                    <a:pt x="2258" y="6422"/>
                    <a:pt x="2558" y="7523"/>
                  </a:cubicBezTo>
                  <a:cubicBezTo>
                    <a:pt x="2558" y="7657"/>
                    <a:pt x="2591" y="7757"/>
                    <a:pt x="2625" y="7890"/>
                  </a:cubicBezTo>
                  <a:cubicBezTo>
                    <a:pt x="2691" y="8090"/>
                    <a:pt x="2691" y="8324"/>
                    <a:pt x="2791" y="8524"/>
                  </a:cubicBezTo>
                  <a:lnTo>
                    <a:pt x="3058" y="7523"/>
                  </a:lnTo>
                  <a:cubicBezTo>
                    <a:pt x="3125" y="7256"/>
                    <a:pt x="3258" y="6989"/>
                    <a:pt x="3425" y="6756"/>
                  </a:cubicBezTo>
                  <a:cubicBezTo>
                    <a:pt x="3525" y="6689"/>
                    <a:pt x="3592" y="6589"/>
                    <a:pt x="3625" y="6522"/>
                  </a:cubicBezTo>
                  <a:cubicBezTo>
                    <a:pt x="3692" y="6422"/>
                    <a:pt x="3625" y="6322"/>
                    <a:pt x="3692" y="6189"/>
                  </a:cubicBezTo>
                  <a:cubicBezTo>
                    <a:pt x="3759" y="5855"/>
                    <a:pt x="4092" y="5622"/>
                    <a:pt x="4426" y="5622"/>
                  </a:cubicBezTo>
                  <a:lnTo>
                    <a:pt x="5794" y="5522"/>
                  </a:lnTo>
                  <a:cubicBezTo>
                    <a:pt x="6104" y="5501"/>
                    <a:pt x="6421" y="5493"/>
                    <a:pt x="6740" y="5493"/>
                  </a:cubicBezTo>
                  <a:cubicBezTo>
                    <a:pt x="7450" y="5493"/>
                    <a:pt x="8172" y="5532"/>
                    <a:pt x="8862" y="5555"/>
                  </a:cubicBezTo>
                  <a:cubicBezTo>
                    <a:pt x="9363" y="5588"/>
                    <a:pt x="9930" y="5622"/>
                    <a:pt x="10297" y="5955"/>
                  </a:cubicBezTo>
                  <a:cubicBezTo>
                    <a:pt x="10430" y="6055"/>
                    <a:pt x="10530" y="6189"/>
                    <a:pt x="10530" y="6289"/>
                  </a:cubicBezTo>
                  <a:cubicBezTo>
                    <a:pt x="10564" y="6556"/>
                    <a:pt x="10297" y="6723"/>
                    <a:pt x="10197" y="6923"/>
                  </a:cubicBezTo>
                  <a:cubicBezTo>
                    <a:pt x="9930" y="7256"/>
                    <a:pt x="9930" y="7757"/>
                    <a:pt x="10097" y="8124"/>
                  </a:cubicBezTo>
                  <a:cubicBezTo>
                    <a:pt x="10263" y="8557"/>
                    <a:pt x="10564" y="8857"/>
                    <a:pt x="10897" y="9158"/>
                  </a:cubicBezTo>
                  <a:cubicBezTo>
                    <a:pt x="11131" y="9324"/>
                    <a:pt x="11364" y="9525"/>
                    <a:pt x="11464" y="9758"/>
                  </a:cubicBezTo>
                  <a:cubicBezTo>
                    <a:pt x="11631" y="10092"/>
                    <a:pt x="11564" y="10525"/>
                    <a:pt x="11531" y="10892"/>
                  </a:cubicBezTo>
                  <a:lnTo>
                    <a:pt x="11531" y="11259"/>
                  </a:lnTo>
                  <a:cubicBezTo>
                    <a:pt x="11531" y="11426"/>
                    <a:pt x="11564" y="11559"/>
                    <a:pt x="11698" y="11693"/>
                  </a:cubicBezTo>
                  <a:cubicBezTo>
                    <a:pt x="11760" y="11734"/>
                    <a:pt x="11847" y="11762"/>
                    <a:pt x="11936" y="11762"/>
                  </a:cubicBezTo>
                  <a:cubicBezTo>
                    <a:pt x="11991" y="11762"/>
                    <a:pt x="12047" y="11752"/>
                    <a:pt x="12098" y="11726"/>
                  </a:cubicBezTo>
                  <a:cubicBezTo>
                    <a:pt x="12131" y="11693"/>
                    <a:pt x="12198" y="11593"/>
                    <a:pt x="12265" y="11559"/>
                  </a:cubicBezTo>
                  <a:cubicBezTo>
                    <a:pt x="12285" y="11539"/>
                    <a:pt x="12342" y="11506"/>
                    <a:pt x="12392" y="11506"/>
                  </a:cubicBezTo>
                  <a:cubicBezTo>
                    <a:pt x="12423" y="11506"/>
                    <a:pt x="12452" y="11520"/>
                    <a:pt x="12465" y="11559"/>
                  </a:cubicBezTo>
                  <a:cubicBezTo>
                    <a:pt x="12532" y="11593"/>
                    <a:pt x="12532" y="11659"/>
                    <a:pt x="12532" y="11693"/>
                  </a:cubicBezTo>
                  <a:cubicBezTo>
                    <a:pt x="12532" y="11860"/>
                    <a:pt x="12565" y="12026"/>
                    <a:pt x="12632" y="12193"/>
                  </a:cubicBezTo>
                  <a:cubicBezTo>
                    <a:pt x="12681" y="12266"/>
                    <a:pt x="12783" y="12447"/>
                    <a:pt x="12861" y="12447"/>
                  </a:cubicBezTo>
                  <a:cubicBezTo>
                    <a:pt x="12889" y="12447"/>
                    <a:pt x="12914" y="12423"/>
                    <a:pt x="12932" y="12360"/>
                  </a:cubicBezTo>
                  <a:cubicBezTo>
                    <a:pt x="13299" y="11092"/>
                    <a:pt x="13699" y="9858"/>
                    <a:pt x="13766" y="8557"/>
                  </a:cubicBezTo>
                  <a:cubicBezTo>
                    <a:pt x="13766" y="7390"/>
                    <a:pt x="13632" y="6189"/>
                    <a:pt x="13699" y="4988"/>
                  </a:cubicBezTo>
                  <a:cubicBezTo>
                    <a:pt x="13699" y="4855"/>
                    <a:pt x="13733" y="4754"/>
                    <a:pt x="13766" y="4688"/>
                  </a:cubicBezTo>
                  <a:lnTo>
                    <a:pt x="13933" y="4521"/>
                  </a:lnTo>
                  <a:cubicBezTo>
                    <a:pt x="14066" y="4388"/>
                    <a:pt x="13899" y="4187"/>
                    <a:pt x="13599" y="4087"/>
                  </a:cubicBezTo>
                  <a:cubicBezTo>
                    <a:pt x="13576" y="4083"/>
                    <a:pt x="13554" y="4081"/>
                    <a:pt x="13531" y="4081"/>
                  </a:cubicBezTo>
                  <a:cubicBezTo>
                    <a:pt x="13387" y="4081"/>
                    <a:pt x="13243" y="4163"/>
                    <a:pt x="13099" y="4221"/>
                  </a:cubicBezTo>
                  <a:cubicBezTo>
                    <a:pt x="12932" y="4187"/>
                    <a:pt x="13099" y="3820"/>
                    <a:pt x="12932" y="3720"/>
                  </a:cubicBezTo>
                  <a:lnTo>
                    <a:pt x="12799" y="3720"/>
                  </a:lnTo>
                  <a:cubicBezTo>
                    <a:pt x="12548" y="3795"/>
                    <a:pt x="12298" y="3833"/>
                    <a:pt x="12048" y="3833"/>
                  </a:cubicBezTo>
                  <a:cubicBezTo>
                    <a:pt x="11965" y="3833"/>
                    <a:pt x="11881" y="3829"/>
                    <a:pt x="11798" y="3820"/>
                  </a:cubicBezTo>
                  <a:cubicBezTo>
                    <a:pt x="11464" y="3754"/>
                    <a:pt x="11131" y="3654"/>
                    <a:pt x="10864" y="3554"/>
                  </a:cubicBezTo>
                  <a:cubicBezTo>
                    <a:pt x="10764" y="3554"/>
                    <a:pt x="10630" y="3520"/>
                    <a:pt x="10530" y="3487"/>
                  </a:cubicBezTo>
                  <a:cubicBezTo>
                    <a:pt x="10397" y="3420"/>
                    <a:pt x="10230" y="3387"/>
                    <a:pt x="10097" y="3353"/>
                  </a:cubicBezTo>
                  <a:cubicBezTo>
                    <a:pt x="8562" y="2920"/>
                    <a:pt x="6427" y="2219"/>
                    <a:pt x="4359" y="718"/>
                  </a:cubicBezTo>
                  <a:cubicBezTo>
                    <a:pt x="3665" y="210"/>
                    <a:pt x="3045" y="0"/>
                    <a:pt x="2515"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8073641" y="2149960"/>
              <a:ext cx="46685" cy="61151"/>
            </a:xfrm>
            <a:custGeom>
              <a:rect b="b" l="l" r="r" t="t"/>
              <a:pathLst>
                <a:path extrusionOk="0" h="3048" w="2327">
                  <a:moveTo>
                    <a:pt x="1432" y="0"/>
                  </a:moveTo>
                  <a:cubicBezTo>
                    <a:pt x="1313" y="0"/>
                    <a:pt x="1180" y="47"/>
                    <a:pt x="1035" y="154"/>
                  </a:cubicBezTo>
                  <a:cubicBezTo>
                    <a:pt x="435" y="588"/>
                    <a:pt x="1" y="2556"/>
                    <a:pt x="835" y="3023"/>
                  </a:cubicBezTo>
                  <a:cubicBezTo>
                    <a:pt x="868" y="3040"/>
                    <a:pt x="918" y="3048"/>
                    <a:pt x="968" y="3048"/>
                  </a:cubicBezTo>
                  <a:cubicBezTo>
                    <a:pt x="1018" y="3048"/>
                    <a:pt x="1068" y="3040"/>
                    <a:pt x="1102" y="3023"/>
                  </a:cubicBezTo>
                  <a:cubicBezTo>
                    <a:pt x="1569" y="2889"/>
                    <a:pt x="1936" y="2489"/>
                    <a:pt x="2102" y="1922"/>
                  </a:cubicBezTo>
                  <a:cubicBezTo>
                    <a:pt x="2326" y="1278"/>
                    <a:pt x="2057" y="0"/>
                    <a:pt x="1432"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8078998" y="2177485"/>
              <a:ext cx="33404" cy="34528"/>
            </a:xfrm>
            <a:custGeom>
              <a:rect b="b" l="l" r="r" t="t"/>
              <a:pathLst>
                <a:path extrusionOk="0" h="1721" w="1665">
                  <a:moveTo>
                    <a:pt x="748" y="1"/>
                  </a:moveTo>
                  <a:cubicBezTo>
                    <a:pt x="426" y="1"/>
                    <a:pt x="134" y="116"/>
                    <a:pt x="134" y="116"/>
                  </a:cubicBezTo>
                  <a:cubicBezTo>
                    <a:pt x="1" y="984"/>
                    <a:pt x="168" y="1484"/>
                    <a:pt x="568" y="1684"/>
                  </a:cubicBezTo>
                  <a:cubicBezTo>
                    <a:pt x="614" y="1709"/>
                    <a:pt x="664" y="1720"/>
                    <a:pt x="716" y="1720"/>
                  </a:cubicBezTo>
                  <a:cubicBezTo>
                    <a:pt x="1083" y="1720"/>
                    <a:pt x="1569" y="1184"/>
                    <a:pt x="1569" y="1184"/>
                  </a:cubicBezTo>
                  <a:cubicBezTo>
                    <a:pt x="1664" y="209"/>
                    <a:pt x="1179" y="1"/>
                    <a:pt x="748" y="1"/>
                  </a:cubicBezTo>
                  <a:close/>
                </a:path>
              </a:pathLst>
            </a:custGeom>
            <a:solidFill>
              <a:srgbClr val="C187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7902989" y="2306969"/>
              <a:ext cx="188748" cy="133857"/>
            </a:xfrm>
            <a:custGeom>
              <a:rect b="b" l="l" r="r" t="t"/>
              <a:pathLst>
                <a:path extrusionOk="0" h="6672" w="9408">
                  <a:moveTo>
                    <a:pt x="8707" y="0"/>
                  </a:moveTo>
                  <a:lnTo>
                    <a:pt x="4070" y="3503"/>
                  </a:lnTo>
                  <a:lnTo>
                    <a:pt x="3270" y="5438"/>
                  </a:lnTo>
                  <a:lnTo>
                    <a:pt x="1669" y="567"/>
                  </a:lnTo>
                  <a:lnTo>
                    <a:pt x="1" y="2736"/>
                  </a:lnTo>
                  <a:lnTo>
                    <a:pt x="268" y="5438"/>
                  </a:lnTo>
                  <a:lnTo>
                    <a:pt x="1535" y="3903"/>
                  </a:lnTo>
                  <a:cubicBezTo>
                    <a:pt x="1535" y="3903"/>
                    <a:pt x="2036" y="5671"/>
                    <a:pt x="3070" y="6105"/>
                  </a:cubicBezTo>
                  <a:lnTo>
                    <a:pt x="3837" y="6205"/>
                  </a:lnTo>
                  <a:lnTo>
                    <a:pt x="5071" y="6171"/>
                  </a:lnTo>
                  <a:lnTo>
                    <a:pt x="6105" y="6672"/>
                  </a:lnTo>
                  <a:lnTo>
                    <a:pt x="9408" y="3069"/>
                  </a:lnTo>
                  <a:lnTo>
                    <a:pt x="870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8035823" y="3051809"/>
              <a:ext cx="141581" cy="125531"/>
            </a:xfrm>
            <a:custGeom>
              <a:rect b="b" l="l" r="r" t="t"/>
              <a:pathLst>
                <a:path extrusionOk="0" h="6257" w="7057">
                  <a:moveTo>
                    <a:pt x="4221" y="1"/>
                  </a:moveTo>
                  <a:lnTo>
                    <a:pt x="1419" y="1802"/>
                  </a:lnTo>
                  <a:cubicBezTo>
                    <a:pt x="1" y="2627"/>
                    <a:pt x="637" y="5506"/>
                    <a:pt x="1587" y="5506"/>
                  </a:cubicBezTo>
                  <a:cubicBezTo>
                    <a:pt x="1597" y="5506"/>
                    <a:pt x="1608" y="5506"/>
                    <a:pt x="1619" y="5505"/>
                  </a:cubicBezTo>
                  <a:cubicBezTo>
                    <a:pt x="2220" y="5505"/>
                    <a:pt x="3154" y="5938"/>
                    <a:pt x="3921" y="6172"/>
                  </a:cubicBezTo>
                  <a:cubicBezTo>
                    <a:pt x="4081" y="6230"/>
                    <a:pt x="4243" y="6256"/>
                    <a:pt x="4403" y="6256"/>
                  </a:cubicBezTo>
                  <a:cubicBezTo>
                    <a:pt x="5076" y="6256"/>
                    <a:pt x="5700" y="5779"/>
                    <a:pt x="5889" y="5105"/>
                  </a:cubicBezTo>
                  <a:lnTo>
                    <a:pt x="7056" y="1402"/>
                  </a:lnTo>
                  <a:lnTo>
                    <a:pt x="4221" y="1"/>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8080342" y="3117394"/>
              <a:ext cx="22109" cy="45542"/>
            </a:xfrm>
            <a:custGeom>
              <a:rect b="b" l="l" r="r" t="t"/>
              <a:pathLst>
                <a:path extrusionOk="0" fill="none" h="2270" w="1102">
                  <a:moveTo>
                    <a:pt x="1101" y="1"/>
                  </a:moveTo>
                  <a:cubicBezTo>
                    <a:pt x="1101" y="1"/>
                    <a:pt x="1" y="1202"/>
                    <a:pt x="601" y="2269"/>
                  </a:cubicBezTo>
                </a:path>
              </a:pathLst>
            </a:custGeom>
            <a:noFill/>
            <a:ln cap="rnd" cmpd="sng" w="10850">
              <a:solidFill>
                <a:srgbClr val="B5745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8108449" y="3128107"/>
              <a:ext cx="15408" cy="43516"/>
            </a:xfrm>
            <a:custGeom>
              <a:rect b="b" l="l" r="r" t="t"/>
              <a:pathLst>
                <a:path extrusionOk="0" fill="none" h="2169" w="768">
                  <a:moveTo>
                    <a:pt x="768" y="1"/>
                  </a:moveTo>
                  <a:cubicBezTo>
                    <a:pt x="768" y="1"/>
                    <a:pt x="1" y="1468"/>
                    <a:pt x="367" y="2169"/>
                  </a:cubicBezTo>
                </a:path>
              </a:pathLst>
            </a:custGeom>
            <a:noFill/>
            <a:ln cap="rnd" cmpd="sng" w="10850">
              <a:solidFill>
                <a:srgbClr val="B5745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8091717" y="2388001"/>
              <a:ext cx="267052" cy="703311"/>
            </a:xfrm>
            <a:custGeom>
              <a:rect b="b" l="l" r="r" t="t"/>
              <a:pathLst>
                <a:path extrusionOk="0" h="35056" w="13311">
                  <a:moveTo>
                    <a:pt x="3438" y="0"/>
                  </a:moveTo>
                  <a:cubicBezTo>
                    <a:pt x="2813" y="0"/>
                    <a:pt x="2345" y="216"/>
                    <a:pt x="2002" y="364"/>
                  </a:cubicBezTo>
                  <a:cubicBezTo>
                    <a:pt x="1302" y="698"/>
                    <a:pt x="1" y="2499"/>
                    <a:pt x="1368" y="5034"/>
                  </a:cubicBezTo>
                  <a:cubicBezTo>
                    <a:pt x="1368" y="5034"/>
                    <a:pt x="5271" y="15242"/>
                    <a:pt x="7139" y="17710"/>
                  </a:cubicBezTo>
                  <a:lnTo>
                    <a:pt x="801" y="32754"/>
                  </a:lnTo>
                  <a:cubicBezTo>
                    <a:pt x="801" y="32754"/>
                    <a:pt x="1802" y="34756"/>
                    <a:pt x="4537" y="35056"/>
                  </a:cubicBezTo>
                  <a:cubicBezTo>
                    <a:pt x="4537" y="35056"/>
                    <a:pt x="10808" y="22747"/>
                    <a:pt x="11609" y="21680"/>
                  </a:cubicBezTo>
                  <a:cubicBezTo>
                    <a:pt x="12376" y="20579"/>
                    <a:pt x="13310" y="18878"/>
                    <a:pt x="13310" y="18077"/>
                  </a:cubicBezTo>
                  <a:cubicBezTo>
                    <a:pt x="13310" y="17310"/>
                    <a:pt x="8940" y="3700"/>
                    <a:pt x="6539" y="1532"/>
                  </a:cubicBezTo>
                  <a:cubicBezTo>
                    <a:pt x="5227" y="332"/>
                    <a:pt x="4213" y="0"/>
                    <a:pt x="34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8095068" y="2388784"/>
              <a:ext cx="142564" cy="646313"/>
            </a:xfrm>
            <a:custGeom>
              <a:rect b="b" l="l" r="r" t="t"/>
              <a:pathLst>
                <a:path extrusionOk="0" h="32215" w="7106">
                  <a:moveTo>
                    <a:pt x="2335" y="0"/>
                  </a:moveTo>
                  <a:cubicBezTo>
                    <a:pt x="2310" y="0"/>
                    <a:pt x="2285" y="9"/>
                    <a:pt x="2269" y="25"/>
                  </a:cubicBezTo>
                  <a:cubicBezTo>
                    <a:pt x="0" y="2093"/>
                    <a:pt x="1068" y="4862"/>
                    <a:pt x="1568" y="6196"/>
                  </a:cubicBezTo>
                  <a:cubicBezTo>
                    <a:pt x="1668" y="6430"/>
                    <a:pt x="1735" y="6630"/>
                    <a:pt x="1802" y="6763"/>
                  </a:cubicBezTo>
                  <a:cubicBezTo>
                    <a:pt x="2035" y="7664"/>
                    <a:pt x="6438" y="16804"/>
                    <a:pt x="6839" y="17638"/>
                  </a:cubicBezTo>
                  <a:lnTo>
                    <a:pt x="834" y="32015"/>
                  </a:lnTo>
                  <a:cubicBezTo>
                    <a:pt x="801" y="32115"/>
                    <a:pt x="834" y="32148"/>
                    <a:pt x="934" y="32182"/>
                  </a:cubicBezTo>
                  <a:cubicBezTo>
                    <a:pt x="868" y="32215"/>
                    <a:pt x="934" y="32215"/>
                    <a:pt x="934" y="32215"/>
                  </a:cubicBezTo>
                  <a:cubicBezTo>
                    <a:pt x="968" y="32215"/>
                    <a:pt x="1001" y="32182"/>
                    <a:pt x="1034" y="32148"/>
                  </a:cubicBezTo>
                  <a:lnTo>
                    <a:pt x="7105" y="17705"/>
                  </a:lnTo>
                  <a:lnTo>
                    <a:pt x="7105" y="17605"/>
                  </a:lnTo>
                  <a:cubicBezTo>
                    <a:pt x="7039" y="17504"/>
                    <a:pt x="2302" y="7631"/>
                    <a:pt x="2035" y="6663"/>
                  </a:cubicBezTo>
                  <a:cubicBezTo>
                    <a:pt x="2002" y="6497"/>
                    <a:pt x="1902" y="6330"/>
                    <a:pt x="1835" y="6096"/>
                  </a:cubicBezTo>
                  <a:cubicBezTo>
                    <a:pt x="1301" y="4695"/>
                    <a:pt x="301" y="2127"/>
                    <a:pt x="2402" y="192"/>
                  </a:cubicBezTo>
                  <a:cubicBezTo>
                    <a:pt x="2469" y="159"/>
                    <a:pt x="2469" y="92"/>
                    <a:pt x="2402" y="25"/>
                  </a:cubicBezTo>
                  <a:cubicBezTo>
                    <a:pt x="2385" y="9"/>
                    <a:pt x="2360" y="0"/>
                    <a:pt x="23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8235605" y="2741342"/>
              <a:ext cx="85687" cy="21387"/>
            </a:xfrm>
            <a:custGeom>
              <a:rect b="b" l="l" r="r" t="t"/>
              <a:pathLst>
                <a:path extrusionOk="0" h="1066" w="4271">
                  <a:moveTo>
                    <a:pt x="787" y="0"/>
                  </a:moveTo>
                  <a:cubicBezTo>
                    <a:pt x="568" y="0"/>
                    <a:pt x="349" y="10"/>
                    <a:pt x="134" y="32"/>
                  </a:cubicBezTo>
                  <a:cubicBezTo>
                    <a:pt x="34" y="32"/>
                    <a:pt x="0" y="98"/>
                    <a:pt x="0" y="132"/>
                  </a:cubicBezTo>
                  <a:cubicBezTo>
                    <a:pt x="0" y="232"/>
                    <a:pt x="100" y="265"/>
                    <a:pt x="134" y="265"/>
                  </a:cubicBezTo>
                  <a:cubicBezTo>
                    <a:pt x="358" y="243"/>
                    <a:pt x="583" y="232"/>
                    <a:pt x="807" y="232"/>
                  </a:cubicBezTo>
                  <a:cubicBezTo>
                    <a:pt x="1922" y="232"/>
                    <a:pt x="3032" y="505"/>
                    <a:pt x="4003" y="1032"/>
                  </a:cubicBezTo>
                  <a:cubicBezTo>
                    <a:pt x="4037" y="1066"/>
                    <a:pt x="4103" y="1066"/>
                    <a:pt x="4103" y="1066"/>
                  </a:cubicBezTo>
                  <a:cubicBezTo>
                    <a:pt x="4137" y="1066"/>
                    <a:pt x="4170" y="999"/>
                    <a:pt x="4203" y="966"/>
                  </a:cubicBezTo>
                  <a:cubicBezTo>
                    <a:pt x="4270" y="899"/>
                    <a:pt x="4203" y="865"/>
                    <a:pt x="4170" y="799"/>
                  </a:cubicBezTo>
                  <a:cubicBezTo>
                    <a:pt x="3159" y="293"/>
                    <a:pt x="1958" y="0"/>
                    <a:pt x="7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p:nvPr/>
          </p:nvSpPr>
          <p:spPr>
            <a:xfrm>
              <a:off x="8248987" y="2733939"/>
              <a:ext cx="43516" cy="5377"/>
            </a:xfrm>
            <a:custGeom>
              <a:rect b="b" l="l" r="r" t="t"/>
              <a:pathLst>
                <a:path extrusionOk="0" h="268" w="2169">
                  <a:moveTo>
                    <a:pt x="134" y="0"/>
                  </a:moveTo>
                  <a:cubicBezTo>
                    <a:pt x="34" y="0"/>
                    <a:pt x="1" y="67"/>
                    <a:pt x="1" y="134"/>
                  </a:cubicBezTo>
                  <a:cubicBezTo>
                    <a:pt x="1" y="167"/>
                    <a:pt x="34" y="267"/>
                    <a:pt x="134" y="267"/>
                  </a:cubicBezTo>
                  <a:lnTo>
                    <a:pt x="2035" y="267"/>
                  </a:lnTo>
                  <a:cubicBezTo>
                    <a:pt x="2135" y="267"/>
                    <a:pt x="2169" y="200"/>
                    <a:pt x="2169" y="134"/>
                  </a:cubicBezTo>
                  <a:cubicBezTo>
                    <a:pt x="2169" y="67"/>
                    <a:pt x="2135" y="0"/>
                    <a:pt x="20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9"/>
            <p:cNvSpPr/>
            <p:nvPr/>
          </p:nvSpPr>
          <p:spPr>
            <a:xfrm>
              <a:off x="8248987" y="2756690"/>
              <a:ext cx="18758" cy="6701"/>
            </a:xfrm>
            <a:custGeom>
              <a:rect b="b" l="l" r="r" t="t"/>
              <a:pathLst>
                <a:path extrusionOk="0" h="334" w="935">
                  <a:moveTo>
                    <a:pt x="134" y="0"/>
                  </a:moveTo>
                  <a:cubicBezTo>
                    <a:pt x="34" y="0"/>
                    <a:pt x="1" y="100"/>
                    <a:pt x="1" y="134"/>
                  </a:cubicBezTo>
                  <a:cubicBezTo>
                    <a:pt x="1" y="201"/>
                    <a:pt x="34" y="267"/>
                    <a:pt x="134" y="267"/>
                  </a:cubicBezTo>
                  <a:cubicBezTo>
                    <a:pt x="172" y="261"/>
                    <a:pt x="209" y="258"/>
                    <a:pt x="246" y="258"/>
                  </a:cubicBezTo>
                  <a:cubicBezTo>
                    <a:pt x="401" y="258"/>
                    <a:pt x="552" y="307"/>
                    <a:pt x="768" y="334"/>
                  </a:cubicBezTo>
                  <a:cubicBezTo>
                    <a:pt x="801" y="334"/>
                    <a:pt x="868" y="301"/>
                    <a:pt x="868" y="267"/>
                  </a:cubicBezTo>
                  <a:cubicBezTo>
                    <a:pt x="935" y="167"/>
                    <a:pt x="868" y="134"/>
                    <a:pt x="801" y="100"/>
                  </a:cubicBezTo>
                  <a:cubicBezTo>
                    <a:pt x="601" y="0"/>
                    <a:pt x="334" y="0"/>
                    <a:pt x="134" y="0"/>
                  </a:cubicBezTo>
                  <a:close/>
                </a:path>
              </a:pathLst>
            </a:custGeom>
            <a:solidFill>
              <a:srgbClr val="6B7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9"/>
            <p:cNvSpPr/>
            <p:nvPr/>
          </p:nvSpPr>
          <p:spPr>
            <a:xfrm>
              <a:off x="8092379" y="2401323"/>
              <a:ext cx="28810" cy="120475"/>
            </a:xfrm>
            <a:custGeom>
              <a:rect b="b" l="l" r="r" t="t"/>
              <a:pathLst>
                <a:path extrusionOk="0" h="6005" w="1436">
                  <a:moveTo>
                    <a:pt x="435" y="1"/>
                  </a:moveTo>
                  <a:cubicBezTo>
                    <a:pt x="335" y="1"/>
                    <a:pt x="301" y="34"/>
                    <a:pt x="268" y="134"/>
                  </a:cubicBezTo>
                  <a:cubicBezTo>
                    <a:pt x="1" y="1835"/>
                    <a:pt x="168" y="3537"/>
                    <a:pt x="768" y="5171"/>
                  </a:cubicBezTo>
                  <a:cubicBezTo>
                    <a:pt x="835" y="5405"/>
                    <a:pt x="968" y="5671"/>
                    <a:pt x="1135" y="5905"/>
                  </a:cubicBezTo>
                  <a:cubicBezTo>
                    <a:pt x="1168" y="5972"/>
                    <a:pt x="1235" y="6005"/>
                    <a:pt x="1269" y="6005"/>
                  </a:cubicBezTo>
                  <a:cubicBezTo>
                    <a:pt x="1302" y="6005"/>
                    <a:pt x="1302" y="6005"/>
                    <a:pt x="1335" y="5972"/>
                  </a:cubicBezTo>
                  <a:cubicBezTo>
                    <a:pt x="1402" y="5905"/>
                    <a:pt x="1435" y="5838"/>
                    <a:pt x="1402" y="5805"/>
                  </a:cubicBezTo>
                  <a:cubicBezTo>
                    <a:pt x="1269" y="5571"/>
                    <a:pt x="1135" y="5338"/>
                    <a:pt x="1068" y="5071"/>
                  </a:cubicBezTo>
                  <a:cubicBezTo>
                    <a:pt x="468" y="3503"/>
                    <a:pt x="301" y="1835"/>
                    <a:pt x="568" y="167"/>
                  </a:cubicBezTo>
                  <a:cubicBezTo>
                    <a:pt x="568" y="67"/>
                    <a:pt x="501" y="34"/>
                    <a:pt x="4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9"/>
            <p:cNvSpPr/>
            <p:nvPr/>
          </p:nvSpPr>
          <p:spPr>
            <a:xfrm>
              <a:off x="7967249" y="2346191"/>
              <a:ext cx="121137" cy="81253"/>
            </a:xfrm>
            <a:custGeom>
              <a:rect b="b" l="l" r="r" t="t"/>
              <a:pathLst>
                <a:path extrusionOk="0" h="4050" w="6038">
                  <a:moveTo>
                    <a:pt x="5884" y="0"/>
                  </a:moveTo>
                  <a:cubicBezTo>
                    <a:pt x="5851" y="0"/>
                    <a:pt x="5823" y="25"/>
                    <a:pt x="5804" y="80"/>
                  </a:cubicBezTo>
                  <a:cubicBezTo>
                    <a:pt x="4804" y="1481"/>
                    <a:pt x="2969" y="2982"/>
                    <a:pt x="2502" y="3316"/>
                  </a:cubicBezTo>
                  <a:lnTo>
                    <a:pt x="1535" y="1948"/>
                  </a:lnTo>
                  <a:cubicBezTo>
                    <a:pt x="1501" y="1915"/>
                    <a:pt x="1468" y="1915"/>
                    <a:pt x="1401" y="1915"/>
                  </a:cubicBezTo>
                  <a:cubicBezTo>
                    <a:pt x="1368" y="1915"/>
                    <a:pt x="1334" y="1948"/>
                    <a:pt x="1301" y="1948"/>
                  </a:cubicBezTo>
                  <a:lnTo>
                    <a:pt x="34" y="3816"/>
                  </a:lnTo>
                  <a:cubicBezTo>
                    <a:pt x="0" y="3883"/>
                    <a:pt x="0" y="3950"/>
                    <a:pt x="67" y="3983"/>
                  </a:cubicBezTo>
                  <a:cubicBezTo>
                    <a:pt x="134" y="4050"/>
                    <a:pt x="134" y="4050"/>
                    <a:pt x="167" y="4050"/>
                  </a:cubicBezTo>
                  <a:cubicBezTo>
                    <a:pt x="200" y="4050"/>
                    <a:pt x="234" y="4050"/>
                    <a:pt x="300" y="3983"/>
                  </a:cubicBezTo>
                  <a:lnTo>
                    <a:pt x="1468" y="2282"/>
                  </a:lnTo>
                  <a:lnTo>
                    <a:pt x="2369" y="3616"/>
                  </a:lnTo>
                  <a:cubicBezTo>
                    <a:pt x="2369" y="3649"/>
                    <a:pt x="2402" y="3649"/>
                    <a:pt x="2469" y="3649"/>
                  </a:cubicBezTo>
                  <a:cubicBezTo>
                    <a:pt x="2502" y="3649"/>
                    <a:pt x="2535" y="3649"/>
                    <a:pt x="2535" y="3616"/>
                  </a:cubicBezTo>
                  <a:cubicBezTo>
                    <a:pt x="2569" y="3616"/>
                    <a:pt x="4837" y="1881"/>
                    <a:pt x="6004" y="214"/>
                  </a:cubicBezTo>
                  <a:cubicBezTo>
                    <a:pt x="6038" y="147"/>
                    <a:pt x="6038" y="80"/>
                    <a:pt x="5971" y="47"/>
                  </a:cubicBezTo>
                  <a:cubicBezTo>
                    <a:pt x="5941" y="17"/>
                    <a:pt x="5911" y="0"/>
                    <a:pt x="58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9"/>
            <p:cNvSpPr/>
            <p:nvPr/>
          </p:nvSpPr>
          <p:spPr>
            <a:xfrm>
              <a:off x="7902989" y="2359834"/>
              <a:ext cx="60930" cy="69617"/>
            </a:xfrm>
            <a:custGeom>
              <a:rect b="b" l="l" r="r" t="t"/>
              <a:pathLst>
                <a:path extrusionOk="0" h="3470" w="3037">
                  <a:moveTo>
                    <a:pt x="101" y="1"/>
                  </a:moveTo>
                  <a:cubicBezTo>
                    <a:pt x="34" y="67"/>
                    <a:pt x="1" y="101"/>
                    <a:pt x="34" y="201"/>
                  </a:cubicBezTo>
                  <a:lnTo>
                    <a:pt x="902" y="2803"/>
                  </a:lnTo>
                  <a:cubicBezTo>
                    <a:pt x="902" y="2869"/>
                    <a:pt x="935" y="2903"/>
                    <a:pt x="1002" y="2903"/>
                  </a:cubicBezTo>
                  <a:cubicBezTo>
                    <a:pt x="1035" y="2903"/>
                    <a:pt x="1068" y="2903"/>
                    <a:pt x="1102" y="2869"/>
                  </a:cubicBezTo>
                  <a:lnTo>
                    <a:pt x="2102" y="1802"/>
                  </a:lnTo>
                  <a:lnTo>
                    <a:pt x="2770" y="3436"/>
                  </a:lnTo>
                  <a:cubicBezTo>
                    <a:pt x="2836" y="3436"/>
                    <a:pt x="2870" y="3470"/>
                    <a:pt x="2903" y="3470"/>
                  </a:cubicBezTo>
                  <a:lnTo>
                    <a:pt x="2936" y="3470"/>
                  </a:lnTo>
                  <a:cubicBezTo>
                    <a:pt x="3036" y="3436"/>
                    <a:pt x="3036" y="3403"/>
                    <a:pt x="3036" y="3303"/>
                  </a:cubicBezTo>
                  <a:lnTo>
                    <a:pt x="2336" y="1502"/>
                  </a:lnTo>
                  <a:cubicBezTo>
                    <a:pt x="2336" y="1468"/>
                    <a:pt x="2269" y="1435"/>
                    <a:pt x="2236" y="1435"/>
                  </a:cubicBezTo>
                  <a:cubicBezTo>
                    <a:pt x="2202" y="1435"/>
                    <a:pt x="2169" y="1435"/>
                    <a:pt x="2102" y="1468"/>
                  </a:cubicBezTo>
                  <a:lnTo>
                    <a:pt x="1102" y="2502"/>
                  </a:lnTo>
                  <a:lnTo>
                    <a:pt x="268" y="101"/>
                  </a:lnTo>
                  <a:cubicBezTo>
                    <a:pt x="234" y="1"/>
                    <a:pt x="201" y="1"/>
                    <a:pt x="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9"/>
            <p:cNvSpPr/>
            <p:nvPr/>
          </p:nvSpPr>
          <p:spPr>
            <a:xfrm>
              <a:off x="7928429" y="2432119"/>
              <a:ext cx="40165" cy="588273"/>
            </a:xfrm>
            <a:custGeom>
              <a:rect b="b" l="l" r="r" t="t"/>
              <a:pathLst>
                <a:path extrusionOk="0" h="29322" w="2002">
                  <a:moveTo>
                    <a:pt x="1935" y="0"/>
                  </a:moveTo>
                  <a:cubicBezTo>
                    <a:pt x="1835" y="0"/>
                    <a:pt x="1802" y="33"/>
                    <a:pt x="1768" y="100"/>
                  </a:cubicBezTo>
                  <a:cubicBezTo>
                    <a:pt x="1768" y="134"/>
                    <a:pt x="301" y="5537"/>
                    <a:pt x="834" y="11475"/>
                  </a:cubicBezTo>
                  <a:cubicBezTo>
                    <a:pt x="1401" y="17546"/>
                    <a:pt x="1001" y="26186"/>
                    <a:pt x="101" y="29188"/>
                  </a:cubicBezTo>
                  <a:cubicBezTo>
                    <a:pt x="0" y="29188"/>
                    <a:pt x="67" y="29288"/>
                    <a:pt x="167" y="29321"/>
                  </a:cubicBezTo>
                  <a:cubicBezTo>
                    <a:pt x="234" y="29321"/>
                    <a:pt x="301" y="29288"/>
                    <a:pt x="301" y="29221"/>
                  </a:cubicBezTo>
                  <a:cubicBezTo>
                    <a:pt x="1268" y="26186"/>
                    <a:pt x="1635" y="17513"/>
                    <a:pt x="1101" y="11442"/>
                  </a:cubicBezTo>
                  <a:cubicBezTo>
                    <a:pt x="568" y="5604"/>
                    <a:pt x="2002" y="200"/>
                    <a:pt x="2002" y="167"/>
                  </a:cubicBezTo>
                  <a:cubicBezTo>
                    <a:pt x="2002" y="100"/>
                    <a:pt x="1969" y="33"/>
                    <a:pt x="1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9"/>
            <p:cNvSpPr/>
            <p:nvPr/>
          </p:nvSpPr>
          <p:spPr>
            <a:xfrm>
              <a:off x="7988656" y="2551230"/>
              <a:ext cx="109782" cy="26783"/>
            </a:xfrm>
            <a:custGeom>
              <a:rect b="b" l="l" r="r" t="t"/>
              <a:pathLst>
                <a:path extrusionOk="0" h="1335" w="5472">
                  <a:moveTo>
                    <a:pt x="334" y="268"/>
                  </a:moveTo>
                  <a:lnTo>
                    <a:pt x="5171" y="334"/>
                  </a:lnTo>
                  <a:lnTo>
                    <a:pt x="5171" y="1068"/>
                  </a:lnTo>
                  <a:lnTo>
                    <a:pt x="267" y="1035"/>
                  </a:lnTo>
                  <a:lnTo>
                    <a:pt x="334" y="268"/>
                  </a:lnTo>
                  <a:close/>
                  <a:moveTo>
                    <a:pt x="234" y="1"/>
                  </a:moveTo>
                  <a:cubicBezTo>
                    <a:pt x="134" y="1"/>
                    <a:pt x="101" y="34"/>
                    <a:pt x="101" y="101"/>
                  </a:cubicBezTo>
                  <a:lnTo>
                    <a:pt x="1" y="1168"/>
                  </a:lnTo>
                  <a:cubicBezTo>
                    <a:pt x="1" y="1168"/>
                    <a:pt x="1" y="1202"/>
                    <a:pt x="67" y="1235"/>
                  </a:cubicBezTo>
                  <a:cubicBezTo>
                    <a:pt x="67" y="1268"/>
                    <a:pt x="101" y="1268"/>
                    <a:pt x="134" y="1268"/>
                  </a:cubicBezTo>
                  <a:lnTo>
                    <a:pt x="5338" y="1335"/>
                  </a:lnTo>
                  <a:cubicBezTo>
                    <a:pt x="5404" y="1335"/>
                    <a:pt x="5438" y="1335"/>
                    <a:pt x="5438" y="1268"/>
                  </a:cubicBezTo>
                  <a:cubicBezTo>
                    <a:pt x="5471" y="1268"/>
                    <a:pt x="5471" y="1235"/>
                    <a:pt x="5471" y="1202"/>
                  </a:cubicBezTo>
                  <a:lnTo>
                    <a:pt x="5471" y="167"/>
                  </a:lnTo>
                  <a:cubicBezTo>
                    <a:pt x="5471" y="67"/>
                    <a:pt x="5438" y="34"/>
                    <a:pt x="5338" y="34"/>
                  </a:cubicBezTo>
                  <a:lnTo>
                    <a:pt x="2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9"/>
            <p:cNvSpPr/>
            <p:nvPr/>
          </p:nvSpPr>
          <p:spPr>
            <a:xfrm>
              <a:off x="7774509" y="2423753"/>
              <a:ext cx="64922" cy="306856"/>
            </a:xfrm>
            <a:custGeom>
              <a:rect b="b" l="l" r="r" t="t"/>
              <a:pathLst>
                <a:path extrusionOk="0" h="15295" w="3236">
                  <a:moveTo>
                    <a:pt x="3098" y="0"/>
                  </a:moveTo>
                  <a:cubicBezTo>
                    <a:pt x="3069" y="0"/>
                    <a:pt x="3036" y="17"/>
                    <a:pt x="3002" y="50"/>
                  </a:cubicBezTo>
                  <a:cubicBezTo>
                    <a:pt x="2469" y="651"/>
                    <a:pt x="2002" y="1885"/>
                    <a:pt x="1101" y="4220"/>
                  </a:cubicBezTo>
                  <a:lnTo>
                    <a:pt x="968" y="4553"/>
                  </a:lnTo>
                  <a:cubicBezTo>
                    <a:pt x="0" y="7089"/>
                    <a:pt x="601" y="14894"/>
                    <a:pt x="634" y="15228"/>
                  </a:cubicBezTo>
                  <a:cubicBezTo>
                    <a:pt x="601" y="15261"/>
                    <a:pt x="634" y="15294"/>
                    <a:pt x="734" y="15294"/>
                  </a:cubicBezTo>
                  <a:cubicBezTo>
                    <a:pt x="801" y="15294"/>
                    <a:pt x="834" y="15228"/>
                    <a:pt x="834" y="15161"/>
                  </a:cubicBezTo>
                  <a:cubicBezTo>
                    <a:pt x="834" y="15094"/>
                    <a:pt x="234" y="7089"/>
                    <a:pt x="1168" y="4620"/>
                  </a:cubicBezTo>
                  <a:lnTo>
                    <a:pt x="1301" y="4287"/>
                  </a:lnTo>
                  <a:cubicBezTo>
                    <a:pt x="2169" y="2052"/>
                    <a:pt x="2636" y="784"/>
                    <a:pt x="3169" y="217"/>
                  </a:cubicBezTo>
                  <a:cubicBezTo>
                    <a:pt x="3236" y="150"/>
                    <a:pt x="3236" y="84"/>
                    <a:pt x="3169" y="50"/>
                  </a:cubicBezTo>
                  <a:cubicBezTo>
                    <a:pt x="3153" y="17"/>
                    <a:pt x="3128" y="0"/>
                    <a:pt x="30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9"/>
            <p:cNvSpPr/>
            <p:nvPr/>
          </p:nvSpPr>
          <p:spPr>
            <a:xfrm>
              <a:off x="8127188" y="3011403"/>
              <a:ext cx="74312" cy="41770"/>
            </a:xfrm>
            <a:custGeom>
              <a:rect b="b" l="l" r="r" t="t"/>
              <a:pathLst>
                <a:path extrusionOk="0" h="2082" w="3704">
                  <a:moveTo>
                    <a:pt x="106" y="0"/>
                  </a:moveTo>
                  <a:cubicBezTo>
                    <a:pt x="90" y="0"/>
                    <a:pt x="76" y="5"/>
                    <a:pt x="67" y="13"/>
                  </a:cubicBezTo>
                  <a:cubicBezTo>
                    <a:pt x="34" y="80"/>
                    <a:pt x="1" y="147"/>
                    <a:pt x="34" y="180"/>
                  </a:cubicBezTo>
                  <a:cubicBezTo>
                    <a:pt x="67" y="280"/>
                    <a:pt x="901" y="1314"/>
                    <a:pt x="3570" y="2082"/>
                  </a:cubicBezTo>
                  <a:cubicBezTo>
                    <a:pt x="3603" y="2082"/>
                    <a:pt x="3703" y="2015"/>
                    <a:pt x="3703" y="1982"/>
                  </a:cubicBezTo>
                  <a:cubicBezTo>
                    <a:pt x="3703" y="1915"/>
                    <a:pt x="3670" y="1848"/>
                    <a:pt x="3603" y="1815"/>
                  </a:cubicBezTo>
                  <a:cubicBezTo>
                    <a:pt x="1068" y="1114"/>
                    <a:pt x="234" y="114"/>
                    <a:pt x="234" y="80"/>
                  </a:cubicBezTo>
                  <a:cubicBezTo>
                    <a:pt x="210" y="31"/>
                    <a:pt x="149" y="0"/>
                    <a:pt x="106" y="0"/>
                  </a:cubicBezTo>
                  <a:close/>
                </a:path>
              </a:pathLst>
            </a:custGeom>
            <a:solidFill>
              <a:srgbClr val="AFB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9"/>
            <p:cNvSpPr/>
            <p:nvPr/>
          </p:nvSpPr>
          <p:spPr>
            <a:xfrm>
              <a:off x="7951179" y="3181654"/>
              <a:ext cx="109782" cy="19421"/>
            </a:xfrm>
            <a:custGeom>
              <a:rect b="b" l="l" r="r" t="t"/>
              <a:pathLst>
                <a:path extrusionOk="0" h="968" w="5472">
                  <a:moveTo>
                    <a:pt x="167" y="0"/>
                  </a:moveTo>
                  <a:cubicBezTo>
                    <a:pt x="101" y="0"/>
                    <a:pt x="34" y="34"/>
                    <a:pt x="1" y="67"/>
                  </a:cubicBezTo>
                  <a:cubicBezTo>
                    <a:pt x="1" y="167"/>
                    <a:pt x="34" y="200"/>
                    <a:pt x="101" y="234"/>
                  </a:cubicBezTo>
                  <a:cubicBezTo>
                    <a:pt x="167" y="267"/>
                    <a:pt x="2202" y="667"/>
                    <a:pt x="5338" y="968"/>
                  </a:cubicBezTo>
                  <a:cubicBezTo>
                    <a:pt x="5438" y="968"/>
                    <a:pt x="5471" y="901"/>
                    <a:pt x="5471" y="834"/>
                  </a:cubicBezTo>
                  <a:cubicBezTo>
                    <a:pt x="5471" y="734"/>
                    <a:pt x="5438" y="701"/>
                    <a:pt x="5338" y="701"/>
                  </a:cubicBezTo>
                  <a:cubicBezTo>
                    <a:pt x="2202" y="400"/>
                    <a:pt x="167" y="0"/>
                    <a:pt x="167" y="0"/>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8051572" y="3097993"/>
              <a:ext cx="36815" cy="60248"/>
            </a:xfrm>
            <a:custGeom>
              <a:rect b="b" l="l" r="r" t="t"/>
              <a:pathLst>
                <a:path extrusionOk="0" fill="none" h="3003" w="1835">
                  <a:moveTo>
                    <a:pt x="1835" y="1"/>
                  </a:moveTo>
                  <a:cubicBezTo>
                    <a:pt x="1835" y="1"/>
                    <a:pt x="0" y="201"/>
                    <a:pt x="934" y="3003"/>
                  </a:cubicBezTo>
                </a:path>
              </a:pathLst>
            </a:custGeom>
            <a:noFill/>
            <a:ln cap="rnd" cmpd="sng" w="10850">
              <a:solidFill>
                <a:srgbClr val="B5745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6025139" y="40603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6082699" y="40743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6171696" y="40743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9"/>
            <p:cNvSpPr/>
            <p:nvPr/>
          </p:nvSpPr>
          <p:spPr>
            <a:xfrm>
              <a:off x="6260713" y="40743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9"/>
            <p:cNvSpPr/>
            <p:nvPr/>
          </p:nvSpPr>
          <p:spPr>
            <a:xfrm>
              <a:off x="6349048" y="40743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9"/>
            <p:cNvSpPr/>
            <p:nvPr/>
          </p:nvSpPr>
          <p:spPr>
            <a:xfrm>
              <a:off x="6438066" y="40743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9"/>
            <p:cNvSpPr/>
            <p:nvPr/>
          </p:nvSpPr>
          <p:spPr>
            <a:xfrm>
              <a:off x="6527725" y="40743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9"/>
            <p:cNvSpPr/>
            <p:nvPr/>
          </p:nvSpPr>
          <p:spPr>
            <a:xfrm>
              <a:off x="6616080" y="40743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9"/>
            <p:cNvSpPr/>
            <p:nvPr/>
          </p:nvSpPr>
          <p:spPr>
            <a:xfrm>
              <a:off x="6055253" y="40743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9"/>
            <p:cNvSpPr/>
            <p:nvPr/>
          </p:nvSpPr>
          <p:spPr>
            <a:xfrm>
              <a:off x="6025139" y="40603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9"/>
            <p:cNvSpPr/>
            <p:nvPr/>
          </p:nvSpPr>
          <p:spPr>
            <a:xfrm>
              <a:off x="5978975" y="39010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9"/>
            <p:cNvSpPr/>
            <p:nvPr/>
          </p:nvSpPr>
          <p:spPr>
            <a:xfrm>
              <a:off x="6035853" y="39151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9"/>
            <p:cNvSpPr/>
            <p:nvPr/>
          </p:nvSpPr>
          <p:spPr>
            <a:xfrm>
              <a:off x="6124188" y="39151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9"/>
            <p:cNvSpPr/>
            <p:nvPr/>
          </p:nvSpPr>
          <p:spPr>
            <a:xfrm>
              <a:off x="6213867" y="39151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9"/>
            <p:cNvSpPr/>
            <p:nvPr/>
          </p:nvSpPr>
          <p:spPr>
            <a:xfrm>
              <a:off x="6302202" y="39151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9"/>
            <p:cNvSpPr/>
            <p:nvPr/>
          </p:nvSpPr>
          <p:spPr>
            <a:xfrm>
              <a:off x="6391220" y="39151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a:off x="6479555" y="39151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9"/>
            <p:cNvSpPr/>
            <p:nvPr/>
          </p:nvSpPr>
          <p:spPr>
            <a:xfrm>
              <a:off x="6569234" y="39151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a:off x="6009089" y="39151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9"/>
            <p:cNvSpPr/>
            <p:nvPr/>
          </p:nvSpPr>
          <p:spPr>
            <a:xfrm>
              <a:off x="5978975" y="39010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9"/>
            <p:cNvSpPr/>
            <p:nvPr/>
          </p:nvSpPr>
          <p:spPr>
            <a:xfrm>
              <a:off x="7052399" y="40603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9"/>
            <p:cNvSpPr/>
            <p:nvPr/>
          </p:nvSpPr>
          <p:spPr>
            <a:xfrm>
              <a:off x="7109297" y="40743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9"/>
            <p:cNvSpPr/>
            <p:nvPr/>
          </p:nvSpPr>
          <p:spPr>
            <a:xfrm>
              <a:off x="7198294" y="40743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9"/>
            <p:cNvSpPr/>
            <p:nvPr/>
          </p:nvSpPr>
          <p:spPr>
            <a:xfrm>
              <a:off x="7287973" y="40743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9"/>
            <p:cNvSpPr/>
            <p:nvPr/>
          </p:nvSpPr>
          <p:spPr>
            <a:xfrm>
              <a:off x="7376309" y="40743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9"/>
            <p:cNvSpPr/>
            <p:nvPr/>
          </p:nvSpPr>
          <p:spPr>
            <a:xfrm>
              <a:off x="7465326" y="40743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9"/>
            <p:cNvSpPr/>
            <p:nvPr/>
          </p:nvSpPr>
          <p:spPr>
            <a:xfrm>
              <a:off x="7553661" y="40743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9"/>
            <p:cNvSpPr/>
            <p:nvPr/>
          </p:nvSpPr>
          <p:spPr>
            <a:xfrm>
              <a:off x="7643340" y="40743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9"/>
            <p:cNvSpPr/>
            <p:nvPr/>
          </p:nvSpPr>
          <p:spPr>
            <a:xfrm>
              <a:off x="7083195" y="40743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9"/>
            <p:cNvSpPr/>
            <p:nvPr/>
          </p:nvSpPr>
          <p:spPr>
            <a:xfrm>
              <a:off x="7083195" y="40743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9"/>
            <p:cNvSpPr/>
            <p:nvPr/>
          </p:nvSpPr>
          <p:spPr>
            <a:xfrm>
              <a:off x="7052399" y="40603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9"/>
            <p:cNvSpPr/>
            <p:nvPr/>
          </p:nvSpPr>
          <p:spPr>
            <a:xfrm>
              <a:off x="6786050" y="39017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9"/>
            <p:cNvSpPr/>
            <p:nvPr/>
          </p:nvSpPr>
          <p:spPr>
            <a:xfrm>
              <a:off x="6842947" y="39151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9"/>
            <p:cNvSpPr/>
            <p:nvPr/>
          </p:nvSpPr>
          <p:spPr>
            <a:xfrm>
              <a:off x="6931944" y="39151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9"/>
            <p:cNvSpPr/>
            <p:nvPr/>
          </p:nvSpPr>
          <p:spPr>
            <a:xfrm>
              <a:off x="7020962" y="39151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9"/>
            <p:cNvSpPr/>
            <p:nvPr/>
          </p:nvSpPr>
          <p:spPr>
            <a:xfrm>
              <a:off x="7109297" y="39151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9"/>
            <p:cNvSpPr/>
            <p:nvPr/>
          </p:nvSpPr>
          <p:spPr>
            <a:xfrm>
              <a:off x="7198294" y="39151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9"/>
            <p:cNvSpPr/>
            <p:nvPr/>
          </p:nvSpPr>
          <p:spPr>
            <a:xfrm>
              <a:off x="7287973" y="39151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9"/>
            <p:cNvSpPr/>
            <p:nvPr/>
          </p:nvSpPr>
          <p:spPr>
            <a:xfrm>
              <a:off x="7376309" y="39151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9"/>
            <p:cNvSpPr/>
            <p:nvPr/>
          </p:nvSpPr>
          <p:spPr>
            <a:xfrm>
              <a:off x="6816164" y="39151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9"/>
            <p:cNvSpPr/>
            <p:nvPr/>
          </p:nvSpPr>
          <p:spPr>
            <a:xfrm>
              <a:off x="6786050" y="39010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9"/>
            <p:cNvSpPr/>
            <p:nvPr/>
          </p:nvSpPr>
          <p:spPr>
            <a:xfrm>
              <a:off x="7077177" y="37451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9"/>
            <p:cNvSpPr/>
            <p:nvPr/>
          </p:nvSpPr>
          <p:spPr>
            <a:xfrm>
              <a:off x="7134716" y="37591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9"/>
            <p:cNvSpPr/>
            <p:nvPr/>
          </p:nvSpPr>
          <p:spPr>
            <a:xfrm>
              <a:off x="7223733" y="37591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9"/>
            <p:cNvSpPr/>
            <p:nvPr/>
          </p:nvSpPr>
          <p:spPr>
            <a:xfrm>
              <a:off x="7401086" y="37591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9"/>
            <p:cNvSpPr/>
            <p:nvPr/>
          </p:nvSpPr>
          <p:spPr>
            <a:xfrm>
              <a:off x="7490083" y="37591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
            <p:cNvSpPr/>
            <p:nvPr/>
          </p:nvSpPr>
          <p:spPr>
            <a:xfrm>
              <a:off x="7579100" y="37591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9"/>
            <p:cNvSpPr/>
            <p:nvPr/>
          </p:nvSpPr>
          <p:spPr>
            <a:xfrm>
              <a:off x="7667435" y="37591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9"/>
            <p:cNvSpPr/>
            <p:nvPr/>
          </p:nvSpPr>
          <p:spPr>
            <a:xfrm>
              <a:off x="7107290" y="37591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9"/>
            <p:cNvSpPr/>
            <p:nvPr/>
          </p:nvSpPr>
          <p:spPr>
            <a:xfrm>
              <a:off x="7107290" y="37591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9"/>
            <p:cNvSpPr/>
            <p:nvPr/>
          </p:nvSpPr>
          <p:spPr>
            <a:xfrm>
              <a:off x="7077177" y="37444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9"/>
            <p:cNvSpPr/>
            <p:nvPr/>
          </p:nvSpPr>
          <p:spPr>
            <a:xfrm>
              <a:off x="7130041" y="31709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9"/>
            <p:cNvSpPr/>
            <p:nvPr/>
          </p:nvSpPr>
          <p:spPr>
            <a:xfrm>
              <a:off x="7116660" y="31522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9"/>
            <p:cNvSpPr/>
            <p:nvPr/>
          </p:nvSpPr>
          <p:spPr>
            <a:xfrm>
              <a:off x="7123340" y="31640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7314075" y="32940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7166856" y="32068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7687498" y="629671"/>
              <a:ext cx="419627" cy="41896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a:off x="8108449" y="546692"/>
              <a:ext cx="239606" cy="241613"/>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a:off x="8107787" y="839805"/>
              <a:ext cx="351355" cy="351375"/>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a:off x="5094239" y="769078"/>
              <a:ext cx="542109" cy="542089"/>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9"/>
            <p:cNvSpPr/>
            <p:nvPr/>
          </p:nvSpPr>
          <p:spPr>
            <a:xfrm>
              <a:off x="5228096" y="902915"/>
              <a:ext cx="275739" cy="274415"/>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a:off x="5357259" y="754192"/>
              <a:ext cx="290465" cy="291970"/>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9"/>
            <p:cNvSpPr/>
            <p:nvPr/>
          </p:nvSpPr>
          <p:spPr>
            <a:xfrm>
              <a:off x="5606214" y="736276"/>
              <a:ext cx="59566" cy="59586"/>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CDD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5632316" y="710857"/>
              <a:ext cx="56897" cy="58241"/>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a:off x="8378150" y="3327548"/>
              <a:ext cx="66949" cy="66929"/>
            </a:xfrm>
            <a:custGeom>
              <a:rect b="b" l="l" r="r" t="t"/>
              <a:pathLst>
                <a:path extrusionOk="0" h="3336" w="3337">
                  <a:moveTo>
                    <a:pt x="0" y="0"/>
                  </a:moveTo>
                  <a:lnTo>
                    <a:pt x="0" y="3336"/>
                  </a:lnTo>
                  <a:lnTo>
                    <a:pt x="3336" y="3336"/>
                  </a:lnTo>
                  <a:lnTo>
                    <a:pt x="3336"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9"/>
            <p:cNvSpPr/>
            <p:nvPr/>
          </p:nvSpPr>
          <p:spPr>
            <a:xfrm>
              <a:off x="8470497" y="3286039"/>
              <a:ext cx="66949" cy="108438"/>
            </a:xfrm>
            <a:custGeom>
              <a:rect b="b" l="l" r="r" t="t"/>
              <a:pathLst>
                <a:path extrusionOk="0" h="5405" w="3337">
                  <a:moveTo>
                    <a:pt x="1" y="1"/>
                  </a:moveTo>
                  <a:lnTo>
                    <a:pt x="1" y="5405"/>
                  </a:lnTo>
                  <a:lnTo>
                    <a:pt x="3336" y="5405"/>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8564189" y="3231830"/>
              <a:ext cx="66949" cy="161323"/>
            </a:xfrm>
            <a:custGeom>
              <a:rect b="b" l="l" r="r" t="t"/>
              <a:pathLst>
                <a:path extrusionOk="0" h="8041" w="3337">
                  <a:moveTo>
                    <a:pt x="1" y="1"/>
                  </a:moveTo>
                  <a:lnTo>
                    <a:pt x="1" y="8040"/>
                  </a:lnTo>
                  <a:lnTo>
                    <a:pt x="3337" y="8040"/>
                  </a:lnTo>
                  <a:lnTo>
                    <a:pt x="3337"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8657219" y="3154208"/>
              <a:ext cx="66949" cy="239606"/>
            </a:xfrm>
            <a:custGeom>
              <a:rect b="b" l="l" r="r" t="t"/>
              <a:pathLst>
                <a:path extrusionOk="0" h="11943" w="3337">
                  <a:moveTo>
                    <a:pt x="0" y="1"/>
                  </a:moveTo>
                  <a:lnTo>
                    <a:pt x="0" y="11942"/>
                  </a:lnTo>
                  <a:lnTo>
                    <a:pt x="3336" y="11942"/>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grpSp>
        <p:nvGrpSpPr>
          <p:cNvPr id="1264" name="Google Shape;1264;p48"/>
          <p:cNvGrpSpPr/>
          <p:nvPr/>
        </p:nvGrpSpPr>
        <p:grpSpPr>
          <a:xfrm>
            <a:off x="4799558" y="1091908"/>
            <a:ext cx="4046392" cy="2160105"/>
            <a:chOff x="212370" y="1668445"/>
            <a:chExt cx="4288249" cy="2289217"/>
          </a:xfrm>
        </p:grpSpPr>
        <p:sp>
          <p:nvSpPr>
            <p:cNvPr id="1265" name="Google Shape;1265;p48"/>
            <p:cNvSpPr/>
            <p:nvPr/>
          </p:nvSpPr>
          <p:spPr>
            <a:xfrm>
              <a:off x="920339" y="1997402"/>
              <a:ext cx="3091965" cy="1890809"/>
            </a:xfrm>
            <a:custGeom>
              <a:rect b="b" l="l" r="r" t="t"/>
              <a:pathLst>
                <a:path extrusionOk="0" h="106750" w="174564">
                  <a:moveTo>
                    <a:pt x="3739" y="0"/>
                  </a:moveTo>
                  <a:cubicBezTo>
                    <a:pt x="1672" y="0"/>
                    <a:pt x="1" y="1703"/>
                    <a:pt x="1" y="3770"/>
                  </a:cubicBezTo>
                  <a:lnTo>
                    <a:pt x="1" y="102981"/>
                  </a:lnTo>
                  <a:cubicBezTo>
                    <a:pt x="1" y="105078"/>
                    <a:pt x="1672" y="106750"/>
                    <a:pt x="3739" y="106750"/>
                  </a:cubicBezTo>
                  <a:lnTo>
                    <a:pt x="170825" y="106750"/>
                  </a:lnTo>
                  <a:cubicBezTo>
                    <a:pt x="172861" y="106750"/>
                    <a:pt x="174563" y="105078"/>
                    <a:pt x="174563" y="102981"/>
                  </a:cubicBezTo>
                  <a:lnTo>
                    <a:pt x="174563" y="3770"/>
                  </a:lnTo>
                  <a:cubicBezTo>
                    <a:pt x="174563" y="1703"/>
                    <a:pt x="172891" y="0"/>
                    <a:pt x="170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1065174" y="2144380"/>
              <a:ext cx="2801214" cy="1596853"/>
            </a:xfrm>
            <a:custGeom>
              <a:rect b="b" l="l" r="r" t="t"/>
              <a:pathLst>
                <a:path extrusionOk="0" h="90154" w="158149">
                  <a:moveTo>
                    <a:pt x="0" y="0"/>
                  </a:moveTo>
                  <a:lnTo>
                    <a:pt x="0" y="90154"/>
                  </a:lnTo>
                  <a:lnTo>
                    <a:pt x="158149" y="90154"/>
                  </a:lnTo>
                  <a:lnTo>
                    <a:pt x="1581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2377741" y="2055552"/>
              <a:ext cx="144304" cy="26923"/>
            </a:xfrm>
            <a:custGeom>
              <a:rect b="b" l="l" r="r" t="t"/>
              <a:pathLst>
                <a:path extrusionOk="0" h="1520" w="8147">
                  <a:moveTo>
                    <a:pt x="7326" y="395"/>
                  </a:moveTo>
                  <a:cubicBezTo>
                    <a:pt x="7539" y="395"/>
                    <a:pt x="7721" y="547"/>
                    <a:pt x="7721" y="760"/>
                  </a:cubicBezTo>
                  <a:cubicBezTo>
                    <a:pt x="7721" y="942"/>
                    <a:pt x="7569" y="1155"/>
                    <a:pt x="7326" y="1155"/>
                  </a:cubicBezTo>
                  <a:lnTo>
                    <a:pt x="730" y="1155"/>
                  </a:lnTo>
                  <a:cubicBezTo>
                    <a:pt x="548" y="1155"/>
                    <a:pt x="335" y="1003"/>
                    <a:pt x="335" y="760"/>
                  </a:cubicBezTo>
                  <a:cubicBezTo>
                    <a:pt x="335" y="578"/>
                    <a:pt x="487" y="395"/>
                    <a:pt x="730" y="395"/>
                  </a:cubicBezTo>
                  <a:close/>
                  <a:moveTo>
                    <a:pt x="761" y="0"/>
                  </a:moveTo>
                  <a:cubicBezTo>
                    <a:pt x="335" y="0"/>
                    <a:pt x="1" y="335"/>
                    <a:pt x="1" y="760"/>
                  </a:cubicBezTo>
                  <a:cubicBezTo>
                    <a:pt x="1" y="1186"/>
                    <a:pt x="335" y="1520"/>
                    <a:pt x="761" y="1520"/>
                  </a:cubicBezTo>
                  <a:lnTo>
                    <a:pt x="7387" y="1520"/>
                  </a:lnTo>
                  <a:cubicBezTo>
                    <a:pt x="7782" y="1520"/>
                    <a:pt x="8147" y="1186"/>
                    <a:pt x="8147" y="760"/>
                  </a:cubicBezTo>
                  <a:cubicBezTo>
                    <a:pt x="8147" y="335"/>
                    <a:pt x="7782" y="0"/>
                    <a:pt x="738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2527412" y="2055552"/>
              <a:ext cx="28021" cy="26923"/>
            </a:xfrm>
            <a:custGeom>
              <a:rect b="b" l="l" r="r" t="t"/>
              <a:pathLst>
                <a:path extrusionOk="0" h="1520" w="1582">
                  <a:moveTo>
                    <a:pt x="791" y="395"/>
                  </a:moveTo>
                  <a:cubicBezTo>
                    <a:pt x="1004" y="395"/>
                    <a:pt x="1217" y="547"/>
                    <a:pt x="1217" y="760"/>
                  </a:cubicBezTo>
                  <a:cubicBezTo>
                    <a:pt x="1217" y="942"/>
                    <a:pt x="1004" y="1155"/>
                    <a:pt x="791" y="1155"/>
                  </a:cubicBezTo>
                  <a:cubicBezTo>
                    <a:pt x="548" y="1155"/>
                    <a:pt x="366" y="1003"/>
                    <a:pt x="366" y="760"/>
                  </a:cubicBezTo>
                  <a:cubicBezTo>
                    <a:pt x="366" y="578"/>
                    <a:pt x="548" y="395"/>
                    <a:pt x="791" y="395"/>
                  </a:cubicBezTo>
                  <a:close/>
                  <a:moveTo>
                    <a:pt x="791" y="0"/>
                  </a:moveTo>
                  <a:cubicBezTo>
                    <a:pt x="335" y="0"/>
                    <a:pt x="1" y="335"/>
                    <a:pt x="1" y="760"/>
                  </a:cubicBezTo>
                  <a:cubicBezTo>
                    <a:pt x="1" y="1186"/>
                    <a:pt x="335" y="1520"/>
                    <a:pt x="791" y="1520"/>
                  </a:cubicBezTo>
                  <a:cubicBezTo>
                    <a:pt x="1217" y="1520"/>
                    <a:pt x="1581" y="1186"/>
                    <a:pt x="1581" y="760"/>
                  </a:cubicBezTo>
                  <a:cubicBezTo>
                    <a:pt x="1581" y="335"/>
                    <a:pt x="1247" y="0"/>
                    <a:pt x="79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1300980"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1178764"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142319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1545413"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1667611" y="2144380"/>
              <a:ext cx="7032" cy="1596853"/>
            </a:xfrm>
            <a:custGeom>
              <a:rect b="b" l="l" r="r" t="t"/>
              <a:pathLst>
                <a:path extrusionOk="0" h="90154" w="397">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1912044"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1790377"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2034792"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2157008"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2279755"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252365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2401440"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2646404"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2768620"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2890288"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3135252"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301303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3257468"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3379684"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3502432"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3624648"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374631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2034792" y="2451798"/>
              <a:ext cx="6483" cy="296118"/>
            </a:xfrm>
            <a:custGeom>
              <a:rect b="b" l="l" r="r" t="t"/>
              <a:pathLst>
                <a:path extrusionOk="0" h="16718" w="366">
                  <a:moveTo>
                    <a:pt x="1" y="0"/>
                  </a:moveTo>
                  <a:lnTo>
                    <a:pt x="1" y="16718"/>
                  </a:lnTo>
                  <a:lnTo>
                    <a:pt x="366" y="16718"/>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1984187" y="2501252"/>
              <a:ext cx="107692" cy="198699"/>
            </a:xfrm>
            <a:custGeom>
              <a:rect b="b" l="l" r="r" t="t"/>
              <a:pathLst>
                <a:path extrusionOk="0" h="11218" w="6080">
                  <a:moveTo>
                    <a:pt x="3043" y="1"/>
                  </a:moveTo>
                  <a:cubicBezTo>
                    <a:pt x="1735" y="1"/>
                    <a:pt x="428" y="107"/>
                    <a:pt x="335" y="309"/>
                  </a:cubicBezTo>
                  <a:cubicBezTo>
                    <a:pt x="153" y="673"/>
                    <a:pt x="1" y="10430"/>
                    <a:pt x="335" y="10886"/>
                  </a:cubicBezTo>
                  <a:cubicBezTo>
                    <a:pt x="484" y="11110"/>
                    <a:pt x="1705" y="11217"/>
                    <a:pt x="2952" y="11217"/>
                  </a:cubicBezTo>
                  <a:cubicBezTo>
                    <a:pt x="4242" y="11217"/>
                    <a:pt x="5560" y="11103"/>
                    <a:pt x="5745" y="10886"/>
                  </a:cubicBezTo>
                  <a:cubicBezTo>
                    <a:pt x="6080" y="10491"/>
                    <a:pt x="6080" y="704"/>
                    <a:pt x="5745" y="309"/>
                  </a:cubicBezTo>
                  <a:cubicBezTo>
                    <a:pt x="5566" y="100"/>
                    <a:pt x="4304"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8"/>
            <p:cNvSpPr/>
            <p:nvPr/>
          </p:nvSpPr>
          <p:spPr>
            <a:xfrm>
              <a:off x="2523657" y="2295663"/>
              <a:ext cx="7014" cy="535715"/>
            </a:xfrm>
            <a:custGeom>
              <a:rect b="b" l="l" r="r" t="t"/>
              <a:pathLst>
                <a:path extrusionOk="0" h="30245" w="396">
                  <a:moveTo>
                    <a:pt x="0" y="1"/>
                  </a:moveTo>
                  <a:lnTo>
                    <a:pt x="0" y="30244"/>
                  </a:lnTo>
                  <a:lnTo>
                    <a:pt x="395" y="30244"/>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8"/>
            <p:cNvSpPr/>
            <p:nvPr/>
          </p:nvSpPr>
          <p:spPr>
            <a:xfrm>
              <a:off x="2473583" y="2483681"/>
              <a:ext cx="107692" cy="199035"/>
            </a:xfrm>
            <a:custGeom>
              <a:rect b="b" l="l" r="r" t="t"/>
              <a:pathLst>
                <a:path extrusionOk="0" h="11237" w="6080">
                  <a:moveTo>
                    <a:pt x="3115" y="1"/>
                  </a:moveTo>
                  <a:cubicBezTo>
                    <a:pt x="1786" y="1"/>
                    <a:pt x="429" y="108"/>
                    <a:pt x="335" y="298"/>
                  </a:cubicBezTo>
                  <a:cubicBezTo>
                    <a:pt x="152" y="693"/>
                    <a:pt x="0" y="10450"/>
                    <a:pt x="335" y="10906"/>
                  </a:cubicBezTo>
                  <a:cubicBezTo>
                    <a:pt x="484" y="11130"/>
                    <a:pt x="1705" y="11236"/>
                    <a:pt x="2948" y="11236"/>
                  </a:cubicBezTo>
                  <a:cubicBezTo>
                    <a:pt x="4234" y="11236"/>
                    <a:pt x="5545" y="11122"/>
                    <a:pt x="5715" y="10906"/>
                  </a:cubicBezTo>
                  <a:cubicBezTo>
                    <a:pt x="6079" y="10480"/>
                    <a:pt x="6079" y="723"/>
                    <a:pt x="5715" y="298"/>
                  </a:cubicBezTo>
                  <a:cubicBezTo>
                    <a:pt x="5554" y="93"/>
                    <a:pt x="4346" y="1"/>
                    <a:pt x="3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1668692" y="2264435"/>
              <a:ext cx="6483" cy="535715"/>
            </a:xfrm>
            <a:custGeom>
              <a:rect b="b" l="l" r="r" t="t"/>
              <a:pathLst>
                <a:path extrusionOk="0" h="30245" w="366">
                  <a:moveTo>
                    <a:pt x="1" y="1"/>
                  </a:moveTo>
                  <a:lnTo>
                    <a:pt x="1" y="30244"/>
                  </a:lnTo>
                  <a:lnTo>
                    <a:pt x="365" y="30244"/>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8"/>
            <p:cNvSpPr/>
            <p:nvPr/>
          </p:nvSpPr>
          <p:spPr>
            <a:xfrm>
              <a:off x="1618087" y="2452808"/>
              <a:ext cx="107692" cy="198681"/>
            </a:xfrm>
            <a:custGeom>
              <a:rect b="b" l="l" r="r" t="t"/>
              <a:pathLst>
                <a:path extrusionOk="0" h="11217" w="6080">
                  <a:moveTo>
                    <a:pt x="3039" y="0"/>
                  </a:moveTo>
                  <a:cubicBezTo>
                    <a:pt x="1735" y="0"/>
                    <a:pt x="428" y="107"/>
                    <a:pt x="335" y="308"/>
                  </a:cubicBezTo>
                  <a:cubicBezTo>
                    <a:pt x="152" y="673"/>
                    <a:pt x="0" y="10430"/>
                    <a:pt x="335" y="10886"/>
                  </a:cubicBezTo>
                  <a:cubicBezTo>
                    <a:pt x="484" y="11110"/>
                    <a:pt x="1705" y="11216"/>
                    <a:pt x="2948" y="11216"/>
                  </a:cubicBezTo>
                  <a:cubicBezTo>
                    <a:pt x="4235" y="11216"/>
                    <a:pt x="5545" y="11102"/>
                    <a:pt x="5715" y="10886"/>
                  </a:cubicBezTo>
                  <a:cubicBezTo>
                    <a:pt x="6080" y="10491"/>
                    <a:pt x="6080" y="703"/>
                    <a:pt x="5715" y="308"/>
                  </a:cubicBezTo>
                  <a:cubicBezTo>
                    <a:pt x="5551" y="99"/>
                    <a:pt x="4296" y="0"/>
                    <a:pt x="3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8"/>
            <p:cNvSpPr/>
            <p:nvPr/>
          </p:nvSpPr>
          <p:spPr>
            <a:xfrm>
              <a:off x="2768620" y="2133080"/>
              <a:ext cx="7014" cy="535697"/>
            </a:xfrm>
            <a:custGeom>
              <a:rect b="b" l="l" r="r" t="t"/>
              <a:pathLst>
                <a:path extrusionOk="0" h="30244" w="396">
                  <a:moveTo>
                    <a:pt x="0" y="0"/>
                  </a:moveTo>
                  <a:lnTo>
                    <a:pt x="0" y="30244"/>
                  </a:lnTo>
                  <a:lnTo>
                    <a:pt x="395" y="30244"/>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2717467" y="2321434"/>
              <a:ext cx="107692" cy="199035"/>
            </a:xfrm>
            <a:custGeom>
              <a:rect b="b" l="l" r="r" t="t"/>
              <a:pathLst>
                <a:path extrusionOk="0" h="11237" w="6080">
                  <a:moveTo>
                    <a:pt x="3069" y="1"/>
                  </a:moveTo>
                  <a:cubicBezTo>
                    <a:pt x="1765" y="1"/>
                    <a:pt x="458" y="107"/>
                    <a:pt x="365" y="309"/>
                  </a:cubicBezTo>
                  <a:cubicBezTo>
                    <a:pt x="152" y="673"/>
                    <a:pt x="1" y="10461"/>
                    <a:pt x="365" y="10917"/>
                  </a:cubicBezTo>
                  <a:cubicBezTo>
                    <a:pt x="512" y="11136"/>
                    <a:pt x="1690" y="11236"/>
                    <a:pt x="2909" y="11236"/>
                  </a:cubicBezTo>
                  <a:cubicBezTo>
                    <a:pt x="4217" y="11236"/>
                    <a:pt x="5572" y="11121"/>
                    <a:pt x="5745" y="10917"/>
                  </a:cubicBezTo>
                  <a:cubicBezTo>
                    <a:pt x="6080" y="10491"/>
                    <a:pt x="6080" y="734"/>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3379684" y="1820277"/>
              <a:ext cx="7014" cy="342967"/>
            </a:xfrm>
            <a:custGeom>
              <a:rect b="b" l="l" r="r" t="t"/>
              <a:pathLst>
                <a:path extrusionOk="0" h="19363" w="396">
                  <a:moveTo>
                    <a:pt x="0" y="0"/>
                  </a:moveTo>
                  <a:lnTo>
                    <a:pt x="0" y="19362"/>
                  </a:lnTo>
                  <a:lnTo>
                    <a:pt x="395" y="19362"/>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3328530" y="1917660"/>
              <a:ext cx="107692" cy="152381"/>
            </a:xfrm>
            <a:custGeom>
              <a:rect b="b" l="l" r="r" t="t"/>
              <a:pathLst>
                <a:path extrusionOk="0" h="8603" w="6080">
                  <a:moveTo>
                    <a:pt x="3069" y="0"/>
                  </a:moveTo>
                  <a:cubicBezTo>
                    <a:pt x="1765" y="0"/>
                    <a:pt x="458" y="107"/>
                    <a:pt x="365" y="308"/>
                  </a:cubicBezTo>
                  <a:cubicBezTo>
                    <a:pt x="153" y="673"/>
                    <a:pt x="1" y="7816"/>
                    <a:pt x="365" y="8272"/>
                  </a:cubicBezTo>
                  <a:cubicBezTo>
                    <a:pt x="515" y="8496"/>
                    <a:pt x="1736" y="8602"/>
                    <a:pt x="2979" y="8602"/>
                  </a:cubicBezTo>
                  <a:cubicBezTo>
                    <a:pt x="4265" y="8602"/>
                    <a:pt x="5575" y="8488"/>
                    <a:pt x="5745" y="8272"/>
                  </a:cubicBezTo>
                  <a:cubicBezTo>
                    <a:pt x="6080" y="7876"/>
                    <a:pt x="6080" y="733"/>
                    <a:pt x="5745" y="308"/>
                  </a:cubicBezTo>
                  <a:cubicBezTo>
                    <a:pt x="5581" y="99"/>
                    <a:pt x="4327" y="0"/>
                    <a:pt x="3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3257468" y="1894563"/>
              <a:ext cx="6483" cy="343516"/>
            </a:xfrm>
            <a:custGeom>
              <a:rect b="b" l="l" r="r" t="t"/>
              <a:pathLst>
                <a:path extrusionOk="0" h="19394" w="366">
                  <a:moveTo>
                    <a:pt x="0" y="1"/>
                  </a:moveTo>
                  <a:lnTo>
                    <a:pt x="0" y="19393"/>
                  </a:lnTo>
                  <a:lnTo>
                    <a:pt x="365" y="19393"/>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8"/>
            <p:cNvSpPr/>
            <p:nvPr/>
          </p:nvSpPr>
          <p:spPr>
            <a:xfrm>
              <a:off x="3206863" y="1992354"/>
              <a:ext cx="107692" cy="152522"/>
            </a:xfrm>
            <a:custGeom>
              <a:rect b="b" l="l" r="r" t="t"/>
              <a:pathLst>
                <a:path extrusionOk="0" h="8611" w="6080">
                  <a:moveTo>
                    <a:pt x="3071" y="0"/>
                  </a:moveTo>
                  <a:cubicBezTo>
                    <a:pt x="1761" y="0"/>
                    <a:pt x="443" y="99"/>
                    <a:pt x="335" y="285"/>
                  </a:cubicBezTo>
                  <a:cubicBezTo>
                    <a:pt x="152" y="681"/>
                    <a:pt x="0" y="7824"/>
                    <a:pt x="335" y="8280"/>
                  </a:cubicBezTo>
                  <a:cubicBezTo>
                    <a:pt x="484" y="8504"/>
                    <a:pt x="1712" y="8610"/>
                    <a:pt x="2963" y="8610"/>
                  </a:cubicBezTo>
                  <a:cubicBezTo>
                    <a:pt x="4257" y="8610"/>
                    <a:pt x="5575" y="8496"/>
                    <a:pt x="5745" y="8280"/>
                  </a:cubicBezTo>
                  <a:cubicBezTo>
                    <a:pt x="6079" y="7854"/>
                    <a:pt x="6079" y="711"/>
                    <a:pt x="5745" y="285"/>
                  </a:cubicBezTo>
                  <a:cubicBezTo>
                    <a:pt x="5581" y="92"/>
                    <a:pt x="4330" y="0"/>
                    <a:pt x="3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8"/>
            <p:cNvSpPr/>
            <p:nvPr/>
          </p:nvSpPr>
          <p:spPr>
            <a:xfrm>
              <a:off x="3624648" y="1668445"/>
              <a:ext cx="7014" cy="343516"/>
            </a:xfrm>
            <a:custGeom>
              <a:rect b="b" l="l" r="r" t="t"/>
              <a:pathLst>
                <a:path extrusionOk="0" h="19394" w="396">
                  <a:moveTo>
                    <a:pt x="0" y="1"/>
                  </a:moveTo>
                  <a:lnTo>
                    <a:pt x="0" y="19393"/>
                  </a:lnTo>
                  <a:lnTo>
                    <a:pt x="395" y="19393"/>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3573494" y="1766236"/>
              <a:ext cx="107692" cy="152522"/>
            </a:xfrm>
            <a:custGeom>
              <a:rect b="b" l="l" r="r" t="t"/>
              <a:pathLst>
                <a:path extrusionOk="0" h="8611" w="6080">
                  <a:moveTo>
                    <a:pt x="3072" y="0"/>
                  </a:moveTo>
                  <a:cubicBezTo>
                    <a:pt x="1762" y="0"/>
                    <a:pt x="444" y="99"/>
                    <a:pt x="335" y="285"/>
                  </a:cubicBezTo>
                  <a:cubicBezTo>
                    <a:pt x="153" y="680"/>
                    <a:pt x="1" y="7823"/>
                    <a:pt x="335" y="8279"/>
                  </a:cubicBezTo>
                  <a:cubicBezTo>
                    <a:pt x="499" y="8503"/>
                    <a:pt x="1728" y="8610"/>
                    <a:pt x="2975" y="8610"/>
                  </a:cubicBezTo>
                  <a:cubicBezTo>
                    <a:pt x="4265" y="8610"/>
                    <a:pt x="5575" y="8496"/>
                    <a:pt x="5745" y="8279"/>
                  </a:cubicBezTo>
                  <a:cubicBezTo>
                    <a:pt x="6080" y="7854"/>
                    <a:pt x="6080" y="711"/>
                    <a:pt x="5745" y="285"/>
                  </a:cubicBezTo>
                  <a:cubicBezTo>
                    <a:pt x="5582" y="92"/>
                    <a:pt x="4330"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1545413" y="2201450"/>
              <a:ext cx="6465" cy="398956"/>
            </a:xfrm>
            <a:custGeom>
              <a:rect b="b" l="l" r="r" t="t"/>
              <a:pathLst>
                <a:path extrusionOk="0" h="22524" w="365">
                  <a:moveTo>
                    <a:pt x="0" y="0"/>
                  </a:moveTo>
                  <a:lnTo>
                    <a:pt x="0" y="22524"/>
                  </a:lnTo>
                  <a:lnTo>
                    <a:pt x="365" y="2252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1494791" y="2339076"/>
              <a:ext cx="107692" cy="198805"/>
            </a:xfrm>
            <a:custGeom>
              <a:rect b="b" l="l" r="r" t="t"/>
              <a:pathLst>
                <a:path extrusionOk="0" h="11224" w="6080">
                  <a:moveTo>
                    <a:pt x="3072" y="0"/>
                  </a:moveTo>
                  <a:cubicBezTo>
                    <a:pt x="1762" y="0"/>
                    <a:pt x="444" y="99"/>
                    <a:pt x="335" y="285"/>
                  </a:cubicBezTo>
                  <a:cubicBezTo>
                    <a:pt x="153" y="680"/>
                    <a:pt x="1" y="10437"/>
                    <a:pt x="335" y="10893"/>
                  </a:cubicBezTo>
                  <a:cubicBezTo>
                    <a:pt x="485" y="11117"/>
                    <a:pt x="1713" y="11224"/>
                    <a:pt x="2963" y="11224"/>
                  </a:cubicBezTo>
                  <a:cubicBezTo>
                    <a:pt x="4258" y="11224"/>
                    <a:pt x="5576" y="11110"/>
                    <a:pt x="5746" y="10893"/>
                  </a:cubicBezTo>
                  <a:cubicBezTo>
                    <a:pt x="6080" y="10468"/>
                    <a:pt x="6080" y="711"/>
                    <a:pt x="5746" y="285"/>
                  </a:cubicBezTo>
                  <a:cubicBezTo>
                    <a:pt x="5582" y="92"/>
                    <a:pt x="4331"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1790377" y="2378043"/>
              <a:ext cx="6465" cy="278901"/>
            </a:xfrm>
            <a:custGeom>
              <a:rect b="b" l="l" r="r" t="t"/>
              <a:pathLst>
                <a:path extrusionOk="0" h="15746" w="365">
                  <a:moveTo>
                    <a:pt x="0" y="0"/>
                  </a:moveTo>
                  <a:lnTo>
                    <a:pt x="0"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1739223" y="2419083"/>
              <a:ext cx="107692" cy="91892"/>
            </a:xfrm>
            <a:custGeom>
              <a:rect b="b" l="l" r="r" t="t"/>
              <a:pathLst>
                <a:path extrusionOk="0" h="5188" w="6080">
                  <a:moveTo>
                    <a:pt x="3115" y="0"/>
                  </a:moveTo>
                  <a:cubicBezTo>
                    <a:pt x="1786" y="0"/>
                    <a:pt x="430" y="108"/>
                    <a:pt x="335" y="297"/>
                  </a:cubicBezTo>
                  <a:cubicBezTo>
                    <a:pt x="152" y="723"/>
                    <a:pt x="1" y="4401"/>
                    <a:pt x="335" y="4857"/>
                  </a:cubicBezTo>
                  <a:cubicBezTo>
                    <a:pt x="484" y="5081"/>
                    <a:pt x="1705" y="5187"/>
                    <a:pt x="2948" y="5187"/>
                  </a:cubicBezTo>
                  <a:cubicBezTo>
                    <a:pt x="4235" y="5187"/>
                    <a:pt x="5545" y="5073"/>
                    <a:pt x="5715" y="4857"/>
                  </a:cubicBezTo>
                  <a:cubicBezTo>
                    <a:pt x="6080" y="4431"/>
                    <a:pt x="6080" y="753"/>
                    <a:pt x="5715" y="297"/>
                  </a:cubicBezTo>
                  <a:cubicBezTo>
                    <a:pt x="5554" y="93"/>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2157008" y="2378043"/>
              <a:ext cx="6483" cy="278901"/>
            </a:xfrm>
            <a:custGeom>
              <a:rect b="b" l="l" r="r" t="t"/>
              <a:pathLst>
                <a:path extrusionOk="0" h="15746" w="366">
                  <a:moveTo>
                    <a:pt x="1" y="0"/>
                  </a:moveTo>
                  <a:lnTo>
                    <a:pt x="1"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2105854" y="2419083"/>
              <a:ext cx="107710" cy="91892"/>
            </a:xfrm>
            <a:custGeom>
              <a:rect b="b" l="l" r="r" t="t"/>
              <a:pathLst>
                <a:path extrusionOk="0" h="5188" w="6081">
                  <a:moveTo>
                    <a:pt x="3142" y="0"/>
                  </a:moveTo>
                  <a:cubicBezTo>
                    <a:pt x="1810" y="0"/>
                    <a:pt x="446" y="108"/>
                    <a:pt x="335" y="297"/>
                  </a:cubicBezTo>
                  <a:cubicBezTo>
                    <a:pt x="153" y="723"/>
                    <a:pt x="1" y="4401"/>
                    <a:pt x="335" y="4857"/>
                  </a:cubicBezTo>
                  <a:cubicBezTo>
                    <a:pt x="485" y="5081"/>
                    <a:pt x="1713" y="5187"/>
                    <a:pt x="2963" y="5187"/>
                  </a:cubicBezTo>
                  <a:cubicBezTo>
                    <a:pt x="4258" y="5187"/>
                    <a:pt x="5576" y="5073"/>
                    <a:pt x="5746" y="4857"/>
                  </a:cubicBezTo>
                  <a:cubicBezTo>
                    <a:pt x="6080" y="4431"/>
                    <a:pt x="6080" y="753"/>
                    <a:pt x="5746" y="297"/>
                  </a:cubicBezTo>
                  <a:cubicBezTo>
                    <a:pt x="5585" y="93"/>
                    <a:pt x="4377" y="0"/>
                    <a:pt x="3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1423197" y="2252586"/>
              <a:ext cx="7014" cy="279450"/>
            </a:xfrm>
            <a:custGeom>
              <a:rect b="b" l="l" r="r" t="t"/>
              <a:pathLst>
                <a:path extrusionOk="0" h="15777" w="396">
                  <a:moveTo>
                    <a:pt x="0" y="1"/>
                  </a:moveTo>
                  <a:lnTo>
                    <a:pt x="0" y="15776"/>
                  </a:lnTo>
                  <a:lnTo>
                    <a:pt x="395" y="15776"/>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1372592" y="2293980"/>
              <a:ext cx="107692" cy="91892"/>
            </a:xfrm>
            <a:custGeom>
              <a:rect b="b" l="l" r="r" t="t"/>
              <a:pathLst>
                <a:path extrusionOk="0" h="5188" w="6080">
                  <a:moveTo>
                    <a:pt x="3038" y="1"/>
                  </a:moveTo>
                  <a:cubicBezTo>
                    <a:pt x="1734" y="1"/>
                    <a:pt x="427" y="107"/>
                    <a:pt x="334" y="308"/>
                  </a:cubicBezTo>
                  <a:cubicBezTo>
                    <a:pt x="152" y="704"/>
                    <a:pt x="0" y="4412"/>
                    <a:pt x="334" y="4868"/>
                  </a:cubicBezTo>
                  <a:cubicBezTo>
                    <a:pt x="481" y="5088"/>
                    <a:pt x="1659" y="5187"/>
                    <a:pt x="2878" y="5187"/>
                  </a:cubicBezTo>
                  <a:cubicBezTo>
                    <a:pt x="4187" y="5187"/>
                    <a:pt x="5541" y="5072"/>
                    <a:pt x="5714" y="4868"/>
                  </a:cubicBezTo>
                  <a:cubicBezTo>
                    <a:pt x="6079" y="4442"/>
                    <a:pt x="6079" y="734"/>
                    <a:pt x="5714" y="308"/>
                  </a:cubicBezTo>
                  <a:cubicBezTo>
                    <a:pt x="5550" y="100"/>
                    <a:pt x="4296" y="1"/>
                    <a:pt x="3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2646404" y="2392568"/>
              <a:ext cx="6483" cy="279450"/>
            </a:xfrm>
            <a:custGeom>
              <a:rect b="b" l="l" r="r" t="t"/>
              <a:pathLst>
                <a:path extrusionOk="0" h="15777" w="366">
                  <a:moveTo>
                    <a:pt x="0" y="1"/>
                  </a:moveTo>
                  <a:lnTo>
                    <a:pt x="0" y="15776"/>
                  </a:lnTo>
                  <a:lnTo>
                    <a:pt x="365" y="15776"/>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2595800" y="2433094"/>
              <a:ext cx="107143" cy="91875"/>
            </a:xfrm>
            <a:custGeom>
              <a:rect b="b" l="l" r="r" t="t"/>
              <a:pathLst>
                <a:path extrusionOk="0" h="5187" w="6049">
                  <a:moveTo>
                    <a:pt x="2941" y="0"/>
                  </a:moveTo>
                  <a:cubicBezTo>
                    <a:pt x="1657" y="0"/>
                    <a:pt x="395" y="99"/>
                    <a:pt x="304" y="296"/>
                  </a:cubicBezTo>
                  <a:cubicBezTo>
                    <a:pt x="122" y="722"/>
                    <a:pt x="0" y="4400"/>
                    <a:pt x="304" y="4856"/>
                  </a:cubicBezTo>
                  <a:cubicBezTo>
                    <a:pt x="453" y="5080"/>
                    <a:pt x="1674" y="5186"/>
                    <a:pt x="2921" y="5186"/>
                  </a:cubicBezTo>
                  <a:cubicBezTo>
                    <a:pt x="4211" y="5186"/>
                    <a:pt x="5529" y="5072"/>
                    <a:pt x="5714" y="4856"/>
                  </a:cubicBezTo>
                  <a:cubicBezTo>
                    <a:pt x="6049" y="4491"/>
                    <a:pt x="6049" y="752"/>
                    <a:pt x="5714" y="296"/>
                  </a:cubicBezTo>
                  <a:cubicBezTo>
                    <a:pt x="5532" y="99"/>
                    <a:pt x="4225"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3135252" y="1906962"/>
              <a:ext cx="7014" cy="278883"/>
            </a:xfrm>
            <a:custGeom>
              <a:rect b="b" l="l" r="r" t="t"/>
              <a:pathLst>
                <a:path extrusionOk="0" h="15745" w="396">
                  <a:moveTo>
                    <a:pt x="1" y="0"/>
                  </a:moveTo>
                  <a:lnTo>
                    <a:pt x="1" y="15745"/>
                  </a:lnTo>
                  <a:lnTo>
                    <a:pt x="396" y="15745"/>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3084647" y="1948002"/>
              <a:ext cx="107692" cy="91892"/>
            </a:xfrm>
            <a:custGeom>
              <a:rect b="b" l="l" r="r" t="t"/>
              <a:pathLst>
                <a:path extrusionOk="0" h="5188" w="6080">
                  <a:moveTo>
                    <a:pt x="3115" y="0"/>
                  </a:moveTo>
                  <a:cubicBezTo>
                    <a:pt x="1786" y="0"/>
                    <a:pt x="429" y="108"/>
                    <a:pt x="335" y="297"/>
                  </a:cubicBezTo>
                  <a:cubicBezTo>
                    <a:pt x="152" y="723"/>
                    <a:pt x="0" y="4400"/>
                    <a:pt x="335" y="4856"/>
                  </a:cubicBezTo>
                  <a:cubicBezTo>
                    <a:pt x="484" y="5080"/>
                    <a:pt x="1705" y="5187"/>
                    <a:pt x="2948" y="5187"/>
                  </a:cubicBezTo>
                  <a:cubicBezTo>
                    <a:pt x="4235" y="5187"/>
                    <a:pt x="5545" y="5073"/>
                    <a:pt x="5715" y="4856"/>
                  </a:cubicBezTo>
                  <a:cubicBezTo>
                    <a:pt x="6080" y="4431"/>
                    <a:pt x="6080" y="753"/>
                    <a:pt x="5715" y="297"/>
                  </a:cubicBezTo>
                  <a:cubicBezTo>
                    <a:pt x="5554" y="92"/>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3746315" y="1673830"/>
              <a:ext cx="7014" cy="279450"/>
            </a:xfrm>
            <a:custGeom>
              <a:rect b="b" l="l" r="r" t="t"/>
              <a:pathLst>
                <a:path extrusionOk="0" h="15777" w="396">
                  <a:moveTo>
                    <a:pt x="1" y="1"/>
                  </a:moveTo>
                  <a:lnTo>
                    <a:pt x="1" y="15776"/>
                  </a:lnTo>
                  <a:lnTo>
                    <a:pt x="396" y="15776"/>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3696242" y="1715224"/>
              <a:ext cx="107710" cy="91892"/>
            </a:xfrm>
            <a:custGeom>
              <a:rect b="b" l="l" r="r" t="t"/>
              <a:pathLst>
                <a:path extrusionOk="0" h="5188" w="6081">
                  <a:moveTo>
                    <a:pt x="3043" y="0"/>
                  </a:moveTo>
                  <a:cubicBezTo>
                    <a:pt x="1735" y="0"/>
                    <a:pt x="428" y="107"/>
                    <a:pt x="335" y="308"/>
                  </a:cubicBezTo>
                  <a:cubicBezTo>
                    <a:pt x="153" y="703"/>
                    <a:pt x="1" y="4412"/>
                    <a:pt x="335" y="4867"/>
                  </a:cubicBezTo>
                  <a:cubicBezTo>
                    <a:pt x="482" y="5087"/>
                    <a:pt x="1660" y="5187"/>
                    <a:pt x="2882" y="5187"/>
                  </a:cubicBezTo>
                  <a:cubicBezTo>
                    <a:pt x="4194" y="5187"/>
                    <a:pt x="5557" y="5072"/>
                    <a:pt x="5746" y="4867"/>
                  </a:cubicBezTo>
                  <a:cubicBezTo>
                    <a:pt x="6080" y="4442"/>
                    <a:pt x="6080" y="764"/>
                    <a:pt x="5746" y="308"/>
                  </a:cubicBezTo>
                  <a:cubicBezTo>
                    <a:pt x="5567"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1178764" y="2059856"/>
              <a:ext cx="6483" cy="481869"/>
            </a:xfrm>
            <a:custGeom>
              <a:rect b="b" l="l" r="r" t="t"/>
              <a:pathLst>
                <a:path extrusionOk="0" h="27205" w="366">
                  <a:moveTo>
                    <a:pt x="1" y="0"/>
                  </a:moveTo>
                  <a:lnTo>
                    <a:pt x="1" y="27204"/>
                  </a:lnTo>
                  <a:lnTo>
                    <a:pt x="365" y="2720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1128160" y="2208924"/>
              <a:ext cx="107692" cy="258443"/>
            </a:xfrm>
            <a:custGeom>
              <a:rect b="b" l="l" r="r" t="t"/>
              <a:pathLst>
                <a:path extrusionOk="0" h="14591" w="6080">
                  <a:moveTo>
                    <a:pt x="3043" y="0"/>
                  </a:moveTo>
                  <a:cubicBezTo>
                    <a:pt x="1734" y="0"/>
                    <a:pt x="428" y="107"/>
                    <a:pt x="335" y="308"/>
                  </a:cubicBezTo>
                  <a:cubicBezTo>
                    <a:pt x="152" y="673"/>
                    <a:pt x="0" y="13804"/>
                    <a:pt x="335" y="14259"/>
                  </a:cubicBezTo>
                  <a:cubicBezTo>
                    <a:pt x="484" y="14484"/>
                    <a:pt x="1705" y="14590"/>
                    <a:pt x="2952" y="14590"/>
                  </a:cubicBezTo>
                  <a:cubicBezTo>
                    <a:pt x="4242" y="14590"/>
                    <a:pt x="5560" y="14476"/>
                    <a:pt x="5745" y="14259"/>
                  </a:cubicBezTo>
                  <a:cubicBezTo>
                    <a:pt x="6080" y="13834"/>
                    <a:pt x="6080" y="733"/>
                    <a:pt x="5745" y="308"/>
                  </a:cubicBezTo>
                  <a:cubicBezTo>
                    <a:pt x="5566"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2890288" y="2011944"/>
              <a:ext cx="7014" cy="481869"/>
            </a:xfrm>
            <a:custGeom>
              <a:rect b="b" l="l" r="r" t="t"/>
              <a:pathLst>
                <a:path extrusionOk="0" h="27205" w="396">
                  <a:moveTo>
                    <a:pt x="1" y="0"/>
                  </a:moveTo>
                  <a:lnTo>
                    <a:pt x="1" y="27204"/>
                  </a:lnTo>
                  <a:lnTo>
                    <a:pt x="396" y="27204"/>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2840214" y="2161402"/>
              <a:ext cx="107692" cy="258036"/>
            </a:xfrm>
            <a:custGeom>
              <a:rect b="b" l="l" r="r" t="t"/>
              <a:pathLst>
                <a:path extrusionOk="0" h="14568" w="6080">
                  <a:moveTo>
                    <a:pt x="3049" y="1"/>
                  </a:moveTo>
                  <a:cubicBezTo>
                    <a:pt x="1739" y="1"/>
                    <a:pt x="428" y="100"/>
                    <a:pt x="335" y="286"/>
                  </a:cubicBezTo>
                  <a:cubicBezTo>
                    <a:pt x="153" y="681"/>
                    <a:pt x="1" y="13781"/>
                    <a:pt x="335" y="14237"/>
                  </a:cubicBezTo>
                  <a:cubicBezTo>
                    <a:pt x="484" y="14461"/>
                    <a:pt x="1705" y="14568"/>
                    <a:pt x="2952" y="14568"/>
                  </a:cubicBezTo>
                  <a:cubicBezTo>
                    <a:pt x="4242" y="14568"/>
                    <a:pt x="5560" y="14454"/>
                    <a:pt x="5746" y="14237"/>
                  </a:cubicBezTo>
                  <a:cubicBezTo>
                    <a:pt x="6080" y="13812"/>
                    <a:pt x="6080" y="711"/>
                    <a:pt x="5746" y="286"/>
                  </a:cubicBezTo>
                  <a:cubicBezTo>
                    <a:pt x="5567" y="92"/>
                    <a:pt x="4308" y="1"/>
                    <a:pt x="3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1300980" y="1824581"/>
              <a:ext cx="6483" cy="599781"/>
            </a:xfrm>
            <a:custGeom>
              <a:rect b="b" l="l" r="r" t="t"/>
              <a:pathLst>
                <a:path extrusionOk="0" h="33862" w="366">
                  <a:moveTo>
                    <a:pt x="0" y="1"/>
                  </a:moveTo>
                  <a:lnTo>
                    <a:pt x="0" y="33861"/>
                  </a:lnTo>
                  <a:lnTo>
                    <a:pt x="365" y="33861"/>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1249827" y="1883192"/>
              <a:ext cx="107692" cy="416191"/>
            </a:xfrm>
            <a:custGeom>
              <a:rect b="b" l="l" r="r" t="t"/>
              <a:pathLst>
                <a:path extrusionOk="0" h="23497" w="6080">
                  <a:moveTo>
                    <a:pt x="3066" y="1"/>
                  </a:moveTo>
                  <a:cubicBezTo>
                    <a:pt x="1758" y="1"/>
                    <a:pt x="444" y="107"/>
                    <a:pt x="335" y="309"/>
                  </a:cubicBezTo>
                  <a:cubicBezTo>
                    <a:pt x="153" y="673"/>
                    <a:pt x="1" y="22741"/>
                    <a:pt x="335" y="23166"/>
                  </a:cubicBezTo>
                  <a:cubicBezTo>
                    <a:pt x="485" y="23390"/>
                    <a:pt x="1713" y="23497"/>
                    <a:pt x="2963" y="23497"/>
                  </a:cubicBezTo>
                  <a:cubicBezTo>
                    <a:pt x="4257" y="23497"/>
                    <a:pt x="5576" y="23382"/>
                    <a:pt x="5746" y="23166"/>
                  </a:cubicBezTo>
                  <a:cubicBezTo>
                    <a:pt x="6080" y="22771"/>
                    <a:pt x="6080" y="734"/>
                    <a:pt x="5746" y="309"/>
                  </a:cubicBezTo>
                  <a:cubicBezTo>
                    <a:pt x="5582" y="100"/>
                    <a:pt x="4327"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3502432" y="1771284"/>
              <a:ext cx="6483" cy="542162"/>
            </a:xfrm>
            <a:custGeom>
              <a:rect b="b" l="l" r="r" t="t"/>
              <a:pathLst>
                <a:path extrusionOk="0" h="30609" w="366">
                  <a:moveTo>
                    <a:pt x="0" y="0"/>
                  </a:moveTo>
                  <a:lnTo>
                    <a:pt x="0" y="30609"/>
                  </a:lnTo>
                  <a:lnTo>
                    <a:pt x="365" y="3060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3451278" y="1830302"/>
              <a:ext cx="107692" cy="359050"/>
            </a:xfrm>
            <a:custGeom>
              <a:rect b="b" l="l" r="r" t="t"/>
              <a:pathLst>
                <a:path extrusionOk="0" h="20271" w="6080">
                  <a:moveTo>
                    <a:pt x="3045" y="0"/>
                  </a:moveTo>
                  <a:cubicBezTo>
                    <a:pt x="1739" y="0"/>
                    <a:pt x="428" y="99"/>
                    <a:pt x="335" y="285"/>
                  </a:cubicBezTo>
                  <a:cubicBezTo>
                    <a:pt x="153" y="711"/>
                    <a:pt x="1" y="19495"/>
                    <a:pt x="335" y="19951"/>
                  </a:cubicBezTo>
                  <a:cubicBezTo>
                    <a:pt x="482" y="20171"/>
                    <a:pt x="1660" y="20271"/>
                    <a:pt x="2879" y="20271"/>
                  </a:cubicBezTo>
                  <a:cubicBezTo>
                    <a:pt x="4187" y="20271"/>
                    <a:pt x="5542" y="20156"/>
                    <a:pt x="5715" y="19951"/>
                  </a:cubicBezTo>
                  <a:cubicBezTo>
                    <a:pt x="6080" y="19526"/>
                    <a:pt x="6080" y="711"/>
                    <a:pt x="5715" y="285"/>
                  </a:cubicBezTo>
                  <a:cubicBezTo>
                    <a:pt x="5551" y="92"/>
                    <a:pt x="4300"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2401440" y="2521249"/>
              <a:ext cx="6465" cy="515239"/>
            </a:xfrm>
            <a:custGeom>
              <a:rect b="b" l="l" r="r" t="t"/>
              <a:pathLst>
                <a:path extrusionOk="0" h="29089" w="365">
                  <a:moveTo>
                    <a:pt x="0" y="0"/>
                  </a:moveTo>
                  <a:lnTo>
                    <a:pt x="0" y="29089"/>
                  </a:lnTo>
                  <a:lnTo>
                    <a:pt x="365" y="2908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2350836" y="2579860"/>
              <a:ext cx="107692" cy="332747"/>
            </a:xfrm>
            <a:custGeom>
              <a:rect b="b" l="l" r="r" t="t"/>
              <a:pathLst>
                <a:path extrusionOk="0" h="18786" w="6080">
                  <a:moveTo>
                    <a:pt x="3065" y="1"/>
                  </a:moveTo>
                  <a:cubicBezTo>
                    <a:pt x="1757" y="1"/>
                    <a:pt x="443" y="107"/>
                    <a:pt x="334" y="308"/>
                  </a:cubicBezTo>
                  <a:cubicBezTo>
                    <a:pt x="152" y="734"/>
                    <a:pt x="0" y="17999"/>
                    <a:pt x="334" y="18455"/>
                  </a:cubicBezTo>
                  <a:cubicBezTo>
                    <a:pt x="484" y="18679"/>
                    <a:pt x="1712" y="18785"/>
                    <a:pt x="2962" y="18785"/>
                  </a:cubicBezTo>
                  <a:cubicBezTo>
                    <a:pt x="4257" y="18785"/>
                    <a:pt x="5575" y="18671"/>
                    <a:pt x="5745" y="18455"/>
                  </a:cubicBezTo>
                  <a:cubicBezTo>
                    <a:pt x="6079" y="18059"/>
                    <a:pt x="6079" y="764"/>
                    <a:pt x="5745" y="308"/>
                  </a:cubicBezTo>
                  <a:cubicBezTo>
                    <a:pt x="5581" y="100"/>
                    <a:pt x="4326" y="1"/>
                    <a:pt x="3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3013035" y="1964014"/>
              <a:ext cx="7014" cy="338663"/>
            </a:xfrm>
            <a:custGeom>
              <a:rect b="b" l="l" r="r" t="t"/>
              <a:pathLst>
                <a:path extrusionOk="0" h="19120" w="396">
                  <a:moveTo>
                    <a:pt x="1" y="1"/>
                  </a:moveTo>
                  <a:lnTo>
                    <a:pt x="1" y="19120"/>
                  </a:lnTo>
                  <a:lnTo>
                    <a:pt x="396" y="19120"/>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2961899" y="2001830"/>
              <a:ext cx="108223" cy="258248"/>
            </a:xfrm>
            <a:custGeom>
              <a:rect b="b" l="l" r="r" t="t"/>
              <a:pathLst>
                <a:path extrusionOk="0" h="14580" w="6110">
                  <a:moveTo>
                    <a:pt x="3142" y="1"/>
                  </a:moveTo>
                  <a:cubicBezTo>
                    <a:pt x="1809" y="1"/>
                    <a:pt x="445" y="108"/>
                    <a:pt x="335" y="298"/>
                  </a:cubicBezTo>
                  <a:cubicBezTo>
                    <a:pt x="152" y="693"/>
                    <a:pt x="0" y="13793"/>
                    <a:pt x="335" y="14249"/>
                  </a:cubicBezTo>
                  <a:cubicBezTo>
                    <a:pt x="484" y="14473"/>
                    <a:pt x="1712" y="14580"/>
                    <a:pt x="2963" y="14580"/>
                  </a:cubicBezTo>
                  <a:cubicBezTo>
                    <a:pt x="4257" y="14580"/>
                    <a:pt x="5575" y="14466"/>
                    <a:pt x="5745" y="14249"/>
                  </a:cubicBezTo>
                  <a:cubicBezTo>
                    <a:pt x="6110" y="13824"/>
                    <a:pt x="6110" y="723"/>
                    <a:pt x="5745" y="298"/>
                  </a:cubicBezTo>
                  <a:cubicBezTo>
                    <a:pt x="5584" y="93"/>
                    <a:pt x="4376" y="1"/>
                    <a:pt x="3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1912044" y="2548172"/>
              <a:ext cx="7014" cy="338645"/>
            </a:xfrm>
            <a:custGeom>
              <a:rect b="b" l="l" r="r" t="t"/>
              <a:pathLst>
                <a:path extrusionOk="0" h="19119" w="396">
                  <a:moveTo>
                    <a:pt x="1" y="0"/>
                  </a:moveTo>
                  <a:lnTo>
                    <a:pt x="1" y="19119"/>
                  </a:lnTo>
                  <a:lnTo>
                    <a:pt x="396" y="19119"/>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1861439" y="2585776"/>
              <a:ext cx="107692" cy="258461"/>
            </a:xfrm>
            <a:custGeom>
              <a:rect b="b" l="l" r="r" t="t"/>
              <a:pathLst>
                <a:path extrusionOk="0" h="14592" w="6080">
                  <a:moveTo>
                    <a:pt x="3069" y="1"/>
                  </a:moveTo>
                  <a:cubicBezTo>
                    <a:pt x="1765" y="1"/>
                    <a:pt x="458" y="108"/>
                    <a:pt x="365" y="309"/>
                  </a:cubicBezTo>
                  <a:cubicBezTo>
                    <a:pt x="152" y="674"/>
                    <a:pt x="0" y="13804"/>
                    <a:pt x="365" y="14260"/>
                  </a:cubicBezTo>
                  <a:cubicBezTo>
                    <a:pt x="514" y="14484"/>
                    <a:pt x="1735" y="14591"/>
                    <a:pt x="2978" y="14591"/>
                  </a:cubicBezTo>
                  <a:cubicBezTo>
                    <a:pt x="4265" y="14591"/>
                    <a:pt x="5575" y="14477"/>
                    <a:pt x="5745" y="14260"/>
                  </a:cubicBezTo>
                  <a:cubicBezTo>
                    <a:pt x="6079" y="13835"/>
                    <a:pt x="6079" y="765"/>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2279755" y="2427036"/>
              <a:ext cx="6483" cy="338645"/>
            </a:xfrm>
            <a:custGeom>
              <a:rect b="b" l="l" r="r" t="t"/>
              <a:pathLst>
                <a:path extrusionOk="0" h="19119" w="366">
                  <a:moveTo>
                    <a:pt x="1" y="0"/>
                  </a:moveTo>
                  <a:lnTo>
                    <a:pt x="1" y="19119"/>
                  </a:lnTo>
                  <a:lnTo>
                    <a:pt x="366" y="19119"/>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2228620" y="2465596"/>
              <a:ext cx="107692" cy="258036"/>
            </a:xfrm>
            <a:custGeom>
              <a:rect b="b" l="l" r="r" t="t"/>
              <a:pathLst>
                <a:path extrusionOk="0" h="14568" w="6080">
                  <a:moveTo>
                    <a:pt x="3044" y="0"/>
                  </a:moveTo>
                  <a:cubicBezTo>
                    <a:pt x="1738" y="0"/>
                    <a:pt x="428" y="99"/>
                    <a:pt x="335" y="285"/>
                  </a:cubicBezTo>
                  <a:cubicBezTo>
                    <a:pt x="152" y="680"/>
                    <a:pt x="0" y="13781"/>
                    <a:pt x="335" y="14237"/>
                  </a:cubicBezTo>
                  <a:cubicBezTo>
                    <a:pt x="484" y="14461"/>
                    <a:pt x="1705" y="14567"/>
                    <a:pt x="2948" y="14567"/>
                  </a:cubicBezTo>
                  <a:cubicBezTo>
                    <a:pt x="4234" y="14567"/>
                    <a:pt x="5545" y="14453"/>
                    <a:pt x="5715" y="14237"/>
                  </a:cubicBezTo>
                  <a:cubicBezTo>
                    <a:pt x="6079" y="13811"/>
                    <a:pt x="6079" y="711"/>
                    <a:pt x="5715" y="285"/>
                  </a:cubicBezTo>
                  <a:cubicBezTo>
                    <a:pt x="5551" y="92"/>
                    <a:pt x="4299"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1065174" y="2948722"/>
              <a:ext cx="360733" cy="792510"/>
            </a:xfrm>
            <a:custGeom>
              <a:rect b="b" l="l" r="r" t="t"/>
              <a:pathLst>
                <a:path extrusionOk="0" h="44743" w="20366">
                  <a:moveTo>
                    <a:pt x="0" y="0"/>
                  </a:moveTo>
                  <a:lnTo>
                    <a:pt x="0" y="44743"/>
                  </a:lnTo>
                  <a:lnTo>
                    <a:pt x="20365" y="44743"/>
                  </a:lnTo>
                  <a:lnTo>
                    <a:pt x="203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1548637" y="3157075"/>
              <a:ext cx="366649" cy="584158"/>
            </a:xfrm>
            <a:custGeom>
              <a:rect b="b" l="l" r="r" t="t"/>
              <a:pathLst>
                <a:path extrusionOk="0" h="32980" w="20700">
                  <a:moveTo>
                    <a:pt x="0" y="1"/>
                  </a:moveTo>
                  <a:lnTo>
                    <a:pt x="0" y="32980"/>
                  </a:lnTo>
                  <a:lnTo>
                    <a:pt x="20700" y="32980"/>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2037484" y="3527478"/>
              <a:ext cx="366666" cy="213754"/>
            </a:xfrm>
            <a:custGeom>
              <a:rect b="b" l="l" r="r" t="t"/>
              <a:pathLst>
                <a:path extrusionOk="0" h="12068" w="20701">
                  <a:moveTo>
                    <a:pt x="1" y="1"/>
                  </a:moveTo>
                  <a:lnTo>
                    <a:pt x="1" y="12068"/>
                  </a:lnTo>
                  <a:lnTo>
                    <a:pt x="20700" y="12068"/>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3016277" y="3272294"/>
              <a:ext cx="367180" cy="468938"/>
            </a:xfrm>
            <a:custGeom>
              <a:rect b="b" l="l" r="r" t="t"/>
              <a:pathLst>
                <a:path extrusionOk="0" h="26475" w="20730">
                  <a:moveTo>
                    <a:pt x="0" y="0"/>
                  </a:moveTo>
                  <a:lnTo>
                    <a:pt x="0" y="26475"/>
                  </a:lnTo>
                  <a:lnTo>
                    <a:pt x="20730" y="26475"/>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3499739" y="2705370"/>
              <a:ext cx="366649" cy="1035862"/>
            </a:xfrm>
            <a:custGeom>
              <a:rect b="b" l="l" r="r" t="t"/>
              <a:pathLst>
                <a:path extrusionOk="0" h="58482" w="20700">
                  <a:moveTo>
                    <a:pt x="0" y="1"/>
                  </a:moveTo>
                  <a:lnTo>
                    <a:pt x="0" y="58482"/>
                  </a:lnTo>
                  <a:lnTo>
                    <a:pt x="20700" y="58482"/>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2526880" y="2975645"/>
              <a:ext cx="367198" cy="765587"/>
            </a:xfrm>
            <a:custGeom>
              <a:rect b="b" l="l" r="r" t="t"/>
              <a:pathLst>
                <a:path extrusionOk="0" h="43223" w="20731">
                  <a:moveTo>
                    <a:pt x="0" y="0"/>
                  </a:moveTo>
                  <a:lnTo>
                    <a:pt x="0" y="43223"/>
                  </a:lnTo>
                  <a:lnTo>
                    <a:pt x="20730" y="43223"/>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1675688" y="1766502"/>
              <a:ext cx="362894" cy="304407"/>
            </a:xfrm>
            <a:custGeom>
              <a:rect b="b" l="l" r="r" t="t"/>
              <a:pathLst>
                <a:path extrusionOk="0" h="17186" w="20488">
                  <a:moveTo>
                    <a:pt x="10498" y="1"/>
                  </a:moveTo>
                  <a:cubicBezTo>
                    <a:pt x="6617" y="1"/>
                    <a:pt x="2814" y="1947"/>
                    <a:pt x="1612" y="5954"/>
                  </a:cubicBezTo>
                  <a:cubicBezTo>
                    <a:pt x="1" y="11274"/>
                    <a:pt x="3891" y="16897"/>
                    <a:pt x="9423" y="17170"/>
                  </a:cubicBezTo>
                  <a:cubicBezTo>
                    <a:pt x="9627" y="17180"/>
                    <a:pt x="9833" y="17186"/>
                    <a:pt x="10040" y="17186"/>
                  </a:cubicBezTo>
                  <a:cubicBezTo>
                    <a:pt x="12914" y="17186"/>
                    <a:pt x="16006" y="16193"/>
                    <a:pt x="17934" y="14009"/>
                  </a:cubicBezTo>
                  <a:cubicBezTo>
                    <a:pt x="20001" y="11729"/>
                    <a:pt x="20488" y="8386"/>
                    <a:pt x="19454" y="5559"/>
                  </a:cubicBezTo>
                  <a:cubicBezTo>
                    <a:pt x="1890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8"/>
            <p:cNvSpPr/>
            <p:nvPr/>
          </p:nvSpPr>
          <p:spPr>
            <a:xfrm>
              <a:off x="1721457" y="1803255"/>
              <a:ext cx="275677" cy="231538"/>
            </a:xfrm>
            <a:custGeom>
              <a:rect b="b" l="l" r="r" t="t"/>
              <a:pathLst>
                <a:path extrusionOk="0" h="13072" w="15564">
                  <a:moveTo>
                    <a:pt x="7987" y="0"/>
                  </a:moveTo>
                  <a:cubicBezTo>
                    <a:pt x="5023" y="0"/>
                    <a:pt x="2117" y="1474"/>
                    <a:pt x="1216" y="4518"/>
                  </a:cubicBezTo>
                  <a:cubicBezTo>
                    <a:pt x="0" y="8591"/>
                    <a:pt x="2979" y="12876"/>
                    <a:pt x="7204" y="13059"/>
                  </a:cubicBezTo>
                  <a:cubicBezTo>
                    <a:pt x="7368" y="13067"/>
                    <a:pt x="7533" y="13072"/>
                    <a:pt x="7699" y="13072"/>
                  </a:cubicBezTo>
                  <a:cubicBezTo>
                    <a:pt x="9875" y="13072"/>
                    <a:pt x="12208" y="12326"/>
                    <a:pt x="13648" y="10688"/>
                  </a:cubicBezTo>
                  <a:cubicBezTo>
                    <a:pt x="15168" y="8925"/>
                    <a:pt x="15563" y="6341"/>
                    <a:pt x="14803" y="4214"/>
                  </a:cubicBezTo>
                  <a:cubicBezTo>
                    <a:pt x="14347" y="2967"/>
                    <a:pt x="13527" y="1873"/>
                    <a:pt x="12372" y="1174"/>
                  </a:cubicBezTo>
                  <a:cubicBezTo>
                    <a:pt x="11075" y="396"/>
                    <a:pt x="9523" y="0"/>
                    <a:pt x="79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8"/>
            <p:cNvSpPr/>
            <p:nvPr/>
          </p:nvSpPr>
          <p:spPr>
            <a:xfrm>
              <a:off x="1893747" y="1802511"/>
              <a:ext cx="40934" cy="21007"/>
            </a:xfrm>
            <a:custGeom>
              <a:rect b="b" l="l" r="r" t="t"/>
              <a:pathLst>
                <a:path extrusionOk="0" h="1186" w="2311">
                  <a:moveTo>
                    <a:pt x="91" y="0"/>
                  </a:moveTo>
                  <a:lnTo>
                    <a:pt x="0" y="395"/>
                  </a:lnTo>
                  <a:cubicBezTo>
                    <a:pt x="760" y="578"/>
                    <a:pt x="1520" y="851"/>
                    <a:pt x="2189" y="1186"/>
                  </a:cubicBezTo>
                  <a:lnTo>
                    <a:pt x="2310" y="851"/>
                  </a:lnTo>
                  <a:cubicBezTo>
                    <a:pt x="1641" y="456"/>
                    <a:pt x="882" y="152"/>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1958344" y="1838042"/>
              <a:ext cx="37161" cy="121153"/>
            </a:xfrm>
            <a:custGeom>
              <a:rect b="b" l="l" r="r" t="t"/>
              <a:pathLst>
                <a:path extrusionOk="0" h="6840" w="2098">
                  <a:moveTo>
                    <a:pt x="274" y="0"/>
                  </a:moveTo>
                  <a:lnTo>
                    <a:pt x="1" y="274"/>
                  </a:lnTo>
                  <a:cubicBezTo>
                    <a:pt x="548" y="882"/>
                    <a:pt x="973" y="1581"/>
                    <a:pt x="1216" y="2341"/>
                  </a:cubicBezTo>
                  <a:cubicBezTo>
                    <a:pt x="1764" y="3739"/>
                    <a:pt x="1733" y="5320"/>
                    <a:pt x="1216" y="6748"/>
                  </a:cubicBezTo>
                  <a:lnTo>
                    <a:pt x="1581" y="6839"/>
                  </a:lnTo>
                  <a:cubicBezTo>
                    <a:pt x="2098" y="5380"/>
                    <a:pt x="2098" y="3648"/>
                    <a:pt x="1612" y="2189"/>
                  </a:cubicBezTo>
                  <a:cubicBezTo>
                    <a:pt x="1308" y="1338"/>
                    <a:pt x="85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1728454" y="1800350"/>
              <a:ext cx="250366" cy="237985"/>
            </a:xfrm>
            <a:custGeom>
              <a:rect b="b" l="l" r="r" t="t"/>
              <a:pathLst>
                <a:path extrusionOk="0" h="13436" w="14135">
                  <a:moveTo>
                    <a:pt x="6870" y="1"/>
                  </a:moveTo>
                  <a:cubicBezTo>
                    <a:pt x="3739" y="244"/>
                    <a:pt x="1399" y="1976"/>
                    <a:pt x="609" y="4651"/>
                  </a:cubicBezTo>
                  <a:cubicBezTo>
                    <a:pt x="1" y="6657"/>
                    <a:pt x="335" y="8815"/>
                    <a:pt x="1581" y="10578"/>
                  </a:cubicBezTo>
                  <a:cubicBezTo>
                    <a:pt x="2797" y="12281"/>
                    <a:pt x="4682" y="13314"/>
                    <a:pt x="6718" y="13436"/>
                  </a:cubicBezTo>
                  <a:lnTo>
                    <a:pt x="7204" y="13436"/>
                  </a:lnTo>
                  <a:cubicBezTo>
                    <a:pt x="9697" y="13436"/>
                    <a:pt x="11977" y="12524"/>
                    <a:pt x="13375" y="11004"/>
                  </a:cubicBezTo>
                  <a:cubicBezTo>
                    <a:pt x="13679" y="10639"/>
                    <a:pt x="13891" y="10305"/>
                    <a:pt x="14135" y="9940"/>
                  </a:cubicBezTo>
                  <a:lnTo>
                    <a:pt x="13770" y="9727"/>
                  </a:lnTo>
                  <a:cubicBezTo>
                    <a:pt x="13557" y="10092"/>
                    <a:pt x="13314" y="10426"/>
                    <a:pt x="13071" y="10730"/>
                  </a:cubicBezTo>
                  <a:cubicBezTo>
                    <a:pt x="11701" y="12186"/>
                    <a:pt x="9555" y="13052"/>
                    <a:pt x="7185" y="13052"/>
                  </a:cubicBezTo>
                  <a:cubicBezTo>
                    <a:pt x="7030" y="13052"/>
                    <a:pt x="6874" y="13048"/>
                    <a:pt x="6718" y="13040"/>
                  </a:cubicBezTo>
                  <a:cubicBezTo>
                    <a:pt x="4803" y="12980"/>
                    <a:pt x="3040" y="11977"/>
                    <a:pt x="1885" y="10335"/>
                  </a:cubicBezTo>
                  <a:cubicBezTo>
                    <a:pt x="700" y="8724"/>
                    <a:pt x="365" y="6657"/>
                    <a:pt x="943" y="4773"/>
                  </a:cubicBezTo>
                  <a:cubicBezTo>
                    <a:pt x="1703" y="2250"/>
                    <a:pt x="3952" y="609"/>
                    <a:pt x="6900" y="396"/>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1817282" y="1832126"/>
              <a:ext cx="87234" cy="176594"/>
            </a:xfrm>
            <a:custGeom>
              <a:rect b="b" l="l" r="r" t="t"/>
              <a:pathLst>
                <a:path extrusionOk="0" h="9970" w="4925">
                  <a:moveTo>
                    <a:pt x="2433" y="0"/>
                  </a:moveTo>
                  <a:cubicBezTo>
                    <a:pt x="2068" y="0"/>
                    <a:pt x="1885" y="91"/>
                    <a:pt x="1825" y="274"/>
                  </a:cubicBezTo>
                  <a:cubicBezTo>
                    <a:pt x="1794" y="395"/>
                    <a:pt x="1733" y="578"/>
                    <a:pt x="1733" y="851"/>
                  </a:cubicBezTo>
                  <a:lnTo>
                    <a:pt x="1733" y="1489"/>
                  </a:lnTo>
                  <a:cubicBezTo>
                    <a:pt x="1247" y="1611"/>
                    <a:pt x="822" y="1824"/>
                    <a:pt x="518" y="2219"/>
                  </a:cubicBezTo>
                  <a:cubicBezTo>
                    <a:pt x="214" y="2584"/>
                    <a:pt x="62" y="3009"/>
                    <a:pt x="62" y="3465"/>
                  </a:cubicBezTo>
                  <a:cubicBezTo>
                    <a:pt x="62" y="3921"/>
                    <a:pt x="183" y="4286"/>
                    <a:pt x="426" y="4590"/>
                  </a:cubicBezTo>
                  <a:cubicBezTo>
                    <a:pt x="639" y="4894"/>
                    <a:pt x="913" y="5137"/>
                    <a:pt x="1217" y="5258"/>
                  </a:cubicBezTo>
                  <a:cubicBezTo>
                    <a:pt x="1551" y="5350"/>
                    <a:pt x="1855" y="5471"/>
                    <a:pt x="2159" y="5562"/>
                  </a:cubicBezTo>
                  <a:cubicBezTo>
                    <a:pt x="2463" y="5623"/>
                    <a:pt x="2737" y="5745"/>
                    <a:pt x="2949" y="5806"/>
                  </a:cubicBezTo>
                  <a:cubicBezTo>
                    <a:pt x="3192" y="5897"/>
                    <a:pt x="3314" y="6018"/>
                    <a:pt x="3314" y="6201"/>
                  </a:cubicBezTo>
                  <a:cubicBezTo>
                    <a:pt x="3314" y="6687"/>
                    <a:pt x="3010" y="6930"/>
                    <a:pt x="2433" y="6930"/>
                  </a:cubicBezTo>
                  <a:cubicBezTo>
                    <a:pt x="2129" y="6930"/>
                    <a:pt x="1825" y="6778"/>
                    <a:pt x="1581" y="6474"/>
                  </a:cubicBezTo>
                  <a:cubicBezTo>
                    <a:pt x="1278" y="6170"/>
                    <a:pt x="1065" y="6018"/>
                    <a:pt x="882" y="6018"/>
                  </a:cubicBezTo>
                  <a:cubicBezTo>
                    <a:pt x="670" y="6018"/>
                    <a:pt x="518" y="6079"/>
                    <a:pt x="366" y="6231"/>
                  </a:cubicBezTo>
                  <a:cubicBezTo>
                    <a:pt x="122" y="6474"/>
                    <a:pt x="1" y="6687"/>
                    <a:pt x="1" y="6839"/>
                  </a:cubicBezTo>
                  <a:cubicBezTo>
                    <a:pt x="1" y="6991"/>
                    <a:pt x="62" y="7143"/>
                    <a:pt x="214" y="7386"/>
                  </a:cubicBezTo>
                  <a:lnTo>
                    <a:pt x="366" y="7569"/>
                  </a:lnTo>
                  <a:cubicBezTo>
                    <a:pt x="487" y="7690"/>
                    <a:pt x="639" y="7842"/>
                    <a:pt x="913" y="7994"/>
                  </a:cubicBezTo>
                  <a:cubicBezTo>
                    <a:pt x="1186" y="8146"/>
                    <a:pt x="1490" y="8237"/>
                    <a:pt x="1794" y="8328"/>
                  </a:cubicBezTo>
                  <a:lnTo>
                    <a:pt x="1794" y="9058"/>
                  </a:lnTo>
                  <a:cubicBezTo>
                    <a:pt x="1794" y="9301"/>
                    <a:pt x="1825" y="9544"/>
                    <a:pt x="1855" y="9666"/>
                  </a:cubicBezTo>
                  <a:cubicBezTo>
                    <a:pt x="1885" y="9757"/>
                    <a:pt x="1946" y="9848"/>
                    <a:pt x="2037" y="9879"/>
                  </a:cubicBezTo>
                  <a:cubicBezTo>
                    <a:pt x="2129" y="9909"/>
                    <a:pt x="2281" y="9970"/>
                    <a:pt x="2433" y="9970"/>
                  </a:cubicBezTo>
                  <a:cubicBezTo>
                    <a:pt x="2585" y="9970"/>
                    <a:pt x="2706" y="9909"/>
                    <a:pt x="2797" y="9879"/>
                  </a:cubicBezTo>
                  <a:cubicBezTo>
                    <a:pt x="2919" y="9848"/>
                    <a:pt x="3010" y="9757"/>
                    <a:pt x="3040" y="9666"/>
                  </a:cubicBezTo>
                  <a:cubicBezTo>
                    <a:pt x="3071" y="9544"/>
                    <a:pt x="3101" y="9362"/>
                    <a:pt x="3101" y="9088"/>
                  </a:cubicBezTo>
                  <a:lnTo>
                    <a:pt x="3101" y="8328"/>
                  </a:lnTo>
                  <a:cubicBezTo>
                    <a:pt x="3648" y="8207"/>
                    <a:pt x="4074" y="7994"/>
                    <a:pt x="4408" y="7599"/>
                  </a:cubicBezTo>
                  <a:cubicBezTo>
                    <a:pt x="4743" y="7234"/>
                    <a:pt x="4925" y="6717"/>
                    <a:pt x="4925" y="6110"/>
                  </a:cubicBezTo>
                  <a:cubicBezTo>
                    <a:pt x="4925" y="5714"/>
                    <a:pt x="4864" y="5350"/>
                    <a:pt x="4743" y="5289"/>
                  </a:cubicBezTo>
                  <a:cubicBezTo>
                    <a:pt x="4560" y="5015"/>
                    <a:pt x="4378" y="4833"/>
                    <a:pt x="4135" y="4711"/>
                  </a:cubicBezTo>
                  <a:cubicBezTo>
                    <a:pt x="3922" y="4590"/>
                    <a:pt x="3648" y="4499"/>
                    <a:pt x="3375" y="4407"/>
                  </a:cubicBezTo>
                  <a:cubicBezTo>
                    <a:pt x="3101" y="4286"/>
                    <a:pt x="2858" y="4255"/>
                    <a:pt x="2615" y="4225"/>
                  </a:cubicBezTo>
                  <a:cubicBezTo>
                    <a:pt x="2341" y="4195"/>
                    <a:pt x="2159" y="4103"/>
                    <a:pt x="2007" y="3982"/>
                  </a:cubicBezTo>
                  <a:cubicBezTo>
                    <a:pt x="1855" y="3891"/>
                    <a:pt x="1794" y="3769"/>
                    <a:pt x="1794" y="3587"/>
                  </a:cubicBezTo>
                  <a:cubicBezTo>
                    <a:pt x="1794" y="3374"/>
                    <a:pt x="1855" y="3283"/>
                    <a:pt x="1977" y="3161"/>
                  </a:cubicBezTo>
                  <a:cubicBezTo>
                    <a:pt x="2098" y="3040"/>
                    <a:pt x="2281" y="3009"/>
                    <a:pt x="2463" y="3009"/>
                  </a:cubicBezTo>
                  <a:cubicBezTo>
                    <a:pt x="2645" y="3009"/>
                    <a:pt x="2858" y="3040"/>
                    <a:pt x="2949" y="3131"/>
                  </a:cubicBezTo>
                  <a:cubicBezTo>
                    <a:pt x="3010" y="3161"/>
                    <a:pt x="3071" y="3192"/>
                    <a:pt x="3101" y="3222"/>
                  </a:cubicBezTo>
                  <a:cubicBezTo>
                    <a:pt x="3162" y="3313"/>
                    <a:pt x="3223" y="3344"/>
                    <a:pt x="3344" y="3435"/>
                  </a:cubicBezTo>
                  <a:cubicBezTo>
                    <a:pt x="3405" y="3496"/>
                    <a:pt x="3527" y="3526"/>
                    <a:pt x="3679" y="3526"/>
                  </a:cubicBezTo>
                  <a:cubicBezTo>
                    <a:pt x="3922" y="3526"/>
                    <a:pt x="4104" y="3374"/>
                    <a:pt x="4287" y="3131"/>
                  </a:cubicBezTo>
                  <a:cubicBezTo>
                    <a:pt x="4469" y="2857"/>
                    <a:pt x="4560" y="2675"/>
                    <a:pt x="4560" y="2553"/>
                  </a:cubicBezTo>
                  <a:cubicBezTo>
                    <a:pt x="4560" y="2432"/>
                    <a:pt x="4439" y="2280"/>
                    <a:pt x="4256" y="2097"/>
                  </a:cubicBezTo>
                  <a:lnTo>
                    <a:pt x="4226" y="2067"/>
                  </a:lnTo>
                  <a:lnTo>
                    <a:pt x="4104" y="1976"/>
                  </a:lnTo>
                  <a:cubicBezTo>
                    <a:pt x="4013" y="1915"/>
                    <a:pt x="3922" y="1824"/>
                    <a:pt x="3709" y="1763"/>
                  </a:cubicBezTo>
                  <a:cubicBezTo>
                    <a:pt x="3527" y="1672"/>
                    <a:pt x="3344" y="1611"/>
                    <a:pt x="3101" y="1550"/>
                  </a:cubicBezTo>
                  <a:lnTo>
                    <a:pt x="3101" y="912"/>
                  </a:lnTo>
                  <a:cubicBezTo>
                    <a:pt x="3101" y="730"/>
                    <a:pt x="3071" y="578"/>
                    <a:pt x="3071" y="456"/>
                  </a:cubicBezTo>
                  <a:cubicBezTo>
                    <a:pt x="3040" y="334"/>
                    <a:pt x="3010" y="243"/>
                    <a:pt x="2888" y="152"/>
                  </a:cubicBezTo>
                  <a:cubicBezTo>
                    <a:pt x="2797" y="30"/>
                    <a:pt x="2645"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8"/>
            <p:cNvSpPr/>
            <p:nvPr/>
          </p:nvSpPr>
          <p:spPr>
            <a:xfrm>
              <a:off x="2032648" y="2901111"/>
              <a:ext cx="362876" cy="304177"/>
            </a:xfrm>
            <a:custGeom>
              <a:rect b="b" l="l" r="r" t="t"/>
              <a:pathLst>
                <a:path extrusionOk="0" h="17173" w="20487">
                  <a:moveTo>
                    <a:pt x="10489" y="1"/>
                  </a:moveTo>
                  <a:cubicBezTo>
                    <a:pt x="6599" y="1"/>
                    <a:pt x="2783" y="1934"/>
                    <a:pt x="1581" y="5941"/>
                  </a:cubicBezTo>
                  <a:cubicBezTo>
                    <a:pt x="0" y="11260"/>
                    <a:pt x="3860" y="16883"/>
                    <a:pt x="9423" y="17157"/>
                  </a:cubicBezTo>
                  <a:cubicBezTo>
                    <a:pt x="9632" y="17167"/>
                    <a:pt x="9842" y="17172"/>
                    <a:pt x="10054" y="17172"/>
                  </a:cubicBezTo>
                  <a:cubicBezTo>
                    <a:pt x="12920" y="17172"/>
                    <a:pt x="15980" y="16204"/>
                    <a:pt x="17934" y="13996"/>
                  </a:cubicBezTo>
                  <a:cubicBezTo>
                    <a:pt x="19970" y="11746"/>
                    <a:pt x="20487" y="8372"/>
                    <a:pt x="19453" y="5576"/>
                  </a:cubicBezTo>
                  <a:cubicBezTo>
                    <a:pt x="18876" y="3935"/>
                    <a:pt x="17782" y="2506"/>
                    <a:pt x="16231" y="1533"/>
                  </a:cubicBezTo>
                  <a:cubicBezTo>
                    <a:pt x="14532" y="518"/>
                    <a:pt x="12500" y="1"/>
                    <a:pt x="10489" y="1"/>
                  </a:cubicBezTo>
                  <a:close/>
                </a:path>
              </a:pathLst>
            </a:custGeom>
            <a:solidFill>
              <a:schemeClr val="accent6"/>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2078400" y="2938042"/>
              <a:ext cx="275128" cy="231662"/>
            </a:xfrm>
            <a:custGeom>
              <a:rect b="b" l="l" r="r" t="t"/>
              <a:pathLst>
                <a:path extrusionOk="0" h="13079" w="15533">
                  <a:moveTo>
                    <a:pt x="7945" y="0"/>
                  </a:moveTo>
                  <a:cubicBezTo>
                    <a:pt x="4997" y="0"/>
                    <a:pt x="2116" y="1468"/>
                    <a:pt x="1217" y="4524"/>
                  </a:cubicBezTo>
                  <a:cubicBezTo>
                    <a:pt x="1" y="8567"/>
                    <a:pt x="2949" y="12883"/>
                    <a:pt x="7174" y="13066"/>
                  </a:cubicBezTo>
                  <a:cubicBezTo>
                    <a:pt x="7338" y="13074"/>
                    <a:pt x="7503" y="13079"/>
                    <a:pt x="7669" y="13079"/>
                  </a:cubicBezTo>
                  <a:cubicBezTo>
                    <a:pt x="9845" y="13079"/>
                    <a:pt x="12180" y="12331"/>
                    <a:pt x="13648" y="10664"/>
                  </a:cubicBezTo>
                  <a:cubicBezTo>
                    <a:pt x="15168" y="8901"/>
                    <a:pt x="15533" y="6379"/>
                    <a:pt x="14773" y="4221"/>
                  </a:cubicBezTo>
                  <a:cubicBezTo>
                    <a:pt x="14317" y="2944"/>
                    <a:pt x="13527" y="1850"/>
                    <a:pt x="12341" y="1181"/>
                  </a:cubicBezTo>
                  <a:cubicBezTo>
                    <a:pt x="11039" y="400"/>
                    <a:pt x="9483" y="0"/>
                    <a:pt x="79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2250689" y="2937422"/>
              <a:ext cx="40934" cy="20476"/>
            </a:xfrm>
            <a:custGeom>
              <a:rect b="b" l="l" r="r" t="t"/>
              <a:pathLst>
                <a:path extrusionOk="0" h="1156" w="2311">
                  <a:moveTo>
                    <a:pt x="61" y="0"/>
                  </a:moveTo>
                  <a:lnTo>
                    <a:pt x="0" y="365"/>
                  </a:lnTo>
                  <a:cubicBezTo>
                    <a:pt x="760" y="547"/>
                    <a:pt x="1520" y="821"/>
                    <a:pt x="2159" y="1155"/>
                  </a:cubicBezTo>
                  <a:lnTo>
                    <a:pt x="2311" y="821"/>
                  </a:lnTo>
                  <a:cubicBezTo>
                    <a:pt x="1642" y="426"/>
                    <a:pt x="882" y="152"/>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8"/>
            <p:cNvSpPr/>
            <p:nvPr/>
          </p:nvSpPr>
          <p:spPr>
            <a:xfrm>
              <a:off x="2315287" y="2972953"/>
              <a:ext cx="37179" cy="121153"/>
            </a:xfrm>
            <a:custGeom>
              <a:rect b="b" l="l" r="r" t="t"/>
              <a:pathLst>
                <a:path extrusionOk="0" h="6840" w="2099">
                  <a:moveTo>
                    <a:pt x="274" y="0"/>
                  </a:moveTo>
                  <a:lnTo>
                    <a:pt x="1" y="274"/>
                  </a:lnTo>
                  <a:cubicBezTo>
                    <a:pt x="518" y="851"/>
                    <a:pt x="943" y="1550"/>
                    <a:pt x="1217" y="2310"/>
                  </a:cubicBezTo>
                  <a:cubicBezTo>
                    <a:pt x="1733" y="3709"/>
                    <a:pt x="1703" y="5319"/>
                    <a:pt x="1217" y="6718"/>
                  </a:cubicBezTo>
                  <a:lnTo>
                    <a:pt x="1551" y="6839"/>
                  </a:lnTo>
                  <a:cubicBezTo>
                    <a:pt x="2098" y="5380"/>
                    <a:pt x="2098" y="3678"/>
                    <a:pt x="1581" y="2158"/>
                  </a:cubicBezTo>
                  <a:cubicBezTo>
                    <a:pt x="1278" y="1338"/>
                    <a:pt x="82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2084865" y="2935261"/>
              <a:ext cx="250366" cy="237454"/>
            </a:xfrm>
            <a:custGeom>
              <a:rect b="b" l="l" r="r" t="t"/>
              <a:pathLst>
                <a:path extrusionOk="0" h="13406" w="14135">
                  <a:moveTo>
                    <a:pt x="6870" y="1"/>
                  </a:moveTo>
                  <a:cubicBezTo>
                    <a:pt x="3770" y="213"/>
                    <a:pt x="1399" y="1976"/>
                    <a:pt x="608" y="4621"/>
                  </a:cubicBezTo>
                  <a:cubicBezTo>
                    <a:pt x="1" y="6657"/>
                    <a:pt x="335" y="8815"/>
                    <a:pt x="1612" y="10548"/>
                  </a:cubicBezTo>
                  <a:cubicBezTo>
                    <a:pt x="2827" y="12280"/>
                    <a:pt x="4681" y="13283"/>
                    <a:pt x="6748" y="13405"/>
                  </a:cubicBezTo>
                  <a:lnTo>
                    <a:pt x="7235" y="13405"/>
                  </a:lnTo>
                  <a:cubicBezTo>
                    <a:pt x="9697" y="13405"/>
                    <a:pt x="11976" y="12524"/>
                    <a:pt x="13375" y="10973"/>
                  </a:cubicBezTo>
                  <a:cubicBezTo>
                    <a:pt x="13679" y="10639"/>
                    <a:pt x="13922" y="10274"/>
                    <a:pt x="14135" y="9910"/>
                  </a:cubicBezTo>
                  <a:lnTo>
                    <a:pt x="13800" y="9727"/>
                  </a:lnTo>
                  <a:cubicBezTo>
                    <a:pt x="13587" y="10062"/>
                    <a:pt x="13344" y="10396"/>
                    <a:pt x="13071" y="10700"/>
                  </a:cubicBezTo>
                  <a:cubicBezTo>
                    <a:pt x="11712" y="12203"/>
                    <a:pt x="9500" y="13047"/>
                    <a:pt x="7115" y="13047"/>
                  </a:cubicBezTo>
                  <a:cubicBezTo>
                    <a:pt x="6994" y="13047"/>
                    <a:pt x="6871" y="13045"/>
                    <a:pt x="6748" y="13040"/>
                  </a:cubicBezTo>
                  <a:cubicBezTo>
                    <a:pt x="4833" y="12949"/>
                    <a:pt x="3040" y="11976"/>
                    <a:pt x="1915" y="10335"/>
                  </a:cubicBezTo>
                  <a:cubicBezTo>
                    <a:pt x="730" y="8694"/>
                    <a:pt x="396" y="6657"/>
                    <a:pt x="973" y="4742"/>
                  </a:cubicBezTo>
                  <a:cubicBezTo>
                    <a:pt x="1733" y="2219"/>
                    <a:pt x="3952" y="608"/>
                    <a:pt x="693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2173693" y="2965957"/>
              <a:ext cx="87783" cy="176594"/>
            </a:xfrm>
            <a:custGeom>
              <a:rect b="b" l="l" r="r" t="t"/>
              <a:pathLst>
                <a:path extrusionOk="0" h="9970" w="4956">
                  <a:moveTo>
                    <a:pt x="2433" y="0"/>
                  </a:moveTo>
                  <a:cubicBezTo>
                    <a:pt x="2098" y="0"/>
                    <a:pt x="1916" y="91"/>
                    <a:pt x="1825" y="274"/>
                  </a:cubicBezTo>
                  <a:cubicBezTo>
                    <a:pt x="1794" y="395"/>
                    <a:pt x="1764" y="578"/>
                    <a:pt x="1764" y="851"/>
                  </a:cubicBezTo>
                  <a:lnTo>
                    <a:pt x="1764" y="1490"/>
                  </a:lnTo>
                  <a:cubicBezTo>
                    <a:pt x="1277" y="1611"/>
                    <a:pt x="852" y="1824"/>
                    <a:pt x="548" y="2219"/>
                  </a:cubicBezTo>
                  <a:cubicBezTo>
                    <a:pt x="244" y="2584"/>
                    <a:pt x="92" y="3009"/>
                    <a:pt x="92" y="3465"/>
                  </a:cubicBezTo>
                  <a:cubicBezTo>
                    <a:pt x="92" y="3921"/>
                    <a:pt x="183" y="4286"/>
                    <a:pt x="426" y="4620"/>
                  </a:cubicBezTo>
                  <a:cubicBezTo>
                    <a:pt x="670" y="4924"/>
                    <a:pt x="913" y="5137"/>
                    <a:pt x="1217" y="5259"/>
                  </a:cubicBezTo>
                  <a:cubicBezTo>
                    <a:pt x="1581" y="5380"/>
                    <a:pt x="1885" y="5471"/>
                    <a:pt x="2189" y="5563"/>
                  </a:cubicBezTo>
                  <a:cubicBezTo>
                    <a:pt x="2493" y="5623"/>
                    <a:pt x="2736" y="5745"/>
                    <a:pt x="2980" y="5806"/>
                  </a:cubicBezTo>
                  <a:cubicBezTo>
                    <a:pt x="3192" y="5897"/>
                    <a:pt x="3314" y="6018"/>
                    <a:pt x="3314" y="6201"/>
                  </a:cubicBezTo>
                  <a:cubicBezTo>
                    <a:pt x="3314" y="6687"/>
                    <a:pt x="3010" y="6930"/>
                    <a:pt x="2433" y="6930"/>
                  </a:cubicBezTo>
                  <a:cubicBezTo>
                    <a:pt x="2129" y="6930"/>
                    <a:pt x="1825" y="6778"/>
                    <a:pt x="1612" y="6474"/>
                  </a:cubicBezTo>
                  <a:cubicBezTo>
                    <a:pt x="1308" y="6170"/>
                    <a:pt x="1065" y="6018"/>
                    <a:pt x="882" y="6018"/>
                  </a:cubicBezTo>
                  <a:cubicBezTo>
                    <a:pt x="700" y="6018"/>
                    <a:pt x="548" y="6079"/>
                    <a:pt x="396" y="6231"/>
                  </a:cubicBezTo>
                  <a:cubicBezTo>
                    <a:pt x="122" y="6474"/>
                    <a:pt x="1" y="6687"/>
                    <a:pt x="1" y="6839"/>
                  </a:cubicBezTo>
                  <a:cubicBezTo>
                    <a:pt x="1" y="6991"/>
                    <a:pt x="92" y="7143"/>
                    <a:pt x="244" y="7386"/>
                  </a:cubicBezTo>
                  <a:lnTo>
                    <a:pt x="396" y="7569"/>
                  </a:lnTo>
                  <a:cubicBezTo>
                    <a:pt x="518" y="7690"/>
                    <a:pt x="670" y="7842"/>
                    <a:pt x="913" y="7994"/>
                  </a:cubicBezTo>
                  <a:cubicBezTo>
                    <a:pt x="1186" y="8146"/>
                    <a:pt x="1490" y="8268"/>
                    <a:pt x="1794" y="8329"/>
                  </a:cubicBezTo>
                  <a:lnTo>
                    <a:pt x="1794" y="9058"/>
                  </a:lnTo>
                  <a:cubicBezTo>
                    <a:pt x="1794" y="9332"/>
                    <a:pt x="1825" y="9544"/>
                    <a:pt x="1885" y="9666"/>
                  </a:cubicBezTo>
                  <a:cubicBezTo>
                    <a:pt x="1916" y="9788"/>
                    <a:pt x="1946" y="9848"/>
                    <a:pt x="2068" y="9879"/>
                  </a:cubicBezTo>
                  <a:cubicBezTo>
                    <a:pt x="2129" y="9939"/>
                    <a:pt x="2281" y="9970"/>
                    <a:pt x="2433" y="9970"/>
                  </a:cubicBezTo>
                  <a:cubicBezTo>
                    <a:pt x="2584" y="9970"/>
                    <a:pt x="2706" y="9939"/>
                    <a:pt x="2828" y="9879"/>
                  </a:cubicBezTo>
                  <a:cubicBezTo>
                    <a:pt x="2949" y="9848"/>
                    <a:pt x="3010" y="9788"/>
                    <a:pt x="3040" y="9666"/>
                  </a:cubicBezTo>
                  <a:cubicBezTo>
                    <a:pt x="3101" y="9544"/>
                    <a:pt x="3132" y="9362"/>
                    <a:pt x="3132" y="9088"/>
                  </a:cubicBezTo>
                  <a:lnTo>
                    <a:pt x="3132" y="8329"/>
                  </a:lnTo>
                  <a:cubicBezTo>
                    <a:pt x="3648" y="8207"/>
                    <a:pt x="4074" y="7994"/>
                    <a:pt x="4408" y="7599"/>
                  </a:cubicBezTo>
                  <a:cubicBezTo>
                    <a:pt x="4773" y="7265"/>
                    <a:pt x="4955" y="6778"/>
                    <a:pt x="4955" y="6170"/>
                  </a:cubicBezTo>
                  <a:cubicBezTo>
                    <a:pt x="4955" y="5745"/>
                    <a:pt x="4864" y="5411"/>
                    <a:pt x="4773" y="5289"/>
                  </a:cubicBezTo>
                  <a:cubicBezTo>
                    <a:pt x="4560" y="5015"/>
                    <a:pt x="4378" y="4833"/>
                    <a:pt x="4165" y="4711"/>
                  </a:cubicBezTo>
                  <a:cubicBezTo>
                    <a:pt x="3922" y="4620"/>
                    <a:pt x="3648" y="4499"/>
                    <a:pt x="3405" y="4407"/>
                  </a:cubicBezTo>
                  <a:cubicBezTo>
                    <a:pt x="3132" y="4316"/>
                    <a:pt x="2858" y="4256"/>
                    <a:pt x="2645" y="4225"/>
                  </a:cubicBezTo>
                  <a:cubicBezTo>
                    <a:pt x="2372" y="4195"/>
                    <a:pt x="2189" y="4104"/>
                    <a:pt x="2037" y="4012"/>
                  </a:cubicBezTo>
                  <a:cubicBezTo>
                    <a:pt x="1885" y="3891"/>
                    <a:pt x="1794" y="3769"/>
                    <a:pt x="1794" y="3587"/>
                  </a:cubicBezTo>
                  <a:cubicBezTo>
                    <a:pt x="1794" y="3404"/>
                    <a:pt x="1885" y="3283"/>
                    <a:pt x="1977" y="3161"/>
                  </a:cubicBezTo>
                  <a:cubicBezTo>
                    <a:pt x="2098" y="3040"/>
                    <a:pt x="2281" y="3009"/>
                    <a:pt x="2493" y="3009"/>
                  </a:cubicBezTo>
                  <a:cubicBezTo>
                    <a:pt x="2676" y="3009"/>
                    <a:pt x="2858" y="3040"/>
                    <a:pt x="2980" y="3131"/>
                  </a:cubicBezTo>
                  <a:cubicBezTo>
                    <a:pt x="3010" y="3161"/>
                    <a:pt x="3101" y="3192"/>
                    <a:pt x="3132" y="3252"/>
                  </a:cubicBezTo>
                  <a:cubicBezTo>
                    <a:pt x="3162" y="3313"/>
                    <a:pt x="3253" y="3344"/>
                    <a:pt x="3344" y="3435"/>
                  </a:cubicBezTo>
                  <a:cubicBezTo>
                    <a:pt x="3436" y="3496"/>
                    <a:pt x="3557" y="3556"/>
                    <a:pt x="3709" y="3556"/>
                  </a:cubicBezTo>
                  <a:cubicBezTo>
                    <a:pt x="3922" y="3556"/>
                    <a:pt x="4104" y="3404"/>
                    <a:pt x="4317" y="3131"/>
                  </a:cubicBezTo>
                  <a:cubicBezTo>
                    <a:pt x="4499" y="2857"/>
                    <a:pt x="4560" y="2675"/>
                    <a:pt x="4560" y="2553"/>
                  </a:cubicBezTo>
                  <a:cubicBezTo>
                    <a:pt x="4560" y="2432"/>
                    <a:pt x="4469" y="2280"/>
                    <a:pt x="4256" y="2097"/>
                  </a:cubicBezTo>
                  <a:lnTo>
                    <a:pt x="4226" y="2067"/>
                  </a:lnTo>
                  <a:lnTo>
                    <a:pt x="4104" y="1976"/>
                  </a:lnTo>
                  <a:cubicBezTo>
                    <a:pt x="4043" y="1915"/>
                    <a:pt x="3922" y="1824"/>
                    <a:pt x="3740" y="1763"/>
                  </a:cubicBezTo>
                  <a:cubicBezTo>
                    <a:pt x="3557" y="1672"/>
                    <a:pt x="3344" y="1611"/>
                    <a:pt x="3132" y="1581"/>
                  </a:cubicBezTo>
                  <a:lnTo>
                    <a:pt x="3132" y="912"/>
                  </a:lnTo>
                  <a:cubicBezTo>
                    <a:pt x="3132" y="730"/>
                    <a:pt x="3101" y="578"/>
                    <a:pt x="3101" y="456"/>
                  </a:cubicBezTo>
                  <a:cubicBezTo>
                    <a:pt x="3040" y="365"/>
                    <a:pt x="3010" y="243"/>
                    <a:pt x="2888" y="152"/>
                  </a:cubicBezTo>
                  <a:cubicBezTo>
                    <a:pt x="2828" y="61"/>
                    <a:pt x="2676"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2216770" y="2808209"/>
              <a:ext cx="7014" cy="54395"/>
            </a:xfrm>
            <a:custGeom>
              <a:rect b="b" l="l" r="r" t="t"/>
              <a:pathLst>
                <a:path extrusionOk="0" h="3071" w="396">
                  <a:moveTo>
                    <a:pt x="1" y="0"/>
                  </a:moveTo>
                  <a:lnTo>
                    <a:pt x="1" y="3070"/>
                  </a:lnTo>
                  <a:lnTo>
                    <a:pt x="396" y="3070"/>
                  </a:lnTo>
                  <a:lnTo>
                    <a:pt x="3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8"/>
            <p:cNvSpPr/>
            <p:nvPr/>
          </p:nvSpPr>
          <p:spPr>
            <a:xfrm>
              <a:off x="2179627" y="2835664"/>
              <a:ext cx="7014" cy="54395"/>
            </a:xfrm>
            <a:custGeom>
              <a:rect b="b" l="l" r="r" t="t"/>
              <a:pathLst>
                <a:path extrusionOk="0" h="3071" w="396">
                  <a:moveTo>
                    <a:pt x="0" y="0"/>
                  </a:moveTo>
                  <a:lnTo>
                    <a:pt x="0" y="3070"/>
                  </a:lnTo>
                  <a:lnTo>
                    <a:pt x="395" y="3070"/>
                  </a:lnTo>
                  <a:lnTo>
                    <a:pt x="3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8"/>
            <p:cNvSpPr/>
            <p:nvPr/>
          </p:nvSpPr>
          <p:spPr>
            <a:xfrm>
              <a:off x="2253382" y="2843740"/>
              <a:ext cx="6483" cy="38241"/>
            </a:xfrm>
            <a:custGeom>
              <a:rect b="b" l="l" r="r" t="t"/>
              <a:pathLst>
                <a:path extrusionOk="0" h="2159" w="366">
                  <a:moveTo>
                    <a:pt x="0" y="0"/>
                  </a:moveTo>
                  <a:lnTo>
                    <a:pt x="0" y="2158"/>
                  </a:lnTo>
                  <a:lnTo>
                    <a:pt x="365" y="2158"/>
                  </a:lnTo>
                  <a:lnTo>
                    <a:pt x="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8"/>
            <p:cNvSpPr/>
            <p:nvPr/>
          </p:nvSpPr>
          <p:spPr>
            <a:xfrm>
              <a:off x="3010343" y="2469086"/>
              <a:ext cx="362894" cy="304407"/>
            </a:xfrm>
            <a:custGeom>
              <a:rect b="b" l="l" r="r" t="t"/>
              <a:pathLst>
                <a:path extrusionOk="0" h="17186" w="20488">
                  <a:moveTo>
                    <a:pt x="10498" y="1"/>
                  </a:moveTo>
                  <a:cubicBezTo>
                    <a:pt x="6617" y="1"/>
                    <a:pt x="2814" y="1948"/>
                    <a:pt x="1612" y="5955"/>
                  </a:cubicBezTo>
                  <a:cubicBezTo>
                    <a:pt x="1" y="11274"/>
                    <a:pt x="3891" y="16897"/>
                    <a:pt x="9423" y="17171"/>
                  </a:cubicBezTo>
                  <a:cubicBezTo>
                    <a:pt x="9627" y="17181"/>
                    <a:pt x="9833" y="17186"/>
                    <a:pt x="10039" y="17186"/>
                  </a:cubicBezTo>
                  <a:cubicBezTo>
                    <a:pt x="12910" y="17186"/>
                    <a:pt x="15978" y="16193"/>
                    <a:pt x="17934" y="14009"/>
                  </a:cubicBezTo>
                  <a:cubicBezTo>
                    <a:pt x="20032" y="11760"/>
                    <a:pt x="20487" y="8386"/>
                    <a:pt x="19454" y="5559"/>
                  </a:cubicBezTo>
                  <a:cubicBezTo>
                    <a:pt x="1887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8"/>
            <p:cNvSpPr/>
            <p:nvPr/>
          </p:nvSpPr>
          <p:spPr>
            <a:xfrm>
              <a:off x="3056112" y="2505839"/>
              <a:ext cx="275128" cy="231538"/>
            </a:xfrm>
            <a:custGeom>
              <a:rect b="b" l="l" r="r" t="t"/>
              <a:pathLst>
                <a:path extrusionOk="0" h="13072" w="15533">
                  <a:moveTo>
                    <a:pt x="7965" y="1"/>
                  </a:moveTo>
                  <a:cubicBezTo>
                    <a:pt x="5010" y="1"/>
                    <a:pt x="2117" y="1475"/>
                    <a:pt x="1216" y="4518"/>
                  </a:cubicBezTo>
                  <a:cubicBezTo>
                    <a:pt x="0" y="8591"/>
                    <a:pt x="2979" y="12877"/>
                    <a:pt x="7174" y="13059"/>
                  </a:cubicBezTo>
                  <a:cubicBezTo>
                    <a:pt x="7340" y="13068"/>
                    <a:pt x="7507" y="13072"/>
                    <a:pt x="7674" y="13072"/>
                  </a:cubicBezTo>
                  <a:cubicBezTo>
                    <a:pt x="9871" y="13072"/>
                    <a:pt x="12180" y="12326"/>
                    <a:pt x="13648" y="10688"/>
                  </a:cubicBezTo>
                  <a:cubicBezTo>
                    <a:pt x="15198" y="8925"/>
                    <a:pt x="15533" y="6372"/>
                    <a:pt x="14773" y="4214"/>
                  </a:cubicBezTo>
                  <a:cubicBezTo>
                    <a:pt x="14317" y="2968"/>
                    <a:pt x="13526" y="1873"/>
                    <a:pt x="12341" y="1174"/>
                  </a:cubicBezTo>
                  <a:cubicBezTo>
                    <a:pt x="11044" y="396"/>
                    <a:pt x="9496" y="1"/>
                    <a:pt x="79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3228402" y="2505627"/>
              <a:ext cx="41996" cy="21025"/>
            </a:xfrm>
            <a:custGeom>
              <a:rect b="b" l="l" r="r" t="t"/>
              <a:pathLst>
                <a:path extrusionOk="0" h="1187" w="2371">
                  <a:moveTo>
                    <a:pt x="91" y="1"/>
                  </a:moveTo>
                  <a:lnTo>
                    <a:pt x="0" y="396"/>
                  </a:lnTo>
                  <a:cubicBezTo>
                    <a:pt x="760" y="578"/>
                    <a:pt x="1520" y="852"/>
                    <a:pt x="2158" y="1186"/>
                  </a:cubicBezTo>
                  <a:lnTo>
                    <a:pt x="2371" y="822"/>
                  </a:lnTo>
                  <a:cubicBezTo>
                    <a:pt x="1641" y="457"/>
                    <a:pt x="882" y="153"/>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8"/>
            <p:cNvSpPr/>
            <p:nvPr/>
          </p:nvSpPr>
          <p:spPr>
            <a:xfrm>
              <a:off x="3292999" y="2540626"/>
              <a:ext cx="37710" cy="121153"/>
            </a:xfrm>
            <a:custGeom>
              <a:rect b="b" l="l" r="r" t="t"/>
              <a:pathLst>
                <a:path extrusionOk="0" h="6840" w="2129">
                  <a:moveTo>
                    <a:pt x="274" y="1"/>
                  </a:moveTo>
                  <a:lnTo>
                    <a:pt x="1" y="274"/>
                  </a:lnTo>
                  <a:cubicBezTo>
                    <a:pt x="548" y="882"/>
                    <a:pt x="943" y="1581"/>
                    <a:pt x="1216" y="2341"/>
                  </a:cubicBezTo>
                  <a:cubicBezTo>
                    <a:pt x="1763" y="3739"/>
                    <a:pt x="1703" y="5320"/>
                    <a:pt x="1216" y="6748"/>
                  </a:cubicBezTo>
                  <a:lnTo>
                    <a:pt x="1551" y="6840"/>
                  </a:lnTo>
                  <a:cubicBezTo>
                    <a:pt x="2128" y="5411"/>
                    <a:pt x="2128" y="3709"/>
                    <a:pt x="1611" y="2189"/>
                  </a:cubicBezTo>
                  <a:cubicBezTo>
                    <a:pt x="1308" y="1338"/>
                    <a:pt x="852" y="609"/>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3063640" y="2504015"/>
              <a:ext cx="250366" cy="237454"/>
            </a:xfrm>
            <a:custGeom>
              <a:rect b="b" l="l" r="r" t="t"/>
              <a:pathLst>
                <a:path extrusionOk="0" h="13406" w="14135">
                  <a:moveTo>
                    <a:pt x="6870" y="1"/>
                  </a:moveTo>
                  <a:cubicBezTo>
                    <a:pt x="3770" y="213"/>
                    <a:pt x="1399" y="1976"/>
                    <a:pt x="609" y="4621"/>
                  </a:cubicBezTo>
                  <a:cubicBezTo>
                    <a:pt x="1" y="6627"/>
                    <a:pt x="335" y="8815"/>
                    <a:pt x="1582" y="10548"/>
                  </a:cubicBezTo>
                  <a:cubicBezTo>
                    <a:pt x="2797" y="12250"/>
                    <a:pt x="4682" y="13284"/>
                    <a:pt x="6718" y="13405"/>
                  </a:cubicBezTo>
                  <a:lnTo>
                    <a:pt x="7205" y="13405"/>
                  </a:lnTo>
                  <a:cubicBezTo>
                    <a:pt x="9697" y="13405"/>
                    <a:pt x="11916" y="12493"/>
                    <a:pt x="13375" y="10974"/>
                  </a:cubicBezTo>
                  <a:cubicBezTo>
                    <a:pt x="13679" y="10639"/>
                    <a:pt x="13892" y="10274"/>
                    <a:pt x="14135" y="9910"/>
                  </a:cubicBezTo>
                  <a:lnTo>
                    <a:pt x="13801" y="9727"/>
                  </a:lnTo>
                  <a:cubicBezTo>
                    <a:pt x="13557" y="10062"/>
                    <a:pt x="13345" y="10396"/>
                    <a:pt x="13071" y="10700"/>
                  </a:cubicBezTo>
                  <a:cubicBezTo>
                    <a:pt x="11701" y="12155"/>
                    <a:pt x="9555" y="13021"/>
                    <a:pt x="7185" y="13021"/>
                  </a:cubicBezTo>
                  <a:cubicBezTo>
                    <a:pt x="7030" y="13021"/>
                    <a:pt x="6875" y="13017"/>
                    <a:pt x="6718" y="13010"/>
                  </a:cubicBezTo>
                  <a:cubicBezTo>
                    <a:pt x="4834" y="12949"/>
                    <a:pt x="3041" y="11946"/>
                    <a:pt x="1885" y="10335"/>
                  </a:cubicBezTo>
                  <a:cubicBezTo>
                    <a:pt x="730" y="8694"/>
                    <a:pt x="366" y="6627"/>
                    <a:pt x="943" y="4742"/>
                  </a:cubicBezTo>
                  <a:cubicBezTo>
                    <a:pt x="1703" y="2220"/>
                    <a:pt x="3952" y="609"/>
                    <a:pt x="690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3152486" y="2533630"/>
              <a:ext cx="87234" cy="177692"/>
            </a:xfrm>
            <a:custGeom>
              <a:rect b="b" l="l" r="r" t="t"/>
              <a:pathLst>
                <a:path extrusionOk="0" h="10032" w="4925">
                  <a:moveTo>
                    <a:pt x="2432" y="0"/>
                  </a:moveTo>
                  <a:cubicBezTo>
                    <a:pt x="2098" y="0"/>
                    <a:pt x="1885" y="61"/>
                    <a:pt x="1824" y="244"/>
                  </a:cubicBezTo>
                  <a:cubicBezTo>
                    <a:pt x="1794" y="365"/>
                    <a:pt x="1733" y="548"/>
                    <a:pt x="1733" y="821"/>
                  </a:cubicBezTo>
                  <a:lnTo>
                    <a:pt x="1733" y="1551"/>
                  </a:lnTo>
                  <a:cubicBezTo>
                    <a:pt x="1246" y="1672"/>
                    <a:pt x="821" y="1885"/>
                    <a:pt x="517" y="2280"/>
                  </a:cubicBezTo>
                  <a:cubicBezTo>
                    <a:pt x="213" y="2645"/>
                    <a:pt x="61" y="3070"/>
                    <a:pt x="61" y="3526"/>
                  </a:cubicBezTo>
                  <a:cubicBezTo>
                    <a:pt x="61" y="3982"/>
                    <a:pt x="183" y="4347"/>
                    <a:pt x="426" y="4651"/>
                  </a:cubicBezTo>
                  <a:cubicBezTo>
                    <a:pt x="639" y="4955"/>
                    <a:pt x="912" y="5198"/>
                    <a:pt x="1216" y="5320"/>
                  </a:cubicBezTo>
                  <a:cubicBezTo>
                    <a:pt x="1550" y="5411"/>
                    <a:pt x="1854" y="5532"/>
                    <a:pt x="2158" y="5624"/>
                  </a:cubicBezTo>
                  <a:cubicBezTo>
                    <a:pt x="2462" y="5684"/>
                    <a:pt x="2736" y="5806"/>
                    <a:pt x="2949" y="5867"/>
                  </a:cubicBezTo>
                  <a:cubicBezTo>
                    <a:pt x="3192" y="5958"/>
                    <a:pt x="3313" y="6080"/>
                    <a:pt x="3313" y="6262"/>
                  </a:cubicBezTo>
                  <a:cubicBezTo>
                    <a:pt x="3313" y="6748"/>
                    <a:pt x="3009" y="6991"/>
                    <a:pt x="2432" y="6991"/>
                  </a:cubicBezTo>
                  <a:cubicBezTo>
                    <a:pt x="2128" y="6991"/>
                    <a:pt x="1824" y="6839"/>
                    <a:pt x="1581" y="6536"/>
                  </a:cubicBezTo>
                  <a:cubicBezTo>
                    <a:pt x="1277" y="6232"/>
                    <a:pt x="1064" y="6080"/>
                    <a:pt x="882" y="6080"/>
                  </a:cubicBezTo>
                  <a:cubicBezTo>
                    <a:pt x="669" y="6080"/>
                    <a:pt x="517" y="6140"/>
                    <a:pt x="365" y="6292"/>
                  </a:cubicBezTo>
                  <a:cubicBezTo>
                    <a:pt x="122" y="6536"/>
                    <a:pt x="0" y="6748"/>
                    <a:pt x="0" y="6900"/>
                  </a:cubicBezTo>
                  <a:cubicBezTo>
                    <a:pt x="0" y="7052"/>
                    <a:pt x="61" y="7204"/>
                    <a:pt x="213" y="7447"/>
                  </a:cubicBezTo>
                  <a:lnTo>
                    <a:pt x="365" y="7630"/>
                  </a:lnTo>
                  <a:cubicBezTo>
                    <a:pt x="487" y="7751"/>
                    <a:pt x="639" y="7903"/>
                    <a:pt x="912" y="8055"/>
                  </a:cubicBezTo>
                  <a:cubicBezTo>
                    <a:pt x="1186" y="8207"/>
                    <a:pt x="1490" y="8298"/>
                    <a:pt x="1794" y="8390"/>
                  </a:cubicBezTo>
                  <a:lnTo>
                    <a:pt x="1794" y="9119"/>
                  </a:lnTo>
                  <a:cubicBezTo>
                    <a:pt x="1794" y="9362"/>
                    <a:pt x="1824" y="9605"/>
                    <a:pt x="1854" y="9727"/>
                  </a:cubicBezTo>
                  <a:cubicBezTo>
                    <a:pt x="1885" y="9818"/>
                    <a:pt x="1946" y="9909"/>
                    <a:pt x="2037" y="9940"/>
                  </a:cubicBezTo>
                  <a:cubicBezTo>
                    <a:pt x="2128" y="9970"/>
                    <a:pt x="2280" y="10031"/>
                    <a:pt x="2432" y="10031"/>
                  </a:cubicBezTo>
                  <a:cubicBezTo>
                    <a:pt x="2584" y="10031"/>
                    <a:pt x="2705" y="9970"/>
                    <a:pt x="2797" y="9940"/>
                  </a:cubicBezTo>
                  <a:cubicBezTo>
                    <a:pt x="2918" y="9909"/>
                    <a:pt x="3009" y="9818"/>
                    <a:pt x="3040" y="9727"/>
                  </a:cubicBezTo>
                  <a:cubicBezTo>
                    <a:pt x="3070" y="9605"/>
                    <a:pt x="3101" y="9423"/>
                    <a:pt x="3101" y="9150"/>
                  </a:cubicBezTo>
                  <a:lnTo>
                    <a:pt x="3101" y="8390"/>
                  </a:lnTo>
                  <a:cubicBezTo>
                    <a:pt x="3648" y="8268"/>
                    <a:pt x="4073" y="8055"/>
                    <a:pt x="4408" y="7660"/>
                  </a:cubicBezTo>
                  <a:cubicBezTo>
                    <a:pt x="4742" y="7295"/>
                    <a:pt x="4924" y="6779"/>
                    <a:pt x="4924" y="6171"/>
                  </a:cubicBezTo>
                  <a:cubicBezTo>
                    <a:pt x="4924" y="5776"/>
                    <a:pt x="4864" y="5411"/>
                    <a:pt x="4742" y="5259"/>
                  </a:cubicBezTo>
                  <a:cubicBezTo>
                    <a:pt x="4560" y="4985"/>
                    <a:pt x="4377" y="4803"/>
                    <a:pt x="4134" y="4681"/>
                  </a:cubicBezTo>
                  <a:cubicBezTo>
                    <a:pt x="3921" y="4590"/>
                    <a:pt x="3648" y="4469"/>
                    <a:pt x="3374" y="4377"/>
                  </a:cubicBezTo>
                  <a:cubicBezTo>
                    <a:pt x="3101" y="4286"/>
                    <a:pt x="2857" y="4225"/>
                    <a:pt x="2614" y="4195"/>
                  </a:cubicBezTo>
                  <a:cubicBezTo>
                    <a:pt x="2341" y="4165"/>
                    <a:pt x="2158" y="4073"/>
                    <a:pt x="2006" y="3982"/>
                  </a:cubicBezTo>
                  <a:cubicBezTo>
                    <a:pt x="1854" y="3861"/>
                    <a:pt x="1794" y="3739"/>
                    <a:pt x="1794" y="3557"/>
                  </a:cubicBezTo>
                  <a:cubicBezTo>
                    <a:pt x="1794" y="3374"/>
                    <a:pt x="1854" y="3253"/>
                    <a:pt x="1976" y="3131"/>
                  </a:cubicBezTo>
                  <a:cubicBezTo>
                    <a:pt x="2098" y="3010"/>
                    <a:pt x="2280" y="2979"/>
                    <a:pt x="2462" y="2979"/>
                  </a:cubicBezTo>
                  <a:cubicBezTo>
                    <a:pt x="2645" y="2979"/>
                    <a:pt x="2857" y="3010"/>
                    <a:pt x="2949" y="3101"/>
                  </a:cubicBezTo>
                  <a:cubicBezTo>
                    <a:pt x="3009" y="3131"/>
                    <a:pt x="3070" y="3162"/>
                    <a:pt x="3101" y="3222"/>
                  </a:cubicBezTo>
                  <a:cubicBezTo>
                    <a:pt x="3161" y="3283"/>
                    <a:pt x="3222" y="3314"/>
                    <a:pt x="3344" y="3405"/>
                  </a:cubicBezTo>
                  <a:cubicBezTo>
                    <a:pt x="3405" y="3466"/>
                    <a:pt x="3526" y="3526"/>
                    <a:pt x="3678" y="3526"/>
                  </a:cubicBezTo>
                  <a:cubicBezTo>
                    <a:pt x="3921" y="3526"/>
                    <a:pt x="4104" y="3374"/>
                    <a:pt x="4286" y="3101"/>
                  </a:cubicBezTo>
                  <a:cubicBezTo>
                    <a:pt x="4468" y="2827"/>
                    <a:pt x="4560" y="2645"/>
                    <a:pt x="4560" y="2523"/>
                  </a:cubicBezTo>
                  <a:cubicBezTo>
                    <a:pt x="4560" y="2432"/>
                    <a:pt x="4438" y="2280"/>
                    <a:pt x="4256" y="2067"/>
                  </a:cubicBezTo>
                  <a:lnTo>
                    <a:pt x="4225" y="2037"/>
                  </a:lnTo>
                  <a:lnTo>
                    <a:pt x="4104" y="1976"/>
                  </a:lnTo>
                  <a:cubicBezTo>
                    <a:pt x="4012" y="1885"/>
                    <a:pt x="3921" y="1824"/>
                    <a:pt x="3709" y="1733"/>
                  </a:cubicBezTo>
                  <a:cubicBezTo>
                    <a:pt x="3526" y="1672"/>
                    <a:pt x="3344" y="1581"/>
                    <a:pt x="3101" y="1551"/>
                  </a:cubicBezTo>
                  <a:lnTo>
                    <a:pt x="3101" y="912"/>
                  </a:lnTo>
                  <a:cubicBezTo>
                    <a:pt x="3101" y="700"/>
                    <a:pt x="3070" y="548"/>
                    <a:pt x="3070" y="456"/>
                  </a:cubicBezTo>
                  <a:cubicBezTo>
                    <a:pt x="3040" y="335"/>
                    <a:pt x="3009" y="213"/>
                    <a:pt x="2888" y="152"/>
                  </a:cubicBezTo>
                  <a:cubicBezTo>
                    <a:pt x="2797" y="31"/>
                    <a:pt x="2645" y="0"/>
                    <a:pt x="2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8"/>
            <p:cNvSpPr/>
            <p:nvPr/>
          </p:nvSpPr>
          <p:spPr>
            <a:xfrm>
              <a:off x="3195014" y="2376414"/>
              <a:ext cx="6483" cy="54944"/>
            </a:xfrm>
            <a:custGeom>
              <a:rect b="b" l="l" r="r" t="t"/>
              <a:pathLst>
                <a:path extrusionOk="0" h="3102" w="366">
                  <a:moveTo>
                    <a:pt x="0" y="1"/>
                  </a:moveTo>
                  <a:lnTo>
                    <a:pt x="0" y="3101"/>
                  </a:lnTo>
                  <a:lnTo>
                    <a:pt x="365" y="3101"/>
                  </a:lnTo>
                  <a:lnTo>
                    <a:pt x="3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8"/>
            <p:cNvSpPr/>
            <p:nvPr/>
          </p:nvSpPr>
          <p:spPr>
            <a:xfrm>
              <a:off x="3158402" y="2403337"/>
              <a:ext cx="7014" cy="54944"/>
            </a:xfrm>
            <a:custGeom>
              <a:rect b="b" l="l" r="r" t="t"/>
              <a:pathLst>
                <a:path extrusionOk="0" h="3102" w="396">
                  <a:moveTo>
                    <a:pt x="1" y="1"/>
                  </a:moveTo>
                  <a:lnTo>
                    <a:pt x="1" y="3101"/>
                  </a:lnTo>
                  <a:lnTo>
                    <a:pt x="396" y="3101"/>
                  </a:lnTo>
                  <a:lnTo>
                    <a:pt x="3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8"/>
            <p:cNvSpPr/>
            <p:nvPr/>
          </p:nvSpPr>
          <p:spPr>
            <a:xfrm>
              <a:off x="3231094" y="2411414"/>
              <a:ext cx="7014" cy="38241"/>
            </a:xfrm>
            <a:custGeom>
              <a:rect b="b" l="l" r="r" t="t"/>
              <a:pathLst>
                <a:path extrusionOk="0" h="2159" w="396">
                  <a:moveTo>
                    <a:pt x="0" y="1"/>
                  </a:moveTo>
                  <a:lnTo>
                    <a:pt x="0" y="2159"/>
                  </a:lnTo>
                  <a:lnTo>
                    <a:pt x="395" y="2159"/>
                  </a:lnTo>
                  <a:lnTo>
                    <a:pt x="3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8"/>
            <p:cNvSpPr/>
            <p:nvPr/>
          </p:nvSpPr>
          <p:spPr>
            <a:xfrm>
              <a:off x="212370" y="2240754"/>
              <a:ext cx="4284477" cy="1716908"/>
            </a:xfrm>
            <a:custGeom>
              <a:rect b="b" l="l" r="r" t="t"/>
              <a:pathLst>
                <a:path extrusionOk="0" h="96932" w="241890">
                  <a:moveTo>
                    <a:pt x="240795" y="0"/>
                  </a:moveTo>
                  <a:lnTo>
                    <a:pt x="224837" y="15958"/>
                  </a:lnTo>
                  <a:lnTo>
                    <a:pt x="207907" y="15958"/>
                  </a:lnTo>
                  <a:lnTo>
                    <a:pt x="186083" y="37752"/>
                  </a:lnTo>
                  <a:lnTo>
                    <a:pt x="166265" y="37752"/>
                  </a:lnTo>
                  <a:lnTo>
                    <a:pt x="154958" y="49028"/>
                  </a:lnTo>
                  <a:lnTo>
                    <a:pt x="129334" y="49028"/>
                  </a:lnTo>
                  <a:lnTo>
                    <a:pt x="112556" y="65807"/>
                  </a:lnTo>
                  <a:lnTo>
                    <a:pt x="99121" y="65807"/>
                  </a:lnTo>
                  <a:lnTo>
                    <a:pt x="92251" y="58907"/>
                  </a:lnTo>
                  <a:lnTo>
                    <a:pt x="64014" y="58907"/>
                  </a:lnTo>
                  <a:lnTo>
                    <a:pt x="47448" y="75503"/>
                  </a:lnTo>
                  <a:lnTo>
                    <a:pt x="20305" y="75503"/>
                  </a:lnTo>
                  <a:lnTo>
                    <a:pt x="0" y="95868"/>
                  </a:lnTo>
                  <a:lnTo>
                    <a:pt x="1064" y="96932"/>
                  </a:lnTo>
                  <a:lnTo>
                    <a:pt x="20973" y="77023"/>
                  </a:lnTo>
                  <a:lnTo>
                    <a:pt x="48056" y="77023"/>
                  </a:lnTo>
                  <a:lnTo>
                    <a:pt x="64622" y="60427"/>
                  </a:lnTo>
                  <a:lnTo>
                    <a:pt x="91643" y="60427"/>
                  </a:lnTo>
                  <a:lnTo>
                    <a:pt x="98513" y="67326"/>
                  </a:lnTo>
                  <a:lnTo>
                    <a:pt x="113224" y="67326"/>
                  </a:lnTo>
                  <a:lnTo>
                    <a:pt x="129972" y="50548"/>
                  </a:lnTo>
                  <a:lnTo>
                    <a:pt x="155566" y="50548"/>
                  </a:lnTo>
                  <a:lnTo>
                    <a:pt x="166873" y="39271"/>
                  </a:lnTo>
                  <a:lnTo>
                    <a:pt x="186691" y="39271"/>
                  </a:lnTo>
                  <a:lnTo>
                    <a:pt x="208545" y="17478"/>
                  </a:lnTo>
                  <a:lnTo>
                    <a:pt x="225476" y="17478"/>
                  </a:lnTo>
                  <a:lnTo>
                    <a:pt x="241889" y="1064"/>
                  </a:lnTo>
                  <a:lnTo>
                    <a:pt x="240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4355767" y="2236450"/>
              <a:ext cx="144853" cy="146447"/>
            </a:xfrm>
            <a:custGeom>
              <a:rect b="b" l="l" r="r" t="t"/>
              <a:pathLst>
                <a:path extrusionOk="0" h="8268" w="8178">
                  <a:moveTo>
                    <a:pt x="1" y="0"/>
                  </a:moveTo>
                  <a:lnTo>
                    <a:pt x="1" y="1520"/>
                  </a:lnTo>
                  <a:lnTo>
                    <a:pt x="6657" y="1520"/>
                  </a:lnTo>
                  <a:lnTo>
                    <a:pt x="6657" y="8268"/>
                  </a:lnTo>
                  <a:lnTo>
                    <a:pt x="8177" y="8268"/>
                  </a:lnTo>
                  <a:lnTo>
                    <a:pt x="817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989258" y="3527780"/>
              <a:ext cx="155073" cy="131179"/>
            </a:xfrm>
            <a:custGeom>
              <a:rect b="b" l="l" r="r" t="t"/>
              <a:pathLst>
                <a:path extrusionOk="0" h="7406" w="8755">
                  <a:moveTo>
                    <a:pt x="4528" y="0"/>
                  </a:moveTo>
                  <a:cubicBezTo>
                    <a:pt x="2862" y="0"/>
                    <a:pt x="1222" y="838"/>
                    <a:pt x="699" y="2567"/>
                  </a:cubicBezTo>
                  <a:cubicBezTo>
                    <a:pt x="0" y="4847"/>
                    <a:pt x="1672" y="7279"/>
                    <a:pt x="4043" y="7400"/>
                  </a:cubicBezTo>
                  <a:cubicBezTo>
                    <a:pt x="4122" y="7404"/>
                    <a:pt x="4203" y="7406"/>
                    <a:pt x="4283" y="7406"/>
                  </a:cubicBezTo>
                  <a:cubicBezTo>
                    <a:pt x="5499" y="7406"/>
                    <a:pt x="6835" y="6975"/>
                    <a:pt x="7690" y="6063"/>
                  </a:cubicBezTo>
                  <a:cubicBezTo>
                    <a:pt x="8572" y="5029"/>
                    <a:pt x="8754" y="3601"/>
                    <a:pt x="8329" y="2385"/>
                  </a:cubicBezTo>
                  <a:cubicBezTo>
                    <a:pt x="8055" y="1686"/>
                    <a:pt x="7599" y="1048"/>
                    <a:pt x="6961" y="652"/>
                  </a:cubicBezTo>
                  <a:cubicBezTo>
                    <a:pt x="6240"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1033947" y="3563984"/>
              <a:ext cx="68388" cy="57796"/>
            </a:xfrm>
            <a:custGeom>
              <a:rect b="b" l="l" r="r" t="t"/>
              <a:pathLst>
                <a:path extrusionOk="0" h="3263" w="3861">
                  <a:moveTo>
                    <a:pt x="1995" y="1"/>
                  </a:moveTo>
                  <a:cubicBezTo>
                    <a:pt x="1254" y="1"/>
                    <a:pt x="526" y="366"/>
                    <a:pt x="304" y="1131"/>
                  </a:cubicBezTo>
                  <a:cubicBezTo>
                    <a:pt x="0" y="2104"/>
                    <a:pt x="699" y="3168"/>
                    <a:pt x="1763" y="3259"/>
                  </a:cubicBezTo>
                  <a:cubicBezTo>
                    <a:pt x="1804" y="3261"/>
                    <a:pt x="1845" y="3262"/>
                    <a:pt x="1886" y="3262"/>
                  </a:cubicBezTo>
                  <a:cubicBezTo>
                    <a:pt x="2430" y="3262"/>
                    <a:pt x="3007" y="3075"/>
                    <a:pt x="3374" y="2651"/>
                  </a:cubicBezTo>
                  <a:cubicBezTo>
                    <a:pt x="3800" y="2225"/>
                    <a:pt x="3860" y="1587"/>
                    <a:pt x="3678" y="1040"/>
                  </a:cubicBezTo>
                  <a:cubicBezTo>
                    <a:pt x="3556" y="736"/>
                    <a:pt x="3374" y="493"/>
                    <a:pt x="3070" y="280"/>
                  </a:cubicBezTo>
                  <a:cubicBezTo>
                    <a:pt x="2752" y="96"/>
                    <a:pt x="2372" y="1"/>
                    <a:pt x="19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1269222" y="3235594"/>
              <a:ext cx="155073" cy="131037"/>
            </a:xfrm>
            <a:custGeom>
              <a:rect b="b" l="l" r="r" t="t"/>
              <a:pathLst>
                <a:path extrusionOk="0" h="7398" w="8755">
                  <a:moveTo>
                    <a:pt x="4501" y="0"/>
                  </a:moveTo>
                  <a:cubicBezTo>
                    <a:pt x="2844" y="0"/>
                    <a:pt x="1219" y="839"/>
                    <a:pt x="699" y="2559"/>
                  </a:cubicBezTo>
                  <a:cubicBezTo>
                    <a:pt x="0" y="4838"/>
                    <a:pt x="1672" y="7270"/>
                    <a:pt x="4043" y="7391"/>
                  </a:cubicBezTo>
                  <a:cubicBezTo>
                    <a:pt x="4127" y="7395"/>
                    <a:pt x="4212" y="7397"/>
                    <a:pt x="4297" y="7397"/>
                  </a:cubicBezTo>
                  <a:cubicBezTo>
                    <a:pt x="5509" y="7397"/>
                    <a:pt x="6838" y="6991"/>
                    <a:pt x="7690" y="6054"/>
                  </a:cubicBezTo>
                  <a:cubicBezTo>
                    <a:pt x="8572" y="5021"/>
                    <a:pt x="8754" y="3592"/>
                    <a:pt x="8328" y="2376"/>
                  </a:cubicBezTo>
                  <a:cubicBezTo>
                    <a:pt x="8055" y="1677"/>
                    <a:pt x="7599" y="1039"/>
                    <a:pt x="6961" y="674"/>
                  </a:cubicBezTo>
                  <a:cubicBezTo>
                    <a:pt x="6233" y="227"/>
                    <a:pt x="5363" y="0"/>
                    <a:pt x="4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8"/>
            <p:cNvSpPr/>
            <p:nvPr/>
          </p:nvSpPr>
          <p:spPr>
            <a:xfrm>
              <a:off x="1313893" y="3271922"/>
              <a:ext cx="68406" cy="57636"/>
            </a:xfrm>
            <a:custGeom>
              <a:rect b="b" l="l" r="r" t="t"/>
              <a:pathLst>
                <a:path extrusionOk="0" h="3254" w="3862">
                  <a:moveTo>
                    <a:pt x="1989" y="1"/>
                  </a:moveTo>
                  <a:cubicBezTo>
                    <a:pt x="1251" y="1"/>
                    <a:pt x="526" y="372"/>
                    <a:pt x="305" y="1115"/>
                  </a:cubicBezTo>
                  <a:cubicBezTo>
                    <a:pt x="1" y="2119"/>
                    <a:pt x="730" y="3182"/>
                    <a:pt x="1794" y="3243"/>
                  </a:cubicBezTo>
                  <a:cubicBezTo>
                    <a:pt x="1855" y="3250"/>
                    <a:pt x="1918" y="3253"/>
                    <a:pt x="1982" y="3253"/>
                  </a:cubicBezTo>
                  <a:cubicBezTo>
                    <a:pt x="2487" y="3253"/>
                    <a:pt x="3051" y="3040"/>
                    <a:pt x="3375" y="2635"/>
                  </a:cubicBezTo>
                  <a:cubicBezTo>
                    <a:pt x="3770" y="2210"/>
                    <a:pt x="3861" y="1571"/>
                    <a:pt x="3679" y="1055"/>
                  </a:cubicBezTo>
                  <a:cubicBezTo>
                    <a:pt x="3557" y="751"/>
                    <a:pt x="3375" y="477"/>
                    <a:pt x="3071" y="295"/>
                  </a:cubicBezTo>
                  <a:cubicBezTo>
                    <a:pt x="2751" y="99"/>
                    <a:pt x="2368" y="1"/>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1766678" y="3235594"/>
              <a:ext cx="154542" cy="131037"/>
            </a:xfrm>
            <a:custGeom>
              <a:rect b="b" l="l" r="r" t="t"/>
              <a:pathLst>
                <a:path extrusionOk="0" h="7398" w="8725">
                  <a:moveTo>
                    <a:pt x="4502" y="0"/>
                  </a:moveTo>
                  <a:cubicBezTo>
                    <a:pt x="2845" y="0"/>
                    <a:pt x="1220" y="839"/>
                    <a:pt x="700" y="2559"/>
                  </a:cubicBezTo>
                  <a:cubicBezTo>
                    <a:pt x="1" y="4838"/>
                    <a:pt x="1672" y="7270"/>
                    <a:pt x="4043" y="7391"/>
                  </a:cubicBezTo>
                  <a:cubicBezTo>
                    <a:pt x="4128" y="7395"/>
                    <a:pt x="4212" y="7397"/>
                    <a:pt x="4298" y="7397"/>
                  </a:cubicBezTo>
                  <a:cubicBezTo>
                    <a:pt x="5510" y="7397"/>
                    <a:pt x="6839" y="6991"/>
                    <a:pt x="7691" y="6054"/>
                  </a:cubicBezTo>
                  <a:cubicBezTo>
                    <a:pt x="8542" y="5021"/>
                    <a:pt x="8724" y="3592"/>
                    <a:pt x="8329" y="2376"/>
                  </a:cubicBezTo>
                  <a:cubicBezTo>
                    <a:pt x="8056" y="1677"/>
                    <a:pt x="7600" y="1039"/>
                    <a:pt x="6961" y="674"/>
                  </a:cubicBezTo>
                  <a:cubicBezTo>
                    <a:pt x="6234" y="227"/>
                    <a:pt x="5363" y="0"/>
                    <a:pt x="4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8"/>
            <p:cNvSpPr/>
            <p:nvPr/>
          </p:nvSpPr>
          <p:spPr>
            <a:xfrm>
              <a:off x="1810835" y="3271922"/>
              <a:ext cx="68919" cy="57636"/>
            </a:xfrm>
            <a:custGeom>
              <a:rect b="b" l="l" r="r" t="t"/>
              <a:pathLst>
                <a:path extrusionOk="0" h="3254" w="3891">
                  <a:moveTo>
                    <a:pt x="2004" y="1"/>
                  </a:moveTo>
                  <a:cubicBezTo>
                    <a:pt x="1264" y="1"/>
                    <a:pt x="545" y="372"/>
                    <a:pt x="304" y="1115"/>
                  </a:cubicBezTo>
                  <a:cubicBezTo>
                    <a:pt x="0" y="2119"/>
                    <a:pt x="730" y="3182"/>
                    <a:pt x="1793" y="3243"/>
                  </a:cubicBezTo>
                  <a:cubicBezTo>
                    <a:pt x="1858" y="3250"/>
                    <a:pt x="1923" y="3253"/>
                    <a:pt x="1989" y="3253"/>
                  </a:cubicBezTo>
                  <a:cubicBezTo>
                    <a:pt x="2511" y="3253"/>
                    <a:pt x="3053" y="3040"/>
                    <a:pt x="3404" y="2635"/>
                  </a:cubicBezTo>
                  <a:cubicBezTo>
                    <a:pt x="3769" y="2210"/>
                    <a:pt x="3891" y="1571"/>
                    <a:pt x="3708" y="1055"/>
                  </a:cubicBezTo>
                  <a:cubicBezTo>
                    <a:pt x="3587" y="751"/>
                    <a:pt x="3404" y="477"/>
                    <a:pt x="3101" y="295"/>
                  </a:cubicBezTo>
                  <a:cubicBezTo>
                    <a:pt x="2770" y="99"/>
                    <a:pt x="2384" y="1"/>
                    <a:pt x="20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8"/>
            <p:cNvSpPr/>
            <p:nvPr/>
          </p:nvSpPr>
          <p:spPr>
            <a:xfrm>
              <a:off x="1883509" y="3353347"/>
              <a:ext cx="155073" cy="131196"/>
            </a:xfrm>
            <a:custGeom>
              <a:rect b="b" l="l" r="r" t="t"/>
              <a:pathLst>
                <a:path extrusionOk="0" h="7407" w="8755">
                  <a:moveTo>
                    <a:pt x="4528" y="0"/>
                  </a:moveTo>
                  <a:cubicBezTo>
                    <a:pt x="2862" y="0"/>
                    <a:pt x="1222" y="838"/>
                    <a:pt x="700" y="2567"/>
                  </a:cubicBezTo>
                  <a:cubicBezTo>
                    <a:pt x="1" y="4847"/>
                    <a:pt x="1703" y="7278"/>
                    <a:pt x="4043" y="7400"/>
                  </a:cubicBezTo>
                  <a:cubicBezTo>
                    <a:pt x="4127" y="7404"/>
                    <a:pt x="4212" y="7406"/>
                    <a:pt x="4298" y="7406"/>
                  </a:cubicBezTo>
                  <a:cubicBezTo>
                    <a:pt x="5510" y="7406"/>
                    <a:pt x="6839" y="7000"/>
                    <a:pt x="7691" y="6063"/>
                  </a:cubicBezTo>
                  <a:cubicBezTo>
                    <a:pt x="8572" y="4999"/>
                    <a:pt x="8755" y="3570"/>
                    <a:pt x="8329" y="2385"/>
                  </a:cubicBezTo>
                  <a:cubicBezTo>
                    <a:pt x="8086" y="1686"/>
                    <a:pt x="7630" y="1047"/>
                    <a:pt x="6961" y="652"/>
                  </a:cubicBezTo>
                  <a:cubicBezTo>
                    <a:pt x="6241"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1928198" y="3389835"/>
              <a:ext cx="68937" cy="57495"/>
            </a:xfrm>
            <a:custGeom>
              <a:rect b="b" l="l" r="r" t="t"/>
              <a:pathLst>
                <a:path extrusionOk="0" h="3246" w="3892">
                  <a:moveTo>
                    <a:pt x="1989" y="0"/>
                  </a:moveTo>
                  <a:cubicBezTo>
                    <a:pt x="1250" y="0"/>
                    <a:pt x="525" y="372"/>
                    <a:pt x="304" y="1115"/>
                  </a:cubicBezTo>
                  <a:cubicBezTo>
                    <a:pt x="0" y="2118"/>
                    <a:pt x="730" y="3182"/>
                    <a:pt x="1794" y="3243"/>
                  </a:cubicBezTo>
                  <a:cubicBezTo>
                    <a:pt x="1832" y="3245"/>
                    <a:pt x="1872" y="3246"/>
                    <a:pt x="1911" y="3246"/>
                  </a:cubicBezTo>
                  <a:cubicBezTo>
                    <a:pt x="2434" y="3246"/>
                    <a:pt x="3035" y="3059"/>
                    <a:pt x="3374" y="2635"/>
                  </a:cubicBezTo>
                  <a:cubicBezTo>
                    <a:pt x="3800" y="2209"/>
                    <a:pt x="3891" y="1571"/>
                    <a:pt x="3678" y="1054"/>
                  </a:cubicBezTo>
                  <a:cubicBezTo>
                    <a:pt x="3587" y="750"/>
                    <a:pt x="3374" y="477"/>
                    <a:pt x="3070"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2132246" y="3353347"/>
              <a:ext cx="154524" cy="131196"/>
            </a:xfrm>
            <a:custGeom>
              <a:rect b="b" l="l" r="r" t="t"/>
              <a:pathLst>
                <a:path extrusionOk="0" h="7407" w="8724">
                  <a:moveTo>
                    <a:pt x="4526" y="0"/>
                  </a:moveTo>
                  <a:cubicBezTo>
                    <a:pt x="2858" y="0"/>
                    <a:pt x="1212" y="838"/>
                    <a:pt x="669" y="2567"/>
                  </a:cubicBezTo>
                  <a:cubicBezTo>
                    <a:pt x="0" y="4847"/>
                    <a:pt x="1672" y="7278"/>
                    <a:pt x="4013" y="7400"/>
                  </a:cubicBezTo>
                  <a:cubicBezTo>
                    <a:pt x="4099" y="7404"/>
                    <a:pt x="4186" y="7406"/>
                    <a:pt x="4273" y="7406"/>
                  </a:cubicBezTo>
                  <a:cubicBezTo>
                    <a:pt x="5506" y="7406"/>
                    <a:pt x="6808" y="7000"/>
                    <a:pt x="7660" y="6063"/>
                  </a:cubicBezTo>
                  <a:cubicBezTo>
                    <a:pt x="8542" y="4999"/>
                    <a:pt x="8724" y="3570"/>
                    <a:pt x="8329" y="2385"/>
                  </a:cubicBezTo>
                  <a:cubicBezTo>
                    <a:pt x="8055" y="1686"/>
                    <a:pt x="7599" y="1047"/>
                    <a:pt x="6961" y="652"/>
                  </a:cubicBezTo>
                  <a:cubicBezTo>
                    <a:pt x="6241" y="220"/>
                    <a:pt x="5381" y="0"/>
                    <a:pt x="4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8"/>
            <p:cNvSpPr/>
            <p:nvPr/>
          </p:nvSpPr>
          <p:spPr>
            <a:xfrm>
              <a:off x="2176385" y="3389835"/>
              <a:ext cx="68937" cy="57495"/>
            </a:xfrm>
            <a:custGeom>
              <a:rect b="b" l="l" r="r" t="t"/>
              <a:pathLst>
                <a:path extrusionOk="0" h="3246" w="3892">
                  <a:moveTo>
                    <a:pt x="2005" y="0"/>
                  </a:moveTo>
                  <a:cubicBezTo>
                    <a:pt x="1264" y="0"/>
                    <a:pt x="546" y="372"/>
                    <a:pt x="305" y="1115"/>
                  </a:cubicBezTo>
                  <a:cubicBezTo>
                    <a:pt x="1" y="2118"/>
                    <a:pt x="730" y="3182"/>
                    <a:pt x="1794" y="3243"/>
                  </a:cubicBezTo>
                  <a:cubicBezTo>
                    <a:pt x="1835" y="3245"/>
                    <a:pt x="1876" y="3246"/>
                    <a:pt x="1917" y="3246"/>
                  </a:cubicBezTo>
                  <a:cubicBezTo>
                    <a:pt x="2461" y="3246"/>
                    <a:pt x="3036" y="3059"/>
                    <a:pt x="3375" y="2635"/>
                  </a:cubicBezTo>
                  <a:cubicBezTo>
                    <a:pt x="3800" y="2209"/>
                    <a:pt x="3891" y="1571"/>
                    <a:pt x="3709" y="1054"/>
                  </a:cubicBezTo>
                  <a:cubicBezTo>
                    <a:pt x="3588" y="750"/>
                    <a:pt x="3405" y="477"/>
                    <a:pt x="3101" y="294"/>
                  </a:cubicBezTo>
                  <a:cubicBezTo>
                    <a:pt x="2771" y="98"/>
                    <a:pt x="2385" y="0"/>
                    <a:pt x="20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8"/>
            <p:cNvSpPr/>
            <p:nvPr/>
          </p:nvSpPr>
          <p:spPr>
            <a:xfrm>
              <a:off x="2426734" y="3063305"/>
              <a:ext cx="155622" cy="131143"/>
            </a:xfrm>
            <a:custGeom>
              <a:rect b="b" l="l" r="r" t="t"/>
              <a:pathLst>
                <a:path extrusionOk="0" h="7404" w="8786">
                  <a:moveTo>
                    <a:pt x="4502" y="1"/>
                  </a:moveTo>
                  <a:cubicBezTo>
                    <a:pt x="2845" y="1"/>
                    <a:pt x="1220" y="839"/>
                    <a:pt x="700" y="2559"/>
                  </a:cubicBezTo>
                  <a:cubicBezTo>
                    <a:pt x="1" y="4839"/>
                    <a:pt x="1673" y="7270"/>
                    <a:pt x="4043" y="7392"/>
                  </a:cubicBezTo>
                  <a:cubicBezTo>
                    <a:pt x="4156" y="7400"/>
                    <a:pt x="4269" y="7404"/>
                    <a:pt x="4383" y="7404"/>
                  </a:cubicBezTo>
                  <a:cubicBezTo>
                    <a:pt x="5572" y="7404"/>
                    <a:pt x="6859" y="6969"/>
                    <a:pt x="7691" y="6054"/>
                  </a:cubicBezTo>
                  <a:cubicBezTo>
                    <a:pt x="8572" y="5051"/>
                    <a:pt x="8785" y="3592"/>
                    <a:pt x="8329" y="2377"/>
                  </a:cubicBezTo>
                  <a:cubicBezTo>
                    <a:pt x="8056" y="1708"/>
                    <a:pt x="7600" y="1039"/>
                    <a:pt x="6961"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8"/>
            <p:cNvSpPr/>
            <p:nvPr/>
          </p:nvSpPr>
          <p:spPr>
            <a:xfrm>
              <a:off x="2471422" y="3099651"/>
              <a:ext cx="68388" cy="57619"/>
            </a:xfrm>
            <a:custGeom>
              <a:rect b="b" l="l" r="r" t="t"/>
              <a:pathLst>
                <a:path extrusionOk="0" h="3253" w="3861">
                  <a:moveTo>
                    <a:pt x="1989" y="0"/>
                  </a:moveTo>
                  <a:cubicBezTo>
                    <a:pt x="1251" y="0"/>
                    <a:pt x="526" y="372"/>
                    <a:pt x="305" y="1115"/>
                  </a:cubicBezTo>
                  <a:cubicBezTo>
                    <a:pt x="1" y="2118"/>
                    <a:pt x="730" y="3182"/>
                    <a:pt x="1764" y="3243"/>
                  </a:cubicBezTo>
                  <a:cubicBezTo>
                    <a:pt x="1828" y="3249"/>
                    <a:pt x="1894" y="3253"/>
                    <a:pt x="1959" y="3253"/>
                  </a:cubicBezTo>
                  <a:cubicBezTo>
                    <a:pt x="2481" y="3253"/>
                    <a:pt x="3024" y="3040"/>
                    <a:pt x="3375" y="2635"/>
                  </a:cubicBezTo>
                  <a:cubicBezTo>
                    <a:pt x="3800" y="2240"/>
                    <a:pt x="3861" y="1571"/>
                    <a:pt x="3679" y="1054"/>
                  </a:cubicBezTo>
                  <a:cubicBezTo>
                    <a:pt x="3557" y="750"/>
                    <a:pt x="3375"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2894592" y="3063305"/>
              <a:ext cx="155622" cy="131143"/>
            </a:xfrm>
            <a:custGeom>
              <a:rect b="b" l="l" r="r" t="t"/>
              <a:pathLst>
                <a:path extrusionOk="0" h="7404" w="8786">
                  <a:moveTo>
                    <a:pt x="4501" y="1"/>
                  </a:moveTo>
                  <a:cubicBezTo>
                    <a:pt x="2841" y="1"/>
                    <a:pt x="1209" y="839"/>
                    <a:pt x="669" y="2559"/>
                  </a:cubicBezTo>
                  <a:cubicBezTo>
                    <a:pt x="1" y="4839"/>
                    <a:pt x="1672" y="7270"/>
                    <a:pt x="4043" y="7392"/>
                  </a:cubicBezTo>
                  <a:cubicBezTo>
                    <a:pt x="4155" y="7400"/>
                    <a:pt x="4269" y="7404"/>
                    <a:pt x="4383" y="7404"/>
                  </a:cubicBezTo>
                  <a:cubicBezTo>
                    <a:pt x="5567" y="7404"/>
                    <a:pt x="6831" y="6969"/>
                    <a:pt x="7691" y="6054"/>
                  </a:cubicBezTo>
                  <a:cubicBezTo>
                    <a:pt x="8542" y="5051"/>
                    <a:pt x="8785" y="3592"/>
                    <a:pt x="8329" y="2377"/>
                  </a:cubicBezTo>
                  <a:cubicBezTo>
                    <a:pt x="8056" y="1708"/>
                    <a:pt x="7600" y="1039"/>
                    <a:pt x="6961" y="674"/>
                  </a:cubicBezTo>
                  <a:cubicBezTo>
                    <a:pt x="6234" y="227"/>
                    <a:pt x="5363" y="1"/>
                    <a:pt x="4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8"/>
            <p:cNvSpPr/>
            <p:nvPr/>
          </p:nvSpPr>
          <p:spPr>
            <a:xfrm>
              <a:off x="2939280" y="3099651"/>
              <a:ext cx="68388" cy="57619"/>
            </a:xfrm>
            <a:custGeom>
              <a:rect b="b" l="l" r="r" t="t"/>
              <a:pathLst>
                <a:path extrusionOk="0" h="3253" w="3861">
                  <a:moveTo>
                    <a:pt x="1989" y="0"/>
                  </a:moveTo>
                  <a:cubicBezTo>
                    <a:pt x="1251" y="0"/>
                    <a:pt x="525" y="372"/>
                    <a:pt x="304" y="1115"/>
                  </a:cubicBezTo>
                  <a:cubicBezTo>
                    <a:pt x="1" y="2118"/>
                    <a:pt x="700" y="3182"/>
                    <a:pt x="1763" y="3243"/>
                  </a:cubicBezTo>
                  <a:cubicBezTo>
                    <a:pt x="1828" y="3249"/>
                    <a:pt x="1893" y="3253"/>
                    <a:pt x="1959" y="3253"/>
                  </a:cubicBezTo>
                  <a:cubicBezTo>
                    <a:pt x="2481" y="3253"/>
                    <a:pt x="3023" y="3040"/>
                    <a:pt x="3374" y="2635"/>
                  </a:cubicBezTo>
                  <a:cubicBezTo>
                    <a:pt x="3800" y="2240"/>
                    <a:pt x="3861" y="1571"/>
                    <a:pt x="3678" y="1054"/>
                  </a:cubicBezTo>
                  <a:cubicBezTo>
                    <a:pt x="3557" y="750"/>
                    <a:pt x="3374"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3089482" y="2856830"/>
              <a:ext cx="155073" cy="130878"/>
            </a:xfrm>
            <a:custGeom>
              <a:rect b="b" l="l" r="r" t="t"/>
              <a:pathLst>
                <a:path extrusionOk="0" h="7389" w="8755">
                  <a:moveTo>
                    <a:pt x="4508" y="1"/>
                  </a:moveTo>
                  <a:cubicBezTo>
                    <a:pt x="2849" y="1"/>
                    <a:pt x="1221" y="832"/>
                    <a:pt x="700" y="2574"/>
                  </a:cubicBezTo>
                  <a:cubicBezTo>
                    <a:pt x="1" y="4854"/>
                    <a:pt x="1703" y="7286"/>
                    <a:pt x="4044" y="7377"/>
                  </a:cubicBezTo>
                  <a:cubicBezTo>
                    <a:pt x="4156" y="7385"/>
                    <a:pt x="4270" y="7389"/>
                    <a:pt x="4384" y="7389"/>
                  </a:cubicBezTo>
                  <a:cubicBezTo>
                    <a:pt x="5573" y="7389"/>
                    <a:pt x="6859" y="6957"/>
                    <a:pt x="7691" y="6070"/>
                  </a:cubicBezTo>
                  <a:cubicBezTo>
                    <a:pt x="8573" y="5006"/>
                    <a:pt x="8755" y="3547"/>
                    <a:pt x="8329" y="2362"/>
                  </a:cubicBezTo>
                  <a:cubicBezTo>
                    <a:pt x="8086" y="1693"/>
                    <a:pt x="7630" y="1055"/>
                    <a:pt x="6962" y="660"/>
                  </a:cubicBezTo>
                  <a:cubicBezTo>
                    <a:pt x="6235" y="224"/>
                    <a:pt x="5368"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8"/>
            <p:cNvSpPr/>
            <p:nvPr/>
          </p:nvSpPr>
          <p:spPr>
            <a:xfrm>
              <a:off x="3134171" y="2892928"/>
              <a:ext cx="68937" cy="58008"/>
            </a:xfrm>
            <a:custGeom>
              <a:rect b="b" l="l" r="r" t="t"/>
              <a:pathLst>
                <a:path extrusionOk="0" h="3275" w="3892">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800" y="2239"/>
                    <a:pt x="3891" y="1600"/>
                    <a:pt x="3679" y="1053"/>
                  </a:cubicBezTo>
                  <a:cubicBezTo>
                    <a:pt x="358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8"/>
            <p:cNvSpPr/>
            <p:nvPr/>
          </p:nvSpPr>
          <p:spPr>
            <a:xfrm>
              <a:off x="3432981" y="2856830"/>
              <a:ext cx="155604" cy="130878"/>
            </a:xfrm>
            <a:custGeom>
              <a:rect b="b" l="l" r="r" t="t"/>
              <a:pathLst>
                <a:path extrusionOk="0" h="7389" w="8785">
                  <a:moveTo>
                    <a:pt x="4506" y="1"/>
                  </a:moveTo>
                  <a:cubicBezTo>
                    <a:pt x="2845" y="1"/>
                    <a:pt x="1210" y="832"/>
                    <a:pt x="669" y="2574"/>
                  </a:cubicBezTo>
                  <a:cubicBezTo>
                    <a:pt x="0" y="4854"/>
                    <a:pt x="1672" y="7286"/>
                    <a:pt x="4013" y="7377"/>
                  </a:cubicBezTo>
                  <a:cubicBezTo>
                    <a:pt x="4128" y="7385"/>
                    <a:pt x="4244" y="7389"/>
                    <a:pt x="4360" y="7389"/>
                  </a:cubicBezTo>
                  <a:cubicBezTo>
                    <a:pt x="5567" y="7389"/>
                    <a:pt x="6828" y="6957"/>
                    <a:pt x="7660" y="6070"/>
                  </a:cubicBezTo>
                  <a:cubicBezTo>
                    <a:pt x="8542" y="5006"/>
                    <a:pt x="8785" y="3547"/>
                    <a:pt x="8329" y="2362"/>
                  </a:cubicBezTo>
                  <a:cubicBezTo>
                    <a:pt x="8055" y="1693"/>
                    <a:pt x="7599" y="1055"/>
                    <a:pt x="6961" y="660"/>
                  </a:cubicBezTo>
                  <a:cubicBezTo>
                    <a:pt x="6235" y="224"/>
                    <a:pt x="5367" y="1"/>
                    <a:pt x="4506"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8"/>
            <p:cNvSpPr/>
            <p:nvPr/>
          </p:nvSpPr>
          <p:spPr>
            <a:xfrm>
              <a:off x="3478201" y="2892928"/>
              <a:ext cx="68388" cy="58008"/>
            </a:xfrm>
            <a:custGeom>
              <a:rect b="b" l="l" r="r" t="t"/>
              <a:pathLst>
                <a:path extrusionOk="0" h="3275" w="3861">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770" y="2239"/>
                    <a:pt x="3861" y="1600"/>
                    <a:pt x="3679" y="1053"/>
                  </a:cubicBezTo>
                  <a:cubicBezTo>
                    <a:pt x="355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8"/>
            <p:cNvSpPr/>
            <p:nvPr/>
          </p:nvSpPr>
          <p:spPr>
            <a:xfrm>
              <a:off x="3822762" y="2473779"/>
              <a:ext cx="154542" cy="131037"/>
            </a:xfrm>
            <a:custGeom>
              <a:rect b="b" l="l" r="r" t="t"/>
              <a:pathLst>
                <a:path extrusionOk="0" h="7398" w="8725">
                  <a:moveTo>
                    <a:pt x="4472" y="1"/>
                  </a:moveTo>
                  <a:cubicBezTo>
                    <a:pt x="2815" y="1"/>
                    <a:pt x="1190" y="839"/>
                    <a:pt x="670" y="2559"/>
                  </a:cubicBezTo>
                  <a:cubicBezTo>
                    <a:pt x="1" y="4838"/>
                    <a:pt x="1673" y="7270"/>
                    <a:pt x="4013" y="7392"/>
                  </a:cubicBezTo>
                  <a:cubicBezTo>
                    <a:pt x="4099" y="7396"/>
                    <a:pt x="4186" y="7398"/>
                    <a:pt x="4273" y="7398"/>
                  </a:cubicBezTo>
                  <a:cubicBezTo>
                    <a:pt x="5506" y="7398"/>
                    <a:pt x="6809" y="6991"/>
                    <a:pt x="7661" y="6054"/>
                  </a:cubicBezTo>
                  <a:cubicBezTo>
                    <a:pt x="8542" y="5051"/>
                    <a:pt x="8724" y="3592"/>
                    <a:pt x="8299" y="2376"/>
                  </a:cubicBezTo>
                  <a:cubicBezTo>
                    <a:pt x="8056" y="1677"/>
                    <a:pt x="7600" y="1039"/>
                    <a:pt x="6931" y="674"/>
                  </a:cubicBezTo>
                  <a:cubicBezTo>
                    <a:pt x="6203" y="227"/>
                    <a:pt x="5333" y="1"/>
                    <a:pt x="447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8"/>
            <p:cNvSpPr/>
            <p:nvPr/>
          </p:nvSpPr>
          <p:spPr>
            <a:xfrm>
              <a:off x="3866919" y="2510126"/>
              <a:ext cx="68919" cy="57495"/>
            </a:xfrm>
            <a:custGeom>
              <a:rect b="b" l="l" r="r" t="t"/>
              <a:pathLst>
                <a:path extrusionOk="0" h="3246" w="3891">
                  <a:moveTo>
                    <a:pt x="2004" y="0"/>
                  </a:moveTo>
                  <a:cubicBezTo>
                    <a:pt x="1264" y="0"/>
                    <a:pt x="545" y="372"/>
                    <a:pt x="304" y="1115"/>
                  </a:cubicBezTo>
                  <a:cubicBezTo>
                    <a:pt x="0" y="2118"/>
                    <a:pt x="730" y="3182"/>
                    <a:pt x="1794" y="3242"/>
                  </a:cubicBezTo>
                  <a:cubicBezTo>
                    <a:pt x="1835" y="3245"/>
                    <a:pt x="1876" y="3246"/>
                    <a:pt x="1917" y="3246"/>
                  </a:cubicBezTo>
                  <a:cubicBezTo>
                    <a:pt x="2460" y="3246"/>
                    <a:pt x="3037" y="3058"/>
                    <a:pt x="3405" y="2634"/>
                  </a:cubicBezTo>
                  <a:cubicBezTo>
                    <a:pt x="3769" y="2239"/>
                    <a:pt x="3891" y="1571"/>
                    <a:pt x="3709" y="1054"/>
                  </a:cubicBezTo>
                  <a:cubicBezTo>
                    <a:pt x="3587" y="750"/>
                    <a:pt x="3405" y="476"/>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8"/>
            <p:cNvSpPr/>
            <p:nvPr/>
          </p:nvSpPr>
          <p:spPr>
            <a:xfrm>
              <a:off x="4116719" y="2473779"/>
              <a:ext cx="155073" cy="131037"/>
            </a:xfrm>
            <a:custGeom>
              <a:rect b="b" l="l" r="r" t="t"/>
              <a:pathLst>
                <a:path extrusionOk="0" h="7398" w="8755">
                  <a:moveTo>
                    <a:pt x="4502" y="1"/>
                  </a:moveTo>
                  <a:cubicBezTo>
                    <a:pt x="2845" y="1"/>
                    <a:pt x="1220" y="839"/>
                    <a:pt x="700" y="2559"/>
                  </a:cubicBezTo>
                  <a:cubicBezTo>
                    <a:pt x="1" y="4838"/>
                    <a:pt x="1673" y="7270"/>
                    <a:pt x="4013" y="7392"/>
                  </a:cubicBezTo>
                  <a:cubicBezTo>
                    <a:pt x="4099" y="7396"/>
                    <a:pt x="4186" y="7398"/>
                    <a:pt x="4274" y="7398"/>
                  </a:cubicBezTo>
                  <a:cubicBezTo>
                    <a:pt x="5510" y="7398"/>
                    <a:pt x="6837" y="6991"/>
                    <a:pt x="7661" y="6054"/>
                  </a:cubicBezTo>
                  <a:cubicBezTo>
                    <a:pt x="8542" y="5051"/>
                    <a:pt x="8755" y="3592"/>
                    <a:pt x="8329" y="2376"/>
                  </a:cubicBezTo>
                  <a:cubicBezTo>
                    <a:pt x="8056" y="1677"/>
                    <a:pt x="7600" y="1039"/>
                    <a:pt x="6962"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8"/>
            <p:cNvSpPr/>
            <p:nvPr/>
          </p:nvSpPr>
          <p:spPr>
            <a:xfrm>
              <a:off x="4161408" y="2510126"/>
              <a:ext cx="68406" cy="57495"/>
            </a:xfrm>
            <a:custGeom>
              <a:rect b="b" l="l" r="r" t="t"/>
              <a:pathLst>
                <a:path extrusionOk="0" h="3246" w="3862">
                  <a:moveTo>
                    <a:pt x="1976" y="0"/>
                  </a:moveTo>
                  <a:cubicBezTo>
                    <a:pt x="1238" y="0"/>
                    <a:pt x="526" y="372"/>
                    <a:pt x="305" y="1115"/>
                  </a:cubicBezTo>
                  <a:cubicBezTo>
                    <a:pt x="1" y="2118"/>
                    <a:pt x="700" y="3182"/>
                    <a:pt x="1764" y="3242"/>
                  </a:cubicBezTo>
                  <a:cubicBezTo>
                    <a:pt x="1805" y="3245"/>
                    <a:pt x="1846" y="3246"/>
                    <a:pt x="1887" y="3246"/>
                  </a:cubicBezTo>
                  <a:cubicBezTo>
                    <a:pt x="2430" y="3246"/>
                    <a:pt x="3008" y="3058"/>
                    <a:pt x="3375" y="2634"/>
                  </a:cubicBezTo>
                  <a:cubicBezTo>
                    <a:pt x="3739" y="2239"/>
                    <a:pt x="3861" y="1571"/>
                    <a:pt x="3679" y="1054"/>
                  </a:cubicBezTo>
                  <a:cubicBezTo>
                    <a:pt x="3557" y="750"/>
                    <a:pt x="3375" y="476"/>
                    <a:pt x="3071" y="294"/>
                  </a:cubicBezTo>
                  <a:cubicBezTo>
                    <a:pt x="2741" y="98"/>
                    <a:pt x="2355" y="0"/>
                    <a:pt x="1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 name="Google Shape;1389;p48"/>
          <p:cNvSpPr/>
          <p:nvPr/>
        </p:nvSpPr>
        <p:spPr>
          <a:xfrm>
            <a:off x="7202350" y="4570675"/>
            <a:ext cx="18294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txBox="1"/>
          <p:nvPr>
            <p:ph idx="2" type="title"/>
          </p:nvPr>
        </p:nvSpPr>
        <p:spPr>
          <a:xfrm>
            <a:off x="2128415" y="1051579"/>
            <a:ext cx="1641900" cy="140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391" name="Google Shape;1391;p48"/>
          <p:cNvGrpSpPr/>
          <p:nvPr/>
        </p:nvGrpSpPr>
        <p:grpSpPr>
          <a:xfrm>
            <a:off x="7115675" y="1735425"/>
            <a:ext cx="1659550" cy="2985750"/>
            <a:chOff x="8019425" y="1821750"/>
            <a:chExt cx="1659550" cy="2985750"/>
          </a:xfrm>
        </p:grpSpPr>
        <p:sp>
          <p:nvSpPr>
            <p:cNvPr id="1392" name="Google Shape;1392;p48"/>
            <p:cNvSpPr/>
            <p:nvPr/>
          </p:nvSpPr>
          <p:spPr>
            <a:xfrm>
              <a:off x="8019425" y="1861400"/>
              <a:ext cx="207675" cy="215550"/>
            </a:xfrm>
            <a:custGeom>
              <a:rect b="b" l="l" r="r" t="t"/>
              <a:pathLst>
                <a:path extrusionOk="0" h="8622" w="8307">
                  <a:moveTo>
                    <a:pt x="309" y="1"/>
                  </a:moveTo>
                  <a:cubicBezTo>
                    <a:pt x="204" y="1"/>
                    <a:pt x="142" y="36"/>
                    <a:pt x="134" y="116"/>
                  </a:cubicBezTo>
                  <a:cubicBezTo>
                    <a:pt x="1" y="783"/>
                    <a:pt x="1969" y="1617"/>
                    <a:pt x="2269" y="1984"/>
                  </a:cubicBezTo>
                  <a:cubicBezTo>
                    <a:pt x="2469" y="2284"/>
                    <a:pt x="67" y="4452"/>
                    <a:pt x="2269" y="5620"/>
                  </a:cubicBezTo>
                  <a:cubicBezTo>
                    <a:pt x="4971" y="7087"/>
                    <a:pt x="6005" y="8622"/>
                    <a:pt x="6005" y="8622"/>
                  </a:cubicBezTo>
                  <a:lnTo>
                    <a:pt x="8307" y="5286"/>
                  </a:lnTo>
                  <a:cubicBezTo>
                    <a:pt x="8307" y="5286"/>
                    <a:pt x="5771" y="3218"/>
                    <a:pt x="4937" y="2551"/>
                  </a:cubicBezTo>
                  <a:cubicBezTo>
                    <a:pt x="4232" y="1963"/>
                    <a:pt x="1090" y="1"/>
                    <a:pt x="309"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8"/>
            <p:cNvSpPr/>
            <p:nvPr/>
          </p:nvSpPr>
          <p:spPr>
            <a:xfrm>
              <a:off x="9388750" y="2942675"/>
              <a:ext cx="96750" cy="23250"/>
            </a:xfrm>
            <a:custGeom>
              <a:rect b="b" l="l" r="r" t="t"/>
              <a:pathLst>
                <a:path extrusionOk="0" h="930" w="3870">
                  <a:moveTo>
                    <a:pt x="165" y="0"/>
                  </a:moveTo>
                  <a:cubicBezTo>
                    <a:pt x="111" y="0"/>
                    <a:pt x="56" y="39"/>
                    <a:pt x="33" y="62"/>
                  </a:cubicBezTo>
                  <a:cubicBezTo>
                    <a:pt x="0" y="129"/>
                    <a:pt x="33" y="229"/>
                    <a:pt x="67" y="262"/>
                  </a:cubicBezTo>
                  <a:cubicBezTo>
                    <a:pt x="834" y="796"/>
                    <a:pt x="1668" y="929"/>
                    <a:pt x="2335" y="929"/>
                  </a:cubicBezTo>
                  <a:cubicBezTo>
                    <a:pt x="3069" y="929"/>
                    <a:pt x="3669" y="763"/>
                    <a:pt x="3736" y="696"/>
                  </a:cubicBezTo>
                  <a:cubicBezTo>
                    <a:pt x="3836" y="696"/>
                    <a:pt x="3870" y="596"/>
                    <a:pt x="3836" y="529"/>
                  </a:cubicBezTo>
                  <a:cubicBezTo>
                    <a:pt x="3836" y="454"/>
                    <a:pt x="3780" y="417"/>
                    <a:pt x="3724" y="417"/>
                  </a:cubicBezTo>
                  <a:cubicBezTo>
                    <a:pt x="3705" y="417"/>
                    <a:pt x="3686" y="421"/>
                    <a:pt x="3669" y="429"/>
                  </a:cubicBezTo>
                  <a:cubicBezTo>
                    <a:pt x="3633" y="429"/>
                    <a:pt x="3039" y="621"/>
                    <a:pt x="2269" y="621"/>
                  </a:cubicBezTo>
                  <a:cubicBezTo>
                    <a:pt x="1640" y="621"/>
                    <a:pt x="893" y="493"/>
                    <a:pt x="234" y="29"/>
                  </a:cubicBezTo>
                  <a:cubicBezTo>
                    <a:pt x="213" y="8"/>
                    <a:pt x="189" y="0"/>
                    <a:pt x="165" y="0"/>
                  </a:cubicBezTo>
                  <a:close/>
                </a:path>
              </a:pathLst>
            </a:custGeom>
            <a:solidFill>
              <a:srgbClr val="464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8"/>
            <p:cNvSpPr/>
            <p:nvPr/>
          </p:nvSpPr>
          <p:spPr>
            <a:xfrm>
              <a:off x="8734100" y="4624575"/>
              <a:ext cx="305250" cy="162650"/>
            </a:xfrm>
            <a:custGeom>
              <a:rect b="b" l="l" r="r" t="t"/>
              <a:pathLst>
                <a:path extrusionOk="0" h="6506" w="12210">
                  <a:moveTo>
                    <a:pt x="7606" y="1"/>
                  </a:moveTo>
                  <a:cubicBezTo>
                    <a:pt x="7606" y="1"/>
                    <a:pt x="4904" y="3137"/>
                    <a:pt x="2536" y="3770"/>
                  </a:cubicBezTo>
                  <a:cubicBezTo>
                    <a:pt x="1" y="4437"/>
                    <a:pt x="268" y="6372"/>
                    <a:pt x="2069" y="6439"/>
                  </a:cubicBezTo>
                  <a:cubicBezTo>
                    <a:pt x="2850" y="6453"/>
                    <a:pt x="3418" y="6505"/>
                    <a:pt x="3984" y="6505"/>
                  </a:cubicBezTo>
                  <a:cubicBezTo>
                    <a:pt x="4724" y="6505"/>
                    <a:pt x="5463" y="6417"/>
                    <a:pt x="6672" y="6039"/>
                  </a:cubicBezTo>
                  <a:cubicBezTo>
                    <a:pt x="8573" y="5472"/>
                    <a:pt x="9007" y="4437"/>
                    <a:pt x="9908" y="4271"/>
                  </a:cubicBezTo>
                  <a:cubicBezTo>
                    <a:pt x="10842" y="4104"/>
                    <a:pt x="11876" y="4037"/>
                    <a:pt x="12043" y="3270"/>
                  </a:cubicBezTo>
                  <a:cubicBezTo>
                    <a:pt x="12209" y="2469"/>
                    <a:pt x="12009" y="168"/>
                    <a:pt x="12009" y="168"/>
                  </a:cubicBezTo>
                  <a:lnTo>
                    <a:pt x="7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8"/>
            <p:cNvSpPr/>
            <p:nvPr/>
          </p:nvSpPr>
          <p:spPr>
            <a:xfrm>
              <a:off x="9172100" y="4621250"/>
              <a:ext cx="174975" cy="186250"/>
            </a:xfrm>
            <a:custGeom>
              <a:rect b="b" l="l" r="r" t="t"/>
              <a:pathLst>
                <a:path extrusionOk="0" h="7450" w="6999">
                  <a:moveTo>
                    <a:pt x="5564" y="1"/>
                  </a:moveTo>
                  <a:lnTo>
                    <a:pt x="1828" y="468"/>
                  </a:lnTo>
                  <a:cubicBezTo>
                    <a:pt x="1828" y="634"/>
                    <a:pt x="1828" y="1802"/>
                    <a:pt x="1561" y="3737"/>
                  </a:cubicBezTo>
                  <a:cubicBezTo>
                    <a:pt x="1273" y="5562"/>
                    <a:pt x="1" y="7449"/>
                    <a:pt x="1759" y="7449"/>
                  </a:cubicBezTo>
                  <a:cubicBezTo>
                    <a:pt x="1833" y="7449"/>
                    <a:pt x="1911" y="7446"/>
                    <a:pt x="1995" y="7439"/>
                  </a:cubicBezTo>
                  <a:cubicBezTo>
                    <a:pt x="4063" y="7272"/>
                    <a:pt x="6998" y="7072"/>
                    <a:pt x="6198" y="4604"/>
                  </a:cubicBezTo>
                  <a:cubicBezTo>
                    <a:pt x="5397" y="2135"/>
                    <a:pt x="5564" y="1"/>
                    <a:pt x="5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8"/>
            <p:cNvSpPr/>
            <p:nvPr/>
          </p:nvSpPr>
          <p:spPr>
            <a:xfrm>
              <a:off x="8842525" y="3086500"/>
              <a:ext cx="497875" cy="1572125"/>
            </a:xfrm>
            <a:custGeom>
              <a:rect b="b" l="l" r="r" t="t"/>
              <a:pathLst>
                <a:path extrusionOk="0" h="62885" w="19915">
                  <a:moveTo>
                    <a:pt x="9928" y="0"/>
                  </a:moveTo>
                  <a:cubicBezTo>
                    <a:pt x="5524" y="0"/>
                    <a:pt x="1095" y="374"/>
                    <a:pt x="0" y="1781"/>
                  </a:cubicBezTo>
                  <a:lnTo>
                    <a:pt x="2268" y="62058"/>
                  </a:lnTo>
                  <a:cubicBezTo>
                    <a:pt x="2268" y="62058"/>
                    <a:pt x="3870" y="62577"/>
                    <a:pt x="5668" y="62577"/>
                  </a:cubicBezTo>
                  <a:cubicBezTo>
                    <a:pt x="6568" y="62577"/>
                    <a:pt x="7517" y="62447"/>
                    <a:pt x="8339" y="62058"/>
                  </a:cubicBezTo>
                  <a:lnTo>
                    <a:pt x="10041" y="14924"/>
                  </a:lnTo>
                  <a:lnTo>
                    <a:pt x="13543" y="62158"/>
                  </a:lnTo>
                  <a:cubicBezTo>
                    <a:pt x="13543" y="62158"/>
                    <a:pt x="14863" y="62884"/>
                    <a:pt x="16711" y="62884"/>
                  </a:cubicBezTo>
                  <a:cubicBezTo>
                    <a:pt x="17635" y="62884"/>
                    <a:pt x="18691" y="62703"/>
                    <a:pt x="19781" y="62158"/>
                  </a:cubicBezTo>
                  <a:lnTo>
                    <a:pt x="19914" y="480"/>
                  </a:lnTo>
                  <a:cubicBezTo>
                    <a:pt x="19879" y="480"/>
                    <a:pt x="14920" y="0"/>
                    <a:pt x="99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9030150" y="3255425"/>
              <a:ext cx="75900" cy="213350"/>
            </a:xfrm>
            <a:custGeom>
              <a:rect b="b" l="l" r="r" t="t"/>
              <a:pathLst>
                <a:path extrusionOk="0" h="8534" w="3036">
                  <a:moveTo>
                    <a:pt x="176" y="0"/>
                  </a:moveTo>
                  <a:cubicBezTo>
                    <a:pt x="131" y="0"/>
                    <a:pt x="91" y="47"/>
                    <a:pt x="67" y="94"/>
                  </a:cubicBezTo>
                  <a:cubicBezTo>
                    <a:pt x="0" y="261"/>
                    <a:pt x="1201" y="7500"/>
                    <a:pt x="1435" y="8267"/>
                  </a:cubicBezTo>
                  <a:cubicBezTo>
                    <a:pt x="1502" y="8300"/>
                    <a:pt x="1535" y="8367"/>
                    <a:pt x="1568" y="8367"/>
                  </a:cubicBezTo>
                  <a:lnTo>
                    <a:pt x="2903" y="8534"/>
                  </a:lnTo>
                  <a:cubicBezTo>
                    <a:pt x="2936" y="8534"/>
                    <a:pt x="3003" y="8534"/>
                    <a:pt x="3003" y="8500"/>
                  </a:cubicBezTo>
                  <a:cubicBezTo>
                    <a:pt x="3036" y="8434"/>
                    <a:pt x="3036" y="8400"/>
                    <a:pt x="3036" y="8367"/>
                  </a:cubicBezTo>
                  <a:cubicBezTo>
                    <a:pt x="3036" y="8267"/>
                    <a:pt x="2169" y="1362"/>
                    <a:pt x="2202" y="228"/>
                  </a:cubicBezTo>
                  <a:cubicBezTo>
                    <a:pt x="2202" y="195"/>
                    <a:pt x="2169" y="94"/>
                    <a:pt x="2069" y="94"/>
                  </a:cubicBezTo>
                  <a:cubicBezTo>
                    <a:pt x="2064" y="90"/>
                    <a:pt x="2058" y="88"/>
                    <a:pt x="2052" y="88"/>
                  </a:cubicBezTo>
                  <a:cubicBezTo>
                    <a:pt x="2010" y="88"/>
                    <a:pt x="1935" y="170"/>
                    <a:pt x="1935" y="228"/>
                  </a:cubicBezTo>
                  <a:cubicBezTo>
                    <a:pt x="1902" y="1262"/>
                    <a:pt x="2602" y="7099"/>
                    <a:pt x="2736" y="8234"/>
                  </a:cubicBezTo>
                  <a:lnTo>
                    <a:pt x="1702" y="8100"/>
                  </a:lnTo>
                  <a:cubicBezTo>
                    <a:pt x="1368" y="6899"/>
                    <a:pt x="334" y="495"/>
                    <a:pt x="334" y="161"/>
                  </a:cubicBezTo>
                  <a:cubicBezTo>
                    <a:pt x="334" y="94"/>
                    <a:pt x="267" y="28"/>
                    <a:pt x="234" y="28"/>
                  </a:cubicBezTo>
                  <a:cubicBezTo>
                    <a:pt x="214" y="8"/>
                    <a:pt x="195"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8"/>
            <p:cNvSpPr/>
            <p:nvPr/>
          </p:nvSpPr>
          <p:spPr>
            <a:xfrm>
              <a:off x="9027650" y="3451250"/>
              <a:ext cx="144300" cy="25875"/>
            </a:xfrm>
            <a:custGeom>
              <a:rect b="b" l="l" r="r" t="t"/>
              <a:pathLst>
                <a:path extrusionOk="0" h="1035" w="5772">
                  <a:moveTo>
                    <a:pt x="167" y="0"/>
                  </a:moveTo>
                  <a:cubicBezTo>
                    <a:pt x="100" y="0"/>
                    <a:pt x="0" y="34"/>
                    <a:pt x="0" y="100"/>
                  </a:cubicBezTo>
                  <a:cubicBezTo>
                    <a:pt x="0" y="200"/>
                    <a:pt x="34" y="267"/>
                    <a:pt x="134" y="267"/>
                  </a:cubicBezTo>
                  <a:cubicBezTo>
                    <a:pt x="167" y="267"/>
                    <a:pt x="2335" y="734"/>
                    <a:pt x="5638" y="1034"/>
                  </a:cubicBezTo>
                  <a:cubicBezTo>
                    <a:pt x="5671" y="1034"/>
                    <a:pt x="5771" y="1001"/>
                    <a:pt x="5771" y="901"/>
                  </a:cubicBezTo>
                  <a:cubicBezTo>
                    <a:pt x="5771" y="834"/>
                    <a:pt x="5704" y="734"/>
                    <a:pt x="5638" y="734"/>
                  </a:cubicBezTo>
                  <a:cubicBezTo>
                    <a:pt x="2335" y="434"/>
                    <a:pt x="20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8"/>
            <p:cNvSpPr/>
            <p:nvPr/>
          </p:nvSpPr>
          <p:spPr>
            <a:xfrm>
              <a:off x="9236975" y="3413725"/>
              <a:ext cx="442000" cy="497875"/>
            </a:xfrm>
            <a:custGeom>
              <a:rect b="b" l="l" r="r" t="t"/>
              <a:pathLst>
                <a:path extrusionOk="0" h="19915" w="17680">
                  <a:moveTo>
                    <a:pt x="133" y="0"/>
                  </a:moveTo>
                  <a:lnTo>
                    <a:pt x="0" y="19915"/>
                  </a:lnTo>
                  <a:lnTo>
                    <a:pt x="17613" y="17746"/>
                  </a:lnTo>
                  <a:lnTo>
                    <a:pt x="17679" y="2269"/>
                  </a:lnTo>
                  <a:lnTo>
                    <a:pt x="1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9267825" y="3447900"/>
              <a:ext cx="381125" cy="429500"/>
            </a:xfrm>
            <a:custGeom>
              <a:rect b="b" l="l" r="r" t="t"/>
              <a:pathLst>
                <a:path extrusionOk="0" h="17180" w="15245">
                  <a:moveTo>
                    <a:pt x="100" y="1"/>
                  </a:moveTo>
                  <a:lnTo>
                    <a:pt x="0" y="17180"/>
                  </a:lnTo>
                  <a:lnTo>
                    <a:pt x="15178" y="15312"/>
                  </a:lnTo>
                  <a:lnTo>
                    <a:pt x="15245" y="1969"/>
                  </a:lnTo>
                  <a:lnTo>
                    <a:pt x="1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9385400" y="3324200"/>
              <a:ext cx="128450" cy="175600"/>
            </a:xfrm>
            <a:custGeom>
              <a:rect b="b" l="l" r="r" t="t"/>
              <a:pathLst>
                <a:path extrusionOk="0" h="7024" w="5138">
                  <a:moveTo>
                    <a:pt x="2423" y="0"/>
                  </a:moveTo>
                  <a:cubicBezTo>
                    <a:pt x="2305" y="0"/>
                    <a:pt x="2187" y="4"/>
                    <a:pt x="2069" y="12"/>
                  </a:cubicBezTo>
                  <a:cubicBezTo>
                    <a:pt x="1902" y="12"/>
                    <a:pt x="1702" y="45"/>
                    <a:pt x="1535" y="179"/>
                  </a:cubicBezTo>
                  <a:cubicBezTo>
                    <a:pt x="1335" y="312"/>
                    <a:pt x="1235" y="546"/>
                    <a:pt x="1202" y="779"/>
                  </a:cubicBezTo>
                  <a:cubicBezTo>
                    <a:pt x="968" y="1513"/>
                    <a:pt x="868" y="2180"/>
                    <a:pt x="501" y="2814"/>
                  </a:cubicBezTo>
                  <a:cubicBezTo>
                    <a:pt x="334" y="3081"/>
                    <a:pt x="167" y="3314"/>
                    <a:pt x="134" y="3581"/>
                  </a:cubicBezTo>
                  <a:cubicBezTo>
                    <a:pt x="1" y="4015"/>
                    <a:pt x="167" y="4515"/>
                    <a:pt x="401" y="4982"/>
                  </a:cubicBezTo>
                  <a:cubicBezTo>
                    <a:pt x="501" y="5149"/>
                    <a:pt x="668" y="5349"/>
                    <a:pt x="868" y="5349"/>
                  </a:cubicBezTo>
                  <a:cubicBezTo>
                    <a:pt x="1135" y="5349"/>
                    <a:pt x="1235" y="5082"/>
                    <a:pt x="1302" y="4815"/>
                  </a:cubicBezTo>
                  <a:cubicBezTo>
                    <a:pt x="1302" y="4549"/>
                    <a:pt x="1202" y="4315"/>
                    <a:pt x="1302" y="4048"/>
                  </a:cubicBezTo>
                  <a:cubicBezTo>
                    <a:pt x="1349" y="3881"/>
                    <a:pt x="1518" y="3747"/>
                    <a:pt x="1683" y="3747"/>
                  </a:cubicBezTo>
                  <a:cubicBezTo>
                    <a:pt x="1748" y="3747"/>
                    <a:pt x="1812" y="3768"/>
                    <a:pt x="1869" y="3815"/>
                  </a:cubicBezTo>
                  <a:cubicBezTo>
                    <a:pt x="1969" y="4382"/>
                    <a:pt x="1835" y="5016"/>
                    <a:pt x="1502" y="5483"/>
                  </a:cubicBezTo>
                  <a:cubicBezTo>
                    <a:pt x="1368" y="5683"/>
                    <a:pt x="1202" y="5850"/>
                    <a:pt x="1168" y="6050"/>
                  </a:cubicBezTo>
                  <a:cubicBezTo>
                    <a:pt x="1135" y="6383"/>
                    <a:pt x="1335" y="6717"/>
                    <a:pt x="1635" y="6850"/>
                  </a:cubicBezTo>
                  <a:cubicBezTo>
                    <a:pt x="1831" y="6971"/>
                    <a:pt x="2067" y="7023"/>
                    <a:pt x="2310" y="7023"/>
                  </a:cubicBezTo>
                  <a:cubicBezTo>
                    <a:pt x="2606" y="7023"/>
                    <a:pt x="2913" y="6945"/>
                    <a:pt x="3170" y="6817"/>
                  </a:cubicBezTo>
                  <a:cubicBezTo>
                    <a:pt x="3670" y="6550"/>
                    <a:pt x="4037" y="6150"/>
                    <a:pt x="4370" y="5716"/>
                  </a:cubicBezTo>
                  <a:cubicBezTo>
                    <a:pt x="4737" y="5216"/>
                    <a:pt x="5138" y="4682"/>
                    <a:pt x="5138" y="4048"/>
                  </a:cubicBezTo>
                  <a:cubicBezTo>
                    <a:pt x="5138" y="3481"/>
                    <a:pt x="4837" y="2947"/>
                    <a:pt x="4571" y="2447"/>
                  </a:cubicBezTo>
                  <a:cubicBezTo>
                    <a:pt x="4170" y="1680"/>
                    <a:pt x="3837" y="979"/>
                    <a:pt x="3537" y="145"/>
                  </a:cubicBezTo>
                  <a:cubicBezTo>
                    <a:pt x="3180" y="44"/>
                    <a:pt x="2804" y="0"/>
                    <a:pt x="2423"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9226125" y="3590500"/>
              <a:ext cx="63400" cy="150975"/>
            </a:xfrm>
            <a:custGeom>
              <a:rect b="b" l="l" r="r" t="t"/>
              <a:pathLst>
                <a:path extrusionOk="0" h="6039" w="2536">
                  <a:moveTo>
                    <a:pt x="0" y="1"/>
                  </a:moveTo>
                  <a:lnTo>
                    <a:pt x="0" y="6039"/>
                  </a:lnTo>
                  <a:lnTo>
                    <a:pt x="2536" y="6039"/>
                  </a:lnTo>
                  <a:lnTo>
                    <a:pt x="25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9324525" y="3507950"/>
              <a:ext cx="25" cy="298575"/>
            </a:xfrm>
            <a:custGeom>
              <a:rect b="b" l="l" r="r" t="t"/>
              <a:pathLst>
                <a:path extrusionOk="0" fill="none" h="11943" w="1">
                  <a:moveTo>
                    <a:pt x="1" y="1"/>
                  </a:moveTo>
                  <a:lnTo>
                    <a:pt x="1" y="11943"/>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9369550" y="3513800"/>
              <a:ext cx="25" cy="297725"/>
            </a:xfrm>
            <a:custGeom>
              <a:rect b="b" l="l" r="r" t="t"/>
              <a:pathLst>
                <a:path extrusionOk="0" fill="none" h="11909" w="1">
                  <a:moveTo>
                    <a:pt x="1" y="0"/>
                  </a:moveTo>
                  <a:lnTo>
                    <a:pt x="1" y="11909"/>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9427100" y="3517950"/>
              <a:ext cx="25" cy="297750"/>
            </a:xfrm>
            <a:custGeom>
              <a:rect b="b" l="l" r="r" t="t"/>
              <a:pathLst>
                <a:path extrusionOk="0" fill="none" h="11910" w="1">
                  <a:moveTo>
                    <a:pt x="1" y="1"/>
                  </a:moveTo>
                  <a:lnTo>
                    <a:pt x="1" y="11909"/>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9487150" y="3525475"/>
              <a:ext cx="25" cy="298550"/>
            </a:xfrm>
            <a:custGeom>
              <a:rect b="b" l="l" r="r" t="t"/>
              <a:pathLst>
                <a:path extrusionOk="0" fill="none" h="11942" w="1">
                  <a:moveTo>
                    <a:pt x="0" y="0"/>
                  </a:moveTo>
                  <a:lnTo>
                    <a:pt x="0" y="11942"/>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9549700" y="3525475"/>
              <a:ext cx="0" cy="298550"/>
            </a:xfrm>
            <a:custGeom>
              <a:rect b="b" l="l" r="r" t="t"/>
              <a:pathLst>
                <a:path extrusionOk="0" fill="none" h="11942" w="0">
                  <a:moveTo>
                    <a:pt x="0" y="0"/>
                  </a:moveTo>
                  <a:lnTo>
                    <a:pt x="0" y="11942"/>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9345375" y="2407175"/>
              <a:ext cx="185150" cy="954050"/>
            </a:xfrm>
            <a:custGeom>
              <a:rect b="b" l="l" r="r" t="t"/>
              <a:pathLst>
                <a:path extrusionOk="0" h="38162" w="7406">
                  <a:moveTo>
                    <a:pt x="3403" y="0"/>
                  </a:moveTo>
                  <a:cubicBezTo>
                    <a:pt x="734" y="4103"/>
                    <a:pt x="0" y="10841"/>
                    <a:pt x="0" y="10841"/>
                  </a:cubicBezTo>
                  <a:cubicBezTo>
                    <a:pt x="1402" y="15111"/>
                    <a:pt x="1402" y="24718"/>
                    <a:pt x="1635" y="27486"/>
                  </a:cubicBezTo>
                  <a:cubicBezTo>
                    <a:pt x="1935" y="30255"/>
                    <a:pt x="2302" y="37760"/>
                    <a:pt x="2302" y="37760"/>
                  </a:cubicBezTo>
                  <a:cubicBezTo>
                    <a:pt x="3084" y="38093"/>
                    <a:pt x="4222" y="38162"/>
                    <a:pt x="5029" y="38162"/>
                  </a:cubicBezTo>
                  <a:cubicBezTo>
                    <a:pt x="5599" y="38162"/>
                    <a:pt x="6005" y="38127"/>
                    <a:pt x="6005" y="38127"/>
                  </a:cubicBezTo>
                  <a:cubicBezTo>
                    <a:pt x="6005" y="38127"/>
                    <a:pt x="6805" y="35626"/>
                    <a:pt x="7106" y="31990"/>
                  </a:cubicBezTo>
                  <a:cubicBezTo>
                    <a:pt x="7406" y="28420"/>
                    <a:pt x="7106" y="16645"/>
                    <a:pt x="6338" y="9740"/>
                  </a:cubicBezTo>
                  <a:cubicBezTo>
                    <a:pt x="5571" y="2802"/>
                    <a:pt x="3403" y="0"/>
                    <a:pt x="34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8714925" y="2280500"/>
              <a:ext cx="715525" cy="1002325"/>
            </a:xfrm>
            <a:custGeom>
              <a:rect b="b" l="l" r="r" t="t"/>
              <a:pathLst>
                <a:path extrusionOk="0" h="40093" w="28621">
                  <a:moveTo>
                    <a:pt x="7433" y="1"/>
                  </a:moveTo>
                  <a:cubicBezTo>
                    <a:pt x="3203" y="1"/>
                    <a:pt x="0" y="30"/>
                    <a:pt x="0" y="30"/>
                  </a:cubicBezTo>
                  <a:cubicBezTo>
                    <a:pt x="1702" y="3833"/>
                    <a:pt x="4037" y="17409"/>
                    <a:pt x="4337" y="19844"/>
                  </a:cubicBezTo>
                  <a:cubicBezTo>
                    <a:pt x="4670" y="22813"/>
                    <a:pt x="4504" y="25915"/>
                    <a:pt x="4537" y="28918"/>
                  </a:cubicBezTo>
                  <a:cubicBezTo>
                    <a:pt x="4604" y="31152"/>
                    <a:pt x="4604" y="33354"/>
                    <a:pt x="4604" y="35556"/>
                  </a:cubicBezTo>
                  <a:lnTo>
                    <a:pt x="4604" y="37924"/>
                  </a:lnTo>
                  <a:cubicBezTo>
                    <a:pt x="4604" y="39158"/>
                    <a:pt x="5137" y="39358"/>
                    <a:pt x="6305" y="39558"/>
                  </a:cubicBezTo>
                  <a:cubicBezTo>
                    <a:pt x="7106" y="39692"/>
                    <a:pt x="7873" y="39759"/>
                    <a:pt x="8673" y="39859"/>
                  </a:cubicBezTo>
                  <a:cubicBezTo>
                    <a:pt x="10308" y="40025"/>
                    <a:pt x="11942" y="40059"/>
                    <a:pt x="13543" y="40092"/>
                  </a:cubicBezTo>
                  <a:cubicBezTo>
                    <a:pt x="16179" y="40092"/>
                    <a:pt x="18814" y="40025"/>
                    <a:pt x="21449" y="39859"/>
                  </a:cubicBezTo>
                  <a:cubicBezTo>
                    <a:pt x="22350" y="39792"/>
                    <a:pt x="23284" y="39725"/>
                    <a:pt x="24184" y="39659"/>
                  </a:cubicBezTo>
                  <a:cubicBezTo>
                    <a:pt x="24485" y="39592"/>
                    <a:pt x="24818" y="39659"/>
                    <a:pt x="25118" y="39558"/>
                  </a:cubicBezTo>
                  <a:cubicBezTo>
                    <a:pt x="25819" y="39358"/>
                    <a:pt x="25719" y="38591"/>
                    <a:pt x="25652" y="37924"/>
                  </a:cubicBezTo>
                  <a:cubicBezTo>
                    <a:pt x="25218" y="34722"/>
                    <a:pt x="25285" y="31486"/>
                    <a:pt x="25319" y="28217"/>
                  </a:cubicBezTo>
                  <a:cubicBezTo>
                    <a:pt x="25352" y="25415"/>
                    <a:pt x="25385" y="22680"/>
                    <a:pt x="25485" y="19878"/>
                  </a:cubicBezTo>
                  <a:cubicBezTo>
                    <a:pt x="25652" y="14907"/>
                    <a:pt x="28621" y="5067"/>
                    <a:pt x="28621" y="5067"/>
                  </a:cubicBezTo>
                  <a:cubicBezTo>
                    <a:pt x="28621" y="5067"/>
                    <a:pt x="21349" y="164"/>
                    <a:pt x="14277" y="30"/>
                  </a:cubicBezTo>
                  <a:cubicBezTo>
                    <a:pt x="11920" y="8"/>
                    <a:pt x="9548" y="1"/>
                    <a:pt x="7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9352875" y="2412300"/>
              <a:ext cx="75925" cy="315125"/>
            </a:xfrm>
            <a:custGeom>
              <a:rect b="b" l="l" r="r" t="t"/>
              <a:pathLst>
                <a:path extrusionOk="0" h="12605" w="3037">
                  <a:moveTo>
                    <a:pt x="2864" y="1"/>
                  </a:moveTo>
                  <a:cubicBezTo>
                    <a:pt x="2817" y="1"/>
                    <a:pt x="2793" y="48"/>
                    <a:pt x="2769" y="95"/>
                  </a:cubicBezTo>
                  <a:cubicBezTo>
                    <a:pt x="2769" y="195"/>
                    <a:pt x="301" y="8368"/>
                    <a:pt x="1" y="12437"/>
                  </a:cubicBezTo>
                  <a:cubicBezTo>
                    <a:pt x="1" y="12538"/>
                    <a:pt x="34" y="12604"/>
                    <a:pt x="134" y="12604"/>
                  </a:cubicBezTo>
                  <a:cubicBezTo>
                    <a:pt x="201" y="12604"/>
                    <a:pt x="268" y="12538"/>
                    <a:pt x="268" y="12471"/>
                  </a:cubicBezTo>
                  <a:cubicBezTo>
                    <a:pt x="501" y="8401"/>
                    <a:pt x="2970" y="262"/>
                    <a:pt x="3003" y="195"/>
                  </a:cubicBezTo>
                  <a:cubicBezTo>
                    <a:pt x="3036" y="95"/>
                    <a:pt x="3003" y="62"/>
                    <a:pt x="2936" y="29"/>
                  </a:cubicBezTo>
                  <a:cubicBezTo>
                    <a:pt x="2907" y="9"/>
                    <a:pt x="2883" y="1"/>
                    <a:pt x="28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8800825" y="2408150"/>
              <a:ext cx="29200" cy="201675"/>
            </a:xfrm>
            <a:custGeom>
              <a:rect b="b" l="l" r="r" t="t"/>
              <a:pathLst>
                <a:path extrusionOk="0" h="8067" w="1168">
                  <a:moveTo>
                    <a:pt x="962" y="0"/>
                  </a:moveTo>
                  <a:cubicBezTo>
                    <a:pt x="915" y="0"/>
                    <a:pt x="891" y="47"/>
                    <a:pt x="868" y="95"/>
                  </a:cubicBezTo>
                  <a:cubicBezTo>
                    <a:pt x="0" y="2630"/>
                    <a:pt x="200" y="7733"/>
                    <a:pt x="200" y="7933"/>
                  </a:cubicBezTo>
                  <a:cubicBezTo>
                    <a:pt x="200" y="8034"/>
                    <a:pt x="234" y="8067"/>
                    <a:pt x="334" y="8067"/>
                  </a:cubicBezTo>
                  <a:cubicBezTo>
                    <a:pt x="401" y="8067"/>
                    <a:pt x="434" y="8034"/>
                    <a:pt x="434" y="7900"/>
                  </a:cubicBezTo>
                  <a:cubicBezTo>
                    <a:pt x="434" y="7867"/>
                    <a:pt x="234" y="2630"/>
                    <a:pt x="1101" y="195"/>
                  </a:cubicBezTo>
                  <a:cubicBezTo>
                    <a:pt x="1168" y="95"/>
                    <a:pt x="1101" y="61"/>
                    <a:pt x="1034" y="28"/>
                  </a:cubicBezTo>
                  <a:cubicBezTo>
                    <a:pt x="1005" y="8"/>
                    <a:pt x="981" y="0"/>
                    <a:pt x="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9388750" y="2909600"/>
              <a:ext cx="63400" cy="37150"/>
            </a:xfrm>
            <a:custGeom>
              <a:rect b="b" l="l" r="r" t="t"/>
              <a:pathLst>
                <a:path extrusionOk="0" h="1486" w="2536">
                  <a:moveTo>
                    <a:pt x="777" y="1"/>
                  </a:moveTo>
                  <a:cubicBezTo>
                    <a:pt x="663" y="1"/>
                    <a:pt x="548" y="6"/>
                    <a:pt x="434" y="18"/>
                  </a:cubicBezTo>
                  <a:cubicBezTo>
                    <a:pt x="200" y="51"/>
                    <a:pt x="0" y="118"/>
                    <a:pt x="0" y="351"/>
                  </a:cubicBezTo>
                  <a:cubicBezTo>
                    <a:pt x="0" y="351"/>
                    <a:pt x="0" y="384"/>
                    <a:pt x="33" y="418"/>
                  </a:cubicBezTo>
                  <a:cubicBezTo>
                    <a:pt x="33" y="418"/>
                    <a:pt x="67" y="451"/>
                    <a:pt x="100" y="451"/>
                  </a:cubicBezTo>
                  <a:cubicBezTo>
                    <a:pt x="667" y="551"/>
                    <a:pt x="1368" y="851"/>
                    <a:pt x="2202" y="1419"/>
                  </a:cubicBezTo>
                  <a:cubicBezTo>
                    <a:pt x="2235" y="1485"/>
                    <a:pt x="2235" y="1485"/>
                    <a:pt x="2268" y="1485"/>
                  </a:cubicBezTo>
                  <a:cubicBezTo>
                    <a:pt x="2335" y="1485"/>
                    <a:pt x="2368" y="1485"/>
                    <a:pt x="2335" y="1385"/>
                  </a:cubicBezTo>
                  <a:cubicBezTo>
                    <a:pt x="2368" y="1285"/>
                    <a:pt x="2368" y="1218"/>
                    <a:pt x="2268" y="1185"/>
                  </a:cubicBezTo>
                  <a:cubicBezTo>
                    <a:pt x="1568" y="685"/>
                    <a:pt x="1001" y="384"/>
                    <a:pt x="500" y="251"/>
                  </a:cubicBezTo>
                  <a:cubicBezTo>
                    <a:pt x="1101" y="251"/>
                    <a:pt x="1735" y="351"/>
                    <a:pt x="2335" y="585"/>
                  </a:cubicBezTo>
                  <a:cubicBezTo>
                    <a:pt x="2368" y="585"/>
                    <a:pt x="2435" y="585"/>
                    <a:pt x="2502" y="518"/>
                  </a:cubicBezTo>
                  <a:cubicBezTo>
                    <a:pt x="2535" y="451"/>
                    <a:pt x="2502" y="384"/>
                    <a:pt x="2402" y="351"/>
                  </a:cubicBezTo>
                  <a:cubicBezTo>
                    <a:pt x="1877" y="130"/>
                    <a:pt x="1329" y="1"/>
                    <a:pt x="7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9011800" y="2137800"/>
              <a:ext cx="181650" cy="250250"/>
            </a:xfrm>
            <a:custGeom>
              <a:rect b="b" l="l" r="r" t="t"/>
              <a:pathLst>
                <a:path extrusionOk="0" h="10010" w="7266">
                  <a:moveTo>
                    <a:pt x="7239" y="1"/>
                  </a:moveTo>
                  <a:lnTo>
                    <a:pt x="134" y="368"/>
                  </a:lnTo>
                  <a:lnTo>
                    <a:pt x="34" y="6839"/>
                  </a:lnTo>
                  <a:cubicBezTo>
                    <a:pt x="1" y="9608"/>
                    <a:pt x="2803" y="10008"/>
                    <a:pt x="2803" y="10008"/>
                  </a:cubicBezTo>
                  <a:cubicBezTo>
                    <a:pt x="2853" y="10009"/>
                    <a:pt x="2902" y="10009"/>
                    <a:pt x="2952" y="10009"/>
                  </a:cubicBezTo>
                  <a:cubicBezTo>
                    <a:pt x="7266" y="10009"/>
                    <a:pt x="6972" y="7139"/>
                    <a:pt x="6972" y="7139"/>
                  </a:cubicBezTo>
                  <a:lnTo>
                    <a:pt x="7239" y="1"/>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9014300" y="2159500"/>
              <a:ext cx="178500" cy="114425"/>
            </a:xfrm>
            <a:custGeom>
              <a:rect b="b" l="l" r="r" t="t"/>
              <a:pathLst>
                <a:path extrusionOk="0" h="4577" w="7140">
                  <a:moveTo>
                    <a:pt x="7139" y="0"/>
                  </a:moveTo>
                  <a:lnTo>
                    <a:pt x="67" y="367"/>
                  </a:lnTo>
                  <a:lnTo>
                    <a:pt x="34" y="400"/>
                  </a:lnTo>
                  <a:lnTo>
                    <a:pt x="1" y="3970"/>
                  </a:lnTo>
                  <a:cubicBezTo>
                    <a:pt x="588" y="4263"/>
                    <a:pt x="1439" y="4576"/>
                    <a:pt x="2389" y="4576"/>
                  </a:cubicBezTo>
                  <a:cubicBezTo>
                    <a:pt x="3922" y="4576"/>
                    <a:pt x="5713" y="3761"/>
                    <a:pt x="7072" y="734"/>
                  </a:cubicBezTo>
                  <a:lnTo>
                    <a:pt x="7139" y="0"/>
                  </a:ln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8965925" y="1904075"/>
              <a:ext cx="274400" cy="356075"/>
            </a:xfrm>
            <a:custGeom>
              <a:rect b="b" l="l" r="r" t="t"/>
              <a:pathLst>
                <a:path extrusionOk="0" h="14243" w="10976">
                  <a:moveTo>
                    <a:pt x="5187" y="0"/>
                  </a:moveTo>
                  <a:cubicBezTo>
                    <a:pt x="4531" y="0"/>
                    <a:pt x="3880" y="84"/>
                    <a:pt x="3270" y="243"/>
                  </a:cubicBezTo>
                  <a:cubicBezTo>
                    <a:pt x="2269" y="443"/>
                    <a:pt x="1402" y="977"/>
                    <a:pt x="835" y="1878"/>
                  </a:cubicBezTo>
                  <a:cubicBezTo>
                    <a:pt x="301" y="2712"/>
                    <a:pt x="101" y="3712"/>
                    <a:pt x="68" y="4646"/>
                  </a:cubicBezTo>
                  <a:cubicBezTo>
                    <a:pt x="1" y="5280"/>
                    <a:pt x="1" y="5914"/>
                    <a:pt x="101" y="6548"/>
                  </a:cubicBezTo>
                  <a:cubicBezTo>
                    <a:pt x="134" y="7048"/>
                    <a:pt x="268" y="7515"/>
                    <a:pt x="335" y="7982"/>
                  </a:cubicBezTo>
                  <a:cubicBezTo>
                    <a:pt x="435" y="8616"/>
                    <a:pt x="435" y="9216"/>
                    <a:pt x="468" y="9817"/>
                  </a:cubicBezTo>
                  <a:cubicBezTo>
                    <a:pt x="601" y="11018"/>
                    <a:pt x="935" y="12218"/>
                    <a:pt x="1669" y="13086"/>
                  </a:cubicBezTo>
                  <a:cubicBezTo>
                    <a:pt x="2366" y="13887"/>
                    <a:pt x="3317" y="14243"/>
                    <a:pt x="4291" y="14243"/>
                  </a:cubicBezTo>
                  <a:cubicBezTo>
                    <a:pt x="5181" y="14243"/>
                    <a:pt x="6090" y="13945"/>
                    <a:pt x="6839" y="13419"/>
                  </a:cubicBezTo>
                  <a:cubicBezTo>
                    <a:pt x="8474" y="12352"/>
                    <a:pt x="9608" y="10451"/>
                    <a:pt x="10175" y="8683"/>
                  </a:cubicBezTo>
                  <a:cubicBezTo>
                    <a:pt x="10675" y="7115"/>
                    <a:pt x="10975" y="5247"/>
                    <a:pt x="10675" y="3746"/>
                  </a:cubicBezTo>
                  <a:cubicBezTo>
                    <a:pt x="10508" y="3145"/>
                    <a:pt x="10275" y="2612"/>
                    <a:pt x="9941" y="2145"/>
                  </a:cubicBezTo>
                  <a:cubicBezTo>
                    <a:pt x="8862" y="649"/>
                    <a:pt x="7008" y="0"/>
                    <a:pt x="5187"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8830000" y="1821750"/>
              <a:ext cx="466475" cy="301175"/>
            </a:xfrm>
            <a:custGeom>
              <a:rect b="b" l="l" r="r" t="t"/>
              <a:pathLst>
                <a:path extrusionOk="0" h="12047" w="18659">
                  <a:moveTo>
                    <a:pt x="11379" y="683"/>
                  </a:moveTo>
                  <a:cubicBezTo>
                    <a:pt x="10897" y="683"/>
                    <a:pt x="10394" y="752"/>
                    <a:pt x="9874" y="901"/>
                  </a:cubicBezTo>
                  <a:cubicBezTo>
                    <a:pt x="2769" y="3002"/>
                    <a:pt x="1" y="0"/>
                    <a:pt x="2169" y="4504"/>
                  </a:cubicBezTo>
                  <a:cubicBezTo>
                    <a:pt x="3265" y="6780"/>
                    <a:pt x="4447" y="7343"/>
                    <a:pt x="5347" y="7343"/>
                  </a:cubicBezTo>
                  <a:cubicBezTo>
                    <a:pt x="6228" y="7343"/>
                    <a:pt x="6839" y="6805"/>
                    <a:pt x="6839" y="6805"/>
                  </a:cubicBezTo>
                  <a:cubicBezTo>
                    <a:pt x="6981" y="6866"/>
                    <a:pt x="7161" y="6893"/>
                    <a:pt x="7366" y="6893"/>
                  </a:cubicBezTo>
                  <a:cubicBezTo>
                    <a:pt x="8842" y="6893"/>
                    <a:pt x="11656" y="5506"/>
                    <a:pt x="11609" y="5471"/>
                  </a:cubicBezTo>
                  <a:lnTo>
                    <a:pt x="11609" y="5471"/>
                  </a:lnTo>
                  <a:cubicBezTo>
                    <a:pt x="15345" y="7739"/>
                    <a:pt x="14278" y="9674"/>
                    <a:pt x="14511" y="10741"/>
                  </a:cubicBezTo>
                  <a:cubicBezTo>
                    <a:pt x="14611" y="11293"/>
                    <a:pt x="15500" y="12046"/>
                    <a:pt x="16412" y="12046"/>
                  </a:cubicBezTo>
                  <a:cubicBezTo>
                    <a:pt x="17318" y="12046"/>
                    <a:pt x="18248" y="11302"/>
                    <a:pt x="18447" y="8873"/>
                  </a:cubicBezTo>
                  <a:cubicBezTo>
                    <a:pt x="18658" y="6585"/>
                    <a:pt x="15852" y="683"/>
                    <a:pt x="11379" y="6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9191100" y="2047000"/>
              <a:ext cx="63025" cy="80625"/>
            </a:xfrm>
            <a:custGeom>
              <a:rect b="b" l="l" r="r" t="t"/>
              <a:pathLst>
                <a:path extrusionOk="0" h="3225" w="2521">
                  <a:moveTo>
                    <a:pt x="1564" y="1"/>
                  </a:moveTo>
                  <a:cubicBezTo>
                    <a:pt x="1434" y="1"/>
                    <a:pt x="1291" y="50"/>
                    <a:pt x="1135" y="164"/>
                  </a:cubicBezTo>
                  <a:cubicBezTo>
                    <a:pt x="467" y="664"/>
                    <a:pt x="0" y="2732"/>
                    <a:pt x="901" y="3199"/>
                  </a:cubicBezTo>
                  <a:cubicBezTo>
                    <a:pt x="934" y="3216"/>
                    <a:pt x="984" y="3224"/>
                    <a:pt x="1034" y="3224"/>
                  </a:cubicBezTo>
                  <a:cubicBezTo>
                    <a:pt x="1085" y="3224"/>
                    <a:pt x="1135" y="3216"/>
                    <a:pt x="1168" y="3199"/>
                  </a:cubicBezTo>
                  <a:cubicBezTo>
                    <a:pt x="1668" y="3032"/>
                    <a:pt x="2102" y="2565"/>
                    <a:pt x="2269" y="2032"/>
                  </a:cubicBezTo>
                  <a:cubicBezTo>
                    <a:pt x="2520" y="1333"/>
                    <a:pt x="2233" y="1"/>
                    <a:pt x="1564"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8"/>
            <p:cNvSpPr/>
            <p:nvPr/>
          </p:nvSpPr>
          <p:spPr>
            <a:xfrm>
              <a:off x="8998450" y="2166050"/>
              <a:ext cx="78425" cy="50200"/>
            </a:xfrm>
            <a:custGeom>
              <a:rect b="b" l="l" r="r" t="t"/>
              <a:pathLst>
                <a:path extrusionOk="0" h="2008" w="3137">
                  <a:moveTo>
                    <a:pt x="1448" y="0"/>
                  </a:moveTo>
                  <a:cubicBezTo>
                    <a:pt x="996" y="0"/>
                    <a:pt x="495" y="204"/>
                    <a:pt x="1" y="805"/>
                  </a:cubicBezTo>
                  <a:cubicBezTo>
                    <a:pt x="1" y="805"/>
                    <a:pt x="435" y="1890"/>
                    <a:pt x="850" y="1890"/>
                  </a:cubicBezTo>
                  <a:cubicBezTo>
                    <a:pt x="999" y="1890"/>
                    <a:pt x="1145" y="1751"/>
                    <a:pt x="1268" y="1373"/>
                  </a:cubicBezTo>
                  <a:lnTo>
                    <a:pt x="1936" y="1373"/>
                  </a:lnTo>
                  <a:cubicBezTo>
                    <a:pt x="1895" y="1373"/>
                    <a:pt x="2215" y="2007"/>
                    <a:pt x="2554" y="2007"/>
                  </a:cubicBezTo>
                  <a:cubicBezTo>
                    <a:pt x="2770" y="2007"/>
                    <a:pt x="2994" y="1749"/>
                    <a:pt x="3136" y="906"/>
                  </a:cubicBezTo>
                  <a:cubicBezTo>
                    <a:pt x="3136" y="906"/>
                    <a:pt x="2400" y="0"/>
                    <a:pt x="1448"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9207775" y="2056300"/>
              <a:ext cx="26700" cy="54850"/>
            </a:xfrm>
            <a:custGeom>
              <a:rect b="b" l="l" r="r" t="t"/>
              <a:pathLst>
                <a:path extrusionOk="0" h="2194" w="1068">
                  <a:moveTo>
                    <a:pt x="951" y="0"/>
                  </a:moveTo>
                  <a:cubicBezTo>
                    <a:pt x="935" y="0"/>
                    <a:pt x="918" y="8"/>
                    <a:pt x="901" y="25"/>
                  </a:cubicBezTo>
                  <a:cubicBezTo>
                    <a:pt x="901" y="25"/>
                    <a:pt x="1" y="859"/>
                    <a:pt x="401" y="2127"/>
                  </a:cubicBezTo>
                  <a:cubicBezTo>
                    <a:pt x="401" y="2160"/>
                    <a:pt x="434" y="2193"/>
                    <a:pt x="468" y="2193"/>
                  </a:cubicBezTo>
                  <a:cubicBezTo>
                    <a:pt x="568" y="2160"/>
                    <a:pt x="601" y="2127"/>
                    <a:pt x="568" y="2093"/>
                  </a:cubicBezTo>
                  <a:cubicBezTo>
                    <a:pt x="234" y="926"/>
                    <a:pt x="968" y="192"/>
                    <a:pt x="1001" y="159"/>
                  </a:cubicBezTo>
                  <a:cubicBezTo>
                    <a:pt x="1068" y="125"/>
                    <a:pt x="1068" y="92"/>
                    <a:pt x="1001" y="25"/>
                  </a:cubicBezTo>
                  <a:cubicBezTo>
                    <a:pt x="985" y="8"/>
                    <a:pt x="968" y="0"/>
                    <a:pt x="951"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9218625" y="2072425"/>
              <a:ext cx="22525" cy="27875"/>
            </a:xfrm>
            <a:custGeom>
              <a:rect b="b" l="l" r="r" t="t"/>
              <a:pathLst>
                <a:path extrusionOk="0" h="1115" w="901">
                  <a:moveTo>
                    <a:pt x="131" y="0"/>
                  </a:moveTo>
                  <a:cubicBezTo>
                    <a:pt x="97" y="0"/>
                    <a:pt x="57" y="24"/>
                    <a:pt x="34" y="47"/>
                  </a:cubicBezTo>
                  <a:cubicBezTo>
                    <a:pt x="0" y="114"/>
                    <a:pt x="34" y="147"/>
                    <a:pt x="67" y="181"/>
                  </a:cubicBezTo>
                  <a:cubicBezTo>
                    <a:pt x="134" y="181"/>
                    <a:pt x="701" y="414"/>
                    <a:pt x="634" y="981"/>
                  </a:cubicBezTo>
                  <a:cubicBezTo>
                    <a:pt x="634" y="1048"/>
                    <a:pt x="634" y="1115"/>
                    <a:pt x="701" y="1115"/>
                  </a:cubicBezTo>
                  <a:cubicBezTo>
                    <a:pt x="734" y="1115"/>
                    <a:pt x="801" y="1115"/>
                    <a:pt x="834" y="1015"/>
                  </a:cubicBezTo>
                  <a:cubicBezTo>
                    <a:pt x="901" y="347"/>
                    <a:pt x="200" y="14"/>
                    <a:pt x="167" y="14"/>
                  </a:cubicBezTo>
                  <a:cubicBezTo>
                    <a:pt x="157" y="4"/>
                    <a:pt x="145" y="0"/>
                    <a:pt x="131"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9081025" y="2051075"/>
              <a:ext cx="25025" cy="25050"/>
            </a:xfrm>
            <a:custGeom>
              <a:rect b="b" l="l" r="r" t="t"/>
              <a:pathLst>
                <a:path extrusionOk="0" h="1002" w="1001">
                  <a:moveTo>
                    <a:pt x="501" y="1"/>
                  </a:moveTo>
                  <a:cubicBezTo>
                    <a:pt x="200" y="1"/>
                    <a:pt x="0" y="234"/>
                    <a:pt x="0" y="501"/>
                  </a:cubicBezTo>
                  <a:cubicBezTo>
                    <a:pt x="0" y="801"/>
                    <a:pt x="234" y="1001"/>
                    <a:pt x="501" y="1001"/>
                  </a:cubicBezTo>
                  <a:cubicBezTo>
                    <a:pt x="801" y="1001"/>
                    <a:pt x="1001" y="734"/>
                    <a:pt x="1001" y="501"/>
                  </a:cubicBezTo>
                  <a:cubicBezTo>
                    <a:pt x="1001" y="234"/>
                    <a:pt x="801" y="34"/>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8981775" y="2051075"/>
              <a:ext cx="25050" cy="25050"/>
            </a:xfrm>
            <a:custGeom>
              <a:rect b="b" l="l" r="r" t="t"/>
              <a:pathLst>
                <a:path extrusionOk="0" h="1002" w="1002">
                  <a:moveTo>
                    <a:pt x="501" y="1"/>
                  </a:moveTo>
                  <a:cubicBezTo>
                    <a:pt x="201" y="1"/>
                    <a:pt x="1" y="234"/>
                    <a:pt x="1" y="501"/>
                  </a:cubicBezTo>
                  <a:cubicBezTo>
                    <a:pt x="1" y="801"/>
                    <a:pt x="268" y="1001"/>
                    <a:pt x="501" y="1001"/>
                  </a:cubicBezTo>
                  <a:cubicBezTo>
                    <a:pt x="801" y="1001"/>
                    <a:pt x="1001" y="734"/>
                    <a:pt x="1001" y="501"/>
                  </a:cubicBezTo>
                  <a:cubicBezTo>
                    <a:pt x="1001" y="234"/>
                    <a:pt x="801" y="34"/>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9078525" y="2017000"/>
              <a:ext cx="53400" cy="23250"/>
            </a:xfrm>
            <a:custGeom>
              <a:rect b="b" l="l" r="r" t="t"/>
              <a:pathLst>
                <a:path extrusionOk="0" h="930" w="2136">
                  <a:moveTo>
                    <a:pt x="701" y="1"/>
                  </a:moveTo>
                  <a:cubicBezTo>
                    <a:pt x="476" y="1"/>
                    <a:pt x="264" y="51"/>
                    <a:pt x="134" y="196"/>
                  </a:cubicBezTo>
                  <a:cubicBezTo>
                    <a:pt x="67" y="263"/>
                    <a:pt x="0" y="430"/>
                    <a:pt x="100" y="563"/>
                  </a:cubicBezTo>
                  <a:cubicBezTo>
                    <a:pt x="167" y="696"/>
                    <a:pt x="300" y="730"/>
                    <a:pt x="467" y="763"/>
                  </a:cubicBezTo>
                  <a:cubicBezTo>
                    <a:pt x="934" y="897"/>
                    <a:pt x="1368" y="930"/>
                    <a:pt x="1868" y="930"/>
                  </a:cubicBezTo>
                  <a:cubicBezTo>
                    <a:pt x="1935" y="930"/>
                    <a:pt x="2002" y="930"/>
                    <a:pt x="2035" y="897"/>
                  </a:cubicBezTo>
                  <a:cubicBezTo>
                    <a:pt x="2102" y="863"/>
                    <a:pt x="2135" y="763"/>
                    <a:pt x="2102" y="696"/>
                  </a:cubicBezTo>
                  <a:cubicBezTo>
                    <a:pt x="2035" y="396"/>
                    <a:pt x="1801" y="229"/>
                    <a:pt x="1501" y="163"/>
                  </a:cubicBezTo>
                  <a:cubicBezTo>
                    <a:pt x="1312" y="87"/>
                    <a:pt x="995"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8968450" y="2019700"/>
              <a:ext cx="53375" cy="23900"/>
            </a:xfrm>
            <a:custGeom>
              <a:rect b="b" l="l" r="r" t="t"/>
              <a:pathLst>
                <a:path extrusionOk="0" h="956" w="2135">
                  <a:moveTo>
                    <a:pt x="1356" y="0"/>
                  </a:moveTo>
                  <a:cubicBezTo>
                    <a:pt x="1085" y="0"/>
                    <a:pt x="806" y="69"/>
                    <a:pt x="634" y="155"/>
                  </a:cubicBezTo>
                  <a:cubicBezTo>
                    <a:pt x="334" y="255"/>
                    <a:pt x="67" y="422"/>
                    <a:pt x="33" y="722"/>
                  </a:cubicBezTo>
                  <a:cubicBezTo>
                    <a:pt x="0" y="789"/>
                    <a:pt x="33" y="889"/>
                    <a:pt x="67" y="922"/>
                  </a:cubicBezTo>
                  <a:cubicBezTo>
                    <a:pt x="133" y="955"/>
                    <a:pt x="200" y="955"/>
                    <a:pt x="234" y="955"/>
                  </a:cubicBezTo>
                  <a:cubicBezTo>
                    <a:pt x="734" y="955"/>
                    <a:pt x="1201" y="922"/>
                    <a:pt x="1668" y="789"/>
                  </a:cubicBezTo>
                  <a:cubicBezTo>
                    <a:pt x="1835" y="755"/>
                    <a:pt x="1968" y="722"/>
                    <a:pt x="2035" y="588"/>
                  </a:cubicBezTo>
                  <a:cubicBezTo>
                    <a:pt x="2135" y="455"/>
                    <a:pt x="2068" y="288"/>
                    <a:pt x="2001" y="222"/>
                  </a:cubicBezTo>
                  <a:cubicBezTo>
                    <a:pt x="1856" y="60"/>
                    <a:pt x="1610" y="0"/>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9015150" y="2169500"/>
              <a:ext cx="75900" cy="35925"/>
            </a:xfrm>
            <a:custGeom>
              <a:rect b="b" l="l" r="r" t="t"/>
              <a:pathLst>
                <a:path extrusionOk="0" h="1437" w="3036">
                  <a:moveTo>
                    <a:pt x="3036" y="0"/>
                  </a:moveTo>
                  <a:lnTo>
                    <a:pt x="3036" y="0"/>
                  </a:lnTo>
                  <a:cubicBezTo>
                    <a:pt x="2302" y="89"/>
                    <a:pt x="1720" y="119"/>
                    <a:pt x="1270" y="119"/>
                  </a:cubicBezTo>
                  <a:cubicBezTo>
                    <a:pt x="371" y="119"/>
                    <a:pt x="0" y="0"/>
                    <a:pt x="0" y="0"/>
                  </a:cubicBezTo>
                  <a:lnTo>
                    <a:pt x="0" y="0"/>
                  </a:lnTo>
                  <a:cubicBezTo>
                    <a:pt x="0" y="0"/>
                    <a:pt x="0" y="1401"/>
                    <a:pt x="1368" y="1435"/>
                  </a:cubicBezTo>
                  <a:cubicBezTo>
                    <a:pt x="1397" y="1436"/>
                    <a:pt x="1425" y="1437"/>
                    <a:pt x="1453" y="1437"/>
                  </a:cubicBezTo>
                  <a:cubicBezTo>
                    <a:pt x="2716" y="1437"/>
                    <a:pt x="3036" y="0"/>
                    <a:pt x="3036"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9028475" y="2046900"/>
              <a:ext cx="28375" cy="93825"/>
            </a:xfrm>
            <a:custGeom>
              <a:rect b="b" l="l" r="r" t="t"/>
              <a:pathLst>
                <a:path extrusionOk="0" h="3753" w="1135">
                  <a:moveTo>
                    <a:pt x="501" y="1"/>
                  </a:moveTo>
                  <a:cubicBezTo>
                    <a:pt x="501" y="1"/>
                    <a:pt x="735" y="1469"/>
                    <a:pt x="334" y="2469"/>
                  </a:cubicBezTo>
                  <a:cubicBezTo>
                    <a:pt x="46" y="3255"/>
                    <a:pt x="211" y="3753"/>
                    <a:pt x="682" y="3753"/>
                  </a:cubicBezTo>
                  <a:cubicBezTo>
                    <a:pt x="811" y="3753"/>
                    <a:pt x="963" y="3716"/>
                    <a:pt x="1135" y="3637"/>
                  </a:cubicBezTo>
                  <a:cubicBezTo>
                    <a:pt x="1135" y="3637"/>
                    <a:pt x="1068" y="3503"/>
                    <a:pt x="768" y="3470"/>
                  </a:cubicBezTo>
                  <a:cubicBezTo>
                    <a:pt x="1" y="3370"/>
                    <a:pt x="1135" y="735"/>
                    <a:pt x="501" y="1"/>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9026825" y="2187125"/>
              <a:ext cx="55875" cy="19150"/>
            </a:xfrm>
            <a:custGeom>
              <a:rect b="b" l="l" r="r" t="t"/>
              <a:pathLst>
                <a:path extrusionOk="0" h="766" w="2235">
                  <a:moveTo>
                    <a:pt x="1383" y="1"/>
                  </a:moveTo>
                  <a:cubicBezTo>
                    <a:pt x="743" y="1"/>
                    <a:pt x="286" y="181"/>
                    <a:pt x="0" y="396"/>
                  </a:cubicBezTo>
                  <a:cubicBezTo>
                    <a:pt x="167" y="596"/>
                    <a:pt x="500" y="730"/>
                    <a:pt x="901" y="763"/>
                  </a:cubicBezTo>
                  <a:cubicBezTo>
                    <a:pt x="929" y="764"/>
                    <a:pt x="957" y="765"/>
                    <a:pt x="985" y="765"/>
                  </a:cubicBezTo>
                  <a:cubicBezTo>
                    <a:pt x="1604" y="765"/>
                    <a:pt x="2011" y="415"/>
                    <a:pt x="2235" y="96"/>
                  </a:cubicBezTo>
                  <a:cubicBezTo>
                    <a:pt x="1922" y="29"/>
                    <a:pt x="1638" y="1"/>
                    <a:pt x="1383" y="1"/>
                  </a:cubicBezTo>
                  <a:close/>
                </a:path>
              </a:pathLst>
            </a:custGeom>
            <a:solidFill>
              <a:srgbClr val="ED5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8994300" y="2265400"/>
              <a:ext cx="216825" cy="140200"/>
            </a:xfrm>
            <a:custGeom>
              <a:rect b="b" l="l" r="r" t="t"/>
              <a:pathLst>
                <a:path extrusionOk="0" h="5608" w="8673">
                  <a:moveTo>
                    <a:pt x="500" y="0"/>
                  </a:moveTo>
                  <a:lnTo>
                    <a:pt x="0" y="2669"/>
                  </a:lnTo>
                  <a:cubicBezTo>
                    <a:pt x="0" y="2669"/>
                    <a:pt x="1334" y="5271"/>
                    <a:pt x="3603" y="5571"/>
                  </a:cubicBezTo>
                  <a:cubicBezTo>
                    <a:pt x="3831" y="5595"/>
                    <a:pt x="4054" y="5608"/>
                    <a:pt x="4272" y="5608"/>
                  </a:cubicBezTo>
                  <a:cubicBezTo>
                    <a:pt x="6157" y="5608"/>
                    <a:pt x="7656" y="4656"/>
                    <a:pt x="8673" y="1935"/>
                  </a:cubicBezTo>
                  <a:lnTo>
                    <a:pt x="7972" y="100"/>
                  </a:lnTo>
                  <a:lnTo>
                    <a:pt x="5004" y="2169"/>
                  </a:lnTo>
                  <a:lnTo>
                    <a:pt x="3870" y="4437"/>
                  </a:lnTo>
                  <a:lnTo>
                    <a:pt x="2936" y="2102"/>
                  </a:lnTo>
                  <a:lnTo>
                    <a:pt x="5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9120225" y="2301550"/>
              <a:ext cx="90075" cy="99800"/>
            </a:xfrm>
            <a:custGeom>
              <a:rect b="b" l="l" r="r" t="t"/>
              <a:pathLst>
                <a:path extrusionOk="0" h="3992" w="3603">
                  <a:moveTo>
                    <a:pt x="3410" y="0"/>
                  </a:moveTo>
                  <a:cubicBezTo>
                    <a:pt x="3364" y="0"/>
                    <a:pt x="3322" y="16"/>
                    <a:pt x="3302" y="55"/>
                  </a:cubicBezTo>
                  <a:cubicBezTo>
                    <a:pt x="2602" y="1256"/>
                    <a:pt x="1534" y="2991"/>
                    <a:pt x="1168" y="3558"/>
                  </a:cubicBezTo>
                  <a:cubicBezTo>
                    <a:pt x="1001" y="3058"/>
                    <a:pt x="634" y="2024"/>
                    <a:pt x="300" y="1090"/>
                  </a:cubicBezTo>
                  <a:cubicBezTo>
                    <a:pt x="300" y="1041"/>
                    <a:pt x="247" y="1010"/>
                    <a:pt x="192" y="1010"/>
                  </a:cubicBezTo>
                  <a:cubicBezTo>
                    <a:pt x="172" y="1010"/>
                    <a:pt x="151" y="1014"/>
                    <a:pt x="133" y="1023"/>
                  </a:cubicBezTo>
                  <a:cubicBezTo>
                    <a:pt x="67" y="1023"/>
                    <a:pt x="0" y="1123"/>
                    <a:pt x="67" y="1190"/>
                  </a:cubicBezTo>
                  <a:cubicBezTo>
                    <a:pt x="434" y="2157"/>
                    <a:pt x="967" y="3725"/>
                    <a:pt x="1001" y="3858"/>
                  </a:cubicBezTo>
                  <a:cubicBezTo>
                    <a:pt x="1001" y="3892"/>
                    <a:pt x="1067" y="3958"/>
                    <a:pt x="1134" y="3992"/>
                  </a:cubicBezTo>
                  <a:cubicBezTo>
                    <a:pt x="1268" y="3992"/>
                    <a:pt x="1501" y="3691"/>
                    <a:pt x="3569" y="222"/>
                  </a:cubicBezTo>
                  <a:cubicBezTo>
                    <a:pt x="3603" y="156"/>
                    <a:pt x="3603" y="55"/>
                    <a:pt x="3503" y="22"/>
                  </a:cubicBezTo>
                  <a:cubicBezTo>
                    <a:pt x="3475" y="8"/>
                    <a:pt x="3442" y="0"/>
                    <a:pt x="34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8999300" y="2290100"/>
              <a:ext cx="70075" cy="92075"/>
            </a:xfrm>
            <a:custGeom>
              <a:rect b="b" l="l" r="r" t="t"/>
              <a:pathLst>
                <a:path extrusionOk="0" h="3683" w="2803">
                  <a:moveTo>
                    <a:pt x="188" y="1"/>
                  </a:moveTo>
                  <a:cubicBezTo>
                    <a:pt x="169" y="1"/>
                    <a:pt x="150" y="5"/>
                    <a:pt x="134" y="13"/>
                  </a:cubicBezTo>
                  <a:cubicBezTo>
                    <a:pt x="34" y="13"/>
                    <a:pt x="0" y="113"/>
                    <a:pt x="34" y="180"/>
                  </a:cubicBezTo>
                  <a:lnTo>
                    <a:pt x="1335" y="3616"/>
                  </a:lnTo>
                  <a:cubicBezTo>
                    <a:pt x="1335" y="3649"/>
                    <a:pt x="1401" y="3682"/>
                    <a:pt x="1468" y="3682"/>
                  </a:cubicBezTo>
                  <a:cubicBezTo>
                    <a:pt x="1501" y="3682"/>
                    <a:pt x="1568" y="3649"/>
                    <a:pt x="1601" y="3649"/>
                  </a:cubicBezTo>
                  <a:lnTo>
                    <a:pt x="2769" y="1614"/>
                  </a:lnTo>
                  <a:cubicBezTo>
                    <a:pt x="2802" y="1581"/>
                    <a:pt x="2802" y="1481"/>
                    <a:pt x="2702" y="1447"/>
                  </a:cubicBezTo>
                  <a:cubicBezTo>
                    <a:pt x="2688" y="1434"/>
                    <a:pt x="2669" y="1426"/>
                    <a:pt x="2646" y="1426"/>
                  </a:cubicBezTo>
                  <a:cubicBezTo>
                    <a:pt x="2614" y="1426"/>
                    <a:pt x="2575" y="1442"/>
                    <a:pt x="2535" y="1481"/>
                  </a:cubicBezTo>
                  <a:lnTo>
                    <a:pt x="1501" y="3282"/>
                  </a:lnTo>
                  <a:lnTo>
                    <a:pt x="300" y="113"/>
                  </a:lnTo>
                  <a:cubicBezTo>
                    <a:pt x="300" y="38"/>
                    <a:pt x="244" y="1"/>
                    <a:pt x="1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9056825" y="2372975"/>
              <a:ext cx="39225" cy="452850"/>
            </a:xfrm>
            <a:custGeom>
              <a:rect b="b" l="l" r="r" t="t"/>
              <a:pathLst>
                <a:path extrusionOk="0" h="18114" w="1569">
                  <a:moveTo>
                    <a:pt x="1469" y="0"/>
                  </a:moveTo>
                  <a:cubicBezTo>
                    <a:pt x="1369" y="0"/>
                    <a:pt x="1302" y="34"/>
                    <a:pt x="1302" y="134"/>
                  </a:cubicBezTo>
                  <a:cubicBezTo>
                    <a:pt x="1268" y="234"/>
                    <a:pt x="1" y="13577"/>
                    <a:pt x="101" y="17980"/>
                  </a:cubicBezTo>
                  <a:cubicBezTo>
                    <a:pt x="101" y="18047"/>
                    <a:pt x="134" y="18113"/>
                    <a:pt x="201" y="18113"/>
                  </a:cubicBezTo>
                  <a:cubicBezTo>
                    <a:pt x="301" y="18113"/>
                    <a:pt x="334" y="18013"/>
                    <a:pt x="368" y="18013"/>
                  </a:cubicBezTo>
                  <a:cubicBezTo>
                    <a:pt x="301" y="13677"/>
                    <a:pt x="1569" y="301"/>
                    <a:pt x="1569" y="167"/>
                  </a:cubicBezTo>
                  <a:cubicBezTo>
                    <a:pt x="1569" y="67"/>
                    <a:pt x="1535" y="0"/>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8850850" y="3261625"/>
              <a:ext cx="473700" cy="27875"/>
            </a:xfrm>
            <a:custGeom>
              <a:rect b="b" l="l" r="r" t="t"/>
              <a:pathLst>
                <a:path extrusionOk="0" h="1115" w="18948">
                  <a:moveTo>
                    <a:pt x="137" y="1"/>
                  </a:moveTo>
                  <a:cubicBezTo>
                    <a:pt x="84" y="1"/>
                    <a:pt x="59" y="38"/>
                    <a:pt x="34" y="113"/>
                  </a:cubicBezTo>
                  <a:cubicBezTo>
                    <a:pt x="1" y="180"/>
                    <a:pt x="34" y="213"/>
                    <a:pt x="101" y="280"/>
                  </a:cubicBezTo>
                  <a:cubicBezTo>
                    <a:pt x="2069" y="914"/>
                    <a:pt x="5204" y="1114"/>
                    <a:pt x="8340" y="1114"/>
                  </a:cubicBezTo>
                  <a:cubicBezTo>
                    <a:pt x="13363" y="1114"/>
                    <a:pt x="18448" y="579"/>
                    <a:pt x="18826" y="579"/>
                  </a:cubicBezTo>
                  <a:cubicBezTo>
                    <a:pt x="18838" y="579"/>
                    <a:pt x="18845" y="579"/>
                    <a:pt x="18847" y="580"/>
                  </a:cubicBezTo>
                  <a:cubicBezTo>
                    <a:pt x="18914" y="514"/>
                    <a:pt x="18948" y="480"/>
                    <a:pt x="18948" y="414"/>
                  </a:cubicBezTo>
                  <a:cubicBezTo>
                    <a:pt x="18914" y="313"/>
                    <a:pt x="18881" y="280"/>
                    <a:pt x="18781" y="280"/>
                  </a:cubicBezTo>
                  <a:cubicBezTo>
                    <a:pt x="18718" y="301"/>
                    <a:pt x="13517" y="839"/>
                    <a:pt x="8362" y="839"/>
                  </a:cubicBezTo>
                  <a:cubicBezTo>
                    <a:pt x="5241" y="839"/>
                    <a:pt x="2138" y="642"/>
                    <a:pt x="201" y="13"/>
                  </a:cubicBezTo>
                  <a:cubicBezTo>
                    <a:pt x="176" y="5"/>
                    <a:pt x="155" y="1"/>
                    <a:pt x="137"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9043500" y="2907525"/>
              <a:ext cx="22525" cy="381125"/>
            </a:xfrm>
            <a:custGeom>
              <a:rect b="b" l="l" r="r" t="t"/>
              <a:pathLst>
                <a:path extrusionOk="0" h="15245" w="901">
                  <a:moveTo>
                    <a:pt x="501" y="0"/>
                  </a:moveTo>
                  <a:cubicBezTo>
                    <a:pt x="434" y="0"/>
                    <a:pt x="367" y="67"/>
                    <a:pt x="367" y="134"/>
                  </a:cubicBezTo>
                  <a:cubicBezTo>
                    <a:pt x="367" y="234"/>
                    <a:pt x="0" y="9774"/>
                    <a:pt x="634" y="15111"/>
                  </a:cubicBezTo>
                  <a:cubicBezTo>
                    <a:pt x="634" y="15178"/>
                    <a:pt x="667" y="15245"/>
                    <a:pt x="734" y="15245"/>
                  </a:cubicBezTo>
                  <a:cubicBezTo>
                    <a:pt x="834" y="15245"/>
                    <a:pt x="901" y="15145"/>
                    <a:pt x="867" y="15078"/>
                  </a:cubicBezTo>
                  <a:cubicBezTo>
                    <a:pt x="267" y="9774"/>
                    <a:pt x="634" y="234"/>
                    <a:pt x="634" y="134"/>
                  </a:cubicBezTo>
                  <a:cubicBezTo>
                    <a:pt x="634" y="101"/>
                    <a:pt x="567" y="0"/>
                    <a:pt x="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9140225" y="2590625"/>
              <a:ext cx="156800" cy="39225"/>
            </a:xfrm>
            <a:custGeom>
              <a:rect b="b" l="l" r="r" t="t"/>
              <a:pathLst>
                <a:path extrusionOk="0" h="1569" w="6272">
                  <a:moveTo>
                    <a:pt x="301" y="268"/>
                  </a:moveTo>
                  <a:lnTo>
                    <a:pt x="5938" y="334"/>
                  </a:lnTo>
                  <a:lnTo>
                    <a:pt x="6005" y="1268"/>
                  </a:lnTo>
                  <a:lnTo>
                    <a:pt x="368" y="1168"/>
                  </a:lnTo>
                  <a:lnTo>
                    <a:pt x="301" y="268"/>
                  </a:lnTo>
                  <a:close/>
                  <a:moveTo>
                    <a:pt x="134" y="1"/>
                  </a:moveTo>
                  <a:cubicBezTo>
                    <a:pt x="134" y="1"/>
                    <a:pt x="101" y="1"/>
                    <a:pt x="34" y="67"/>
                  </a:cubicBezTo>
                  <a:cubicBezTo>
                    <a:pt x="1" y="101"/>
                    <a:pt x="1" y="134"/>
                    <a:pt x="1" y="167"/>
                  </a:cubicBezTo>
                  <a:lnTo>
                    <a:pt x="101" y="1335"/>
                  </a:lnTo>
                  <a:cubicBezTo>
                    <a:pt x="101" y="1435"/>
                    <a:pt x="134" y="1468"/>
                    <a:pt x="201" y="1468"/>
                  </a:cubicBezTo>
                  <a:lnTo>
                    <a:pt x="6138" y="1568"/>
                  </a:lnTo>
                  <a:cubicBezTo>
                    <a:pt x="6172" y="1568"/>
                    <a:pt x="6205" y="1502"/>
                    <a:pt x="6205" y="1502"/>
                  </a:cubicBezTo>
                  <a:cubicBezTo>
                    <a:pt x="6272" y="1468"/>
                    <a:pt x="6272" y="1435"/>
                    <a:pt x="6272" y="1402"/>
                  </a:cubicBezTo>
                  <a:lnTo>
                    <a:pt x="6172" y="234"/>
                  </a:lnTo>
                  <a:cubicBezTo>
                    <a:pt x="6172" y="134"/>
                    <a:pt x="6138" y="101"/>
                    <a:pt x="6038" y="101"/>
                  </a:cubicBezTo>
                  <a:lnTo>
                    <a:pt x="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8137850" y="1981025"/>
              <a:ext cx="657150" cy="613800"/>
            </a:xfrm>
            <a:custGeom>
              <a:rect b="b" l="l" r="r" t="t"/>
              <a:pathLst>
                <a:path extrusionOk="0" h="24552" w="26286">
                  <a:moveTo>
                    <a:pt x="3603" y="1"/>
                  </a:moveTo>
                  <a:cubicBezTo>
                    <a:pt x="3603" y="1"/>
                    <a:pt x="0" y="2536"/>
                    <a:pt x="1001" y="4237"/>
                  </a:cubicBezTo>
                  <a:cubicBezTo>
                    <a:pt x="2001" y="5969"/>
                    <a:pt x="25695" y="21545"/>
                    <a:pt x="26284" y="24541"/>
                  </a:cubicBezTo>
                  <a:lnTo>
                    <a:pt x="26284" y="24541"/>
                  </a:lnTo>
                  <a:cubicBezTo>
                    <a:pt x="26241" y="24176"/>
                    <a:pt x="25903" y="14729"/>
                    <a:pt x="23184" y="12009"/>
                  </a:cubicBezTo>
                  <a:cubicBezTo>
                    <a:pt x="23184" y="12009"/>
                    <a:pt x="10074" y="3370"/>
                    <a:pt x="3603" y="1"/>
                  </a:cubicBezTo>
                  <a:close/>
                  <a:moveTo>
                    <a:pt x="26284" y="24541"/>
                  </a:moveTo>
                  <a:cubicBezTo>
                    <a:pt x="26285" y="24547"/>
                    <a:pt x="26285" y="24551"/>
                    <a:pt x="26286" y="24551"/>
                  </a:cubicBezTo>
                  <a:cubicBezTo>
                    <a:pt x="26285" y="24548"/>
                    <a:pt x="26284" y="24544"/>
                    <a:pt x="26284" y="245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8056125" y="1941825"/>
              <a:ext cx="48400" cy="40050"/>
            </a:xfrm>
            <a:custGeom>
              <a:rect b="b" l="l" r="r" t="t"/>
              <a:pathLst>
                <a:path extrusionOk="0" fill="none" h="1602" w="1936">
                  <a:moveTo>
                    <a:pt x="0" y="668"/>
                  </a:moveTo>
                  <a:cubicBezTo>
                    <a:pt x="0" y="668"/>
                    <a:pt x="1235" y="1602"/>
                    <a:pt x="1601" y="1068"/>
                  </a:cubicBezTo>
                  <a:cubicBezTo>
                    <a:pt x="1935" y="535"/>
                    <a:pt x="301" y="1"/>
                    <a:pt x="301" y="1"/>
                  </a:cubicBezTo>
                </a:path>
              </a:pathLst>
            </a:custGeom>
            <a:noFill/>
            <a:ln cap="flat" cmpd="sng" w="8350">
              <a:solidFill>
                <a:srgbClr val="AF756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8048625" y="1918475"/>
              <a:ext cx="70075" cy="79250"/>
            </a:xfrm>
            <a:custGeom>
              <a:rect b="b" l="l" r="r" t="t"/>
              <a:pathLst>
                <a:path extrusionOk="0" fill="none" h="3170" w="2803">
                  <a:moveTo>
                    <a:pt x="1168" y="2169"/>
                  </a:moveTo>
                  <a:cubicBezTo>
                    <a:pt x="1168" y="2169"/>
                    <a:pt x="1334" y="3170"/>
                    <a:pt x="667" y="2803"/>
                  </a:cubicBezTo>
                  <a:cubicBezTo>
                    <a:pt x="0" y="2436"/>
                    <a:pt x="400" y="768"/>
                    <a:pt x="1101" y="1"/>
                  </a:cubicBezTo>
                  <a:cubicBezTo>
                    <a:pt x="1101" y="1"/>
                    <a:pt x="1835" y="1035"/>
                    <a:pt x="2402" y="968"/>
                  </a:cubicBezTo>
                  <a:cubicBezTo>
                    <a:pt x="2402" y="968"/>
                    <a:pt x="2802" y="1135"/>
                    <a:pt x="2402" y="1469"/>
                  </a:cubicBezTo>
                  <a:cubicBezTo>
                    <a:pt x="1968" y="1802"/>
                    <a:pt x="934" y="1002"/>
                    <a:pt x="934" y="1002"/>
                  </a:cubicBezTo>
                </a:path>
              </a:pathLst>
            </a:custGeom>
            <a:noFill/>
            <a:ln cap="flat" cmpd="sng" w="8350">
              <a:solidFill>
                <a:srgbClr val="AF756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 name="Google Shape;1438;p48"/>
          <p:cNvSpPr txBox="1"/>
          <p:nvPr>
            <p:ph type="title"/>
          </p:nvPr>
        </p:nvSpPr>
        <p:spPr>
          <a:xfrm>
            <a:off x="728015" y="2285564"/>
            <a:ext cx="4442700" cy="7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IMPROVEMENT</a:t>
            </a:r>
            <a:endParaRPr/>
          </a:p>
        </p:txBody>
      </p:sp>
      <p:sp>
        <p:nvSpPr>
          <p:cNvPr id="1439" name="Google Shape;1439;p48"/>
          <p:cNvSpPr txBox="1"/>
          <p:nvPr>
            <p:ph idx="1" type="subTitle"/>
          </p:nvPr>
        </p:nvSpPr>
        <p:spPr>
          <a:xfrm>
            <a:off x="1573715" y="2967450"/>
            <a:ext cx="2751300" cy="82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Insert a subtitle here in case you need it</a:t>
            </a:r>
            <a:endParaRPr/>
          </a:p>
        </p:txBody>
      </p:sp>
      <p:grpSp>
        <p:nvGrpSpPr>
          <p:cNvPr id="1440" name="Google Shape;1440;p48"/>
          <p:cNvGrpSpPr/>
          <p:nvPr/>
        </p:nvGrpSpPr>
        <p:grpSpPr>
          <a:xfrm>
            <a:off x="687850" y="341275"/>
            <a:ext cx="961550" cy="803100"/>
            <a:chOff x="1428800" y="3101325"/>
            <a:chExt cx="961550" cy="803100"/>
          </a:xfrm>
        </p:grpSpPr>
        <p:sp>
          <p:nvSpPr>
            <p:cNvPr id="1441" name="Google Shape;1441;p48"/>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 name="Google Shape;1444;p48"/>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 name="Google Shape;1445;p48"/>
          <p:cNvGrpSpPr/>
          <p:nvPr/>
        </p:nvGrpSpPr>
        <p:grpSpPr>
          <a:xfrm>
            <a:off x="335537" y="4048789"/>
            <a:ext cx="1096269" cy="606406"/>
            <a:chOff x="239224" y="3962464"/>
            <a:chExt cx="1096269" cy="606406"/>
          </a:xfrm>
        </p:grpSpPr>
        <p:grpSp>
          <p:nvGrpSpPr>
            <p:cNvPr id="1446" name="Google Shape;1446;p48"/>
            <p:cNvGrpSpPr/>
            <p:nvPr/>
          </p:nvGrpSpPr>
          <p:grpSpPr>
            <a:xfrm>
              <a:off x="923960" y="4386623"/>
              <a:ext cx="411533" cy="180447"/>
              <a:chOff x="7800560" y="4390223"/>
              <a:chExt cx="411533" cy="180447"/>
            </a:xfrm>
          </p:grpSpPr>
          <p:sp>
            <p:nvSpPr>
              <p:cNvPr id="1447" name="Google Shape;1447;p48"/>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8"/>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8"/>
            <p:cNvGrpSpPr/>
            <p:nvPr/>
          </p:nvGrpSpPr>
          <p:grpSpPr>
            <a:xfrm>
              <a:off x="239224" y="3962464"/>
              <a:ext cx="550856" cy="606406"/>
              <a:chOff x="8259624" y="3964264"/>
              <a:chExt cx="550856" cy="606406"/>
            </a:xfrm>
          </p:grpSpPr>
          <p:sp>
            <p:nvSpPr>
              <p:cNvPr id="1468" name="Google Shape;1468;p48"/>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8"/>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49"/>
          <p:cNvSpPr txBox="1"/>
          <p:nvPr>
            <p:ph idx="6"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 PROCESS FOR GAP ANALYSIS</a:t>
            </a:r>
            <a:endParaRPr>
              <a:solidFill>
                <a:schemeClr val="accent3"/>
              </a:solidFill>
            </a:endParaRPr>
          </a:p>
        </p:txBody>
      </p:sp>
      <p:sp>
        <p:nvSpPr>
          <p:cNvPr id="1509" name="Google Shape;1509;p49"/>
          <p:cNvSpPr txBox="1"/>
          <p:nvPr>
            <p:ph type="title"/>
          </p:nvPr>
        </p:nvSpPr>
        <p:spPr>
          <a:xfrm>
            <a:off x="915564" y="3140000"/>
            <a:ext cx="24366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CURRENT STATE</a:t>
            </a:r>
            <a:endParaRPr/>
          </a:p>
        </p:txBody>
      </p:sp>
      <p:sp>
        <p:nvSpPr>
          <p:cNvPr id="1510" name="Google Shape;1510;p49"/>
          <p:cNvSpPr txBox="1"/>
          <p:nvPr>
            <p:ph idx="1" type="subTitle"/>
          </p:nvPr>
        </p:nvSpPr>
        <p:spPr>
          <a:xfrm>
            <a:off x="915587" y="3460975"/>
            <a:ext cx="2436600" cy="9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a:t>
            </a:r>
            <a:r>
              <a:rPr lang="en"/>
              <a:t>has a beautiful name and is the second planet from the Sun in the System</a:t>
            </a:r>
            <a:endParaRPr/>
          </a:p>
        </p:txBody>
      </p:sp>
      <p:sp>
        <p:nvSpPr>
          <p:cNvPr id="1511" name="Google Shape;1511;p49"/>
          <p:cNvSpPr txBox="1"/>
          <p:nvPr>
            <p:ph idx="2" type="title"/>
          </p:nvPr>
        </p:nvSpPr>
        <p:spPr>
          <a:xfrm>
            <a:off x="3351061" y="2580756"/>
            <a:ext cx="24366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GAP ANALYSIS</a:t>
            </a:r>
            <a:endParaRPr/>
          </a:p>
        </p:txBody>
      </p:sp>
      <p:sp>
        <p:nvSpPr>
          <p:cNvPr id="1512" name="Google Shape;1512;p49"/>
          <p:cNvSpPr txBox="1"/>
          <p:nvPr>
            <p:ph idx="3" type="subTitle"/>
          </p:nvPr>
        </p:nvSpPr>
        <p:spPr>
          <a:xfrm>
            <a:off x="3351056" y="2901731"/>
            <a:ext cx="2436600" cy="9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1513" name="Google Shape;1513;p49"/>
          <p:cNvSpPr txBox="1"/>
          <p:nvPr>
            <p:ph idx="4" type="title"/>
          </p:nvPr>
        </p:nvSpPr>
        <p:spPr>
          <a:xfrm>
            <a:off x="5795971" y="3140000"/>
            <a:ext cx="24366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DESIRED STATE</a:t>
            </a:r>
            <a:endParaRPr/>
          </a:p>
        </p:txBody>
      </p:sp>
      <p:sp>
        <p:nvSpPr>
          <p:cNvPr id="1514" name="Google Shape;1514;p49"/>
          <p:cNvSpPr txBox="1"/>
          <p:nvPr>
            <p:ph idx="5" type="subTitle"/>
          </p:nvPr>
        </p:nvSpPr>
        <p:spPr>
          <a:xfrm>
            <a:off x="5795962" y="3460975"/>
            <a:ext cx="2436600" cy="9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is composed mostly of hydrogen and helium</a:t>
            </a:r>
            <a:endParaRPr/>
          </a:p>
          <a:p>
            <a:pPr indent="0" lvl="0" marL="0" rtl="0" algn="ctr">
              <a:spcBef>
                <a:spcPts val="0"/>
              </a:spcBef>
              <a:spcAft>
                <a:spcPts val="0"/>
              </a:spcAft>
              <a:buNone/>
            </a:pPr>
            <a:r>
              <a:t/>
            </a:r>
            <a:endParaRPr/>
          </a:p>
        </p:txBody>
      </p:sp>
      <p:sp>
        <p:nvSpPr>
          <p:cNvPr id="1515" name="Google Shape;1515;p49"/>
          <p:cNvSpPr/>
          <p:nvPr/>
        </p:nvSpPr>
        <p:spPr>
          <a:xfrm>
            <a:off x="1659437" y="1962444"/>
            <a:ext cx="948900" cy="94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4094912" y="1403199"/>
            <a:ext cx="948900" cy="94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6530387" y="1962444"/>
            <a:ext cx="948900" cy="94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 name="Google Shape;1518;p49"/>
          <p:cNvGrpSpPr/>
          <p:nvPr/>
        </p:nvGrpSpPr>
        <p:grpSpPr>
          <a:xfrm>
            <a:off x="1933952" y="2257355"/>
            <a:ext cx="366364" cy="359075"/>
            <a:chOff x="-60988625" y="3740800"/>
            <a:chExt cx="316650" cy="310350"/>
          </a:xfrm>
        </p:grpSpPr>
        <p:sp>
          <p:nvSpPr>
            <p:cNvPr id="1519" name="Google Shape;1519;p4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9"/>
          <p:cNvGrpSpPr/>
          <p:nvPr/>
        </p:nvGrpSpPr>
        <p:grpSpPr>
          <a:xfrm>
            <a:off x="6838378" y="2273767"/>
            <a:ext cx="351786" cy="326274"/>
            <a:chOff x="-62511900" y="4129100"/>
            <a:chExt cx="304050" cy="282000"/>
          </a:xfrm>
        </p:grpSpPr>
        <p:sp>
          <p:nvSpPr>
            <p:cNvPr id="1523" name="Google Shape;1523;p4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9"/>
          <p:cNvGrpSpPr/>
          <p:nvPr/>
        </p:nvGrpSpPr>
        <p:grpSpPr>
          <a:xfrm>
            <a:off x="4386168" y="1694010"/>
            <a:ext cx="366364" cy="367290"/>
            <a:chOff x="-61783350" y="3743950"/>
            <a:chExt cx="316650" cy="317450"/>
          </a:xfrm>
        </p:grpSpPr>
        <p:sp>
          <p:nvSpPr>
            <p:cNvPr id="1529" name="Google Shape;1529;p4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grpSp>
        <p:nvGrpSpPr>
          <p:cNvPr id="1535" name="Google Shape;1535;p50"/>
          <p:cNvGrpSpPr/>
          <p:nvPr/>
        </p:nvGrpSpPr>
        <p:grpSpPr>
          <a:xfrm>
            <a:off x="667200" y="1374100"/>
            <a:ext cx="1431650" cy="2710550"/>
            <a:chOff x="9026275" y="1237400"/>
            <a:chExt cx="1431650" cy="2710550"/>
          </a:xfrm>
        </p:grpSpPr>
        <p:sp>
          <p:nvSpPr>
            <p:cNvPr id="1536" name="Google Shape;1536;p50"/>
            <p:cNvSpPr/>
            <p:nvPr/>
          </p:nvSpPr>
          <p:spPr>
            <a:xfrm>
              <a:off x="9026275" y="1237400"/>
              <a:ext cx="1431650" cy="2710550"/>
            </a:xfrm>
            <a:custGeom>
              <a:rect b="b" l="l" r="r" t="t"/>
              <a:pathLst>
                <a:path extrusionOk="0" h="108422" w="57266">
                  <a:moveTo>
                    <a:pt x="7569" y="0"/>
                  </a:moveTo>
                  <a:cubicBezTo>
                    <a:pt x="3374" y="0"/>
                    <a:pt x="0" y="3374"/>
                    <a:pt x="0" y="7569"/>
                  </a:cubicBezTo>
                  <a:lnTo>
                    <a:pt x="0" y="100883"/>
                  </a:lnTo>
                  <a:cubicBezTo>
                    <a:pt x="0" y="105047"/>
                    <a:pt x="3374" y="108421"/>
                    <a:pt x="7569" y="108421"/>
                  </a:cubicBezTo>
                  <a:lnTo>
                    <a:pt x="49697" y="108421"/>
                  </a:lnTo>
                  <a:cubicBezTo>
                    <a:pt x="53892" y="108421"/>
                    <a:pt x="57266" y="105047"/>
                    <a:pt x="57266" y="100883"/>
                  </a:cubicBezTo>
                  <a:lnTo>
                    <a:pt x="57266" y="7569"/>
                  </a:lnTo>
                  <a:cubicBezTo>
                    <a:pt x="57266" y="3374"/>
                    <a:pt x="53892" y="0"/>
                    <a:pt x="496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0"/>
            <p:cNvSpPr/>
            <p:nvPr/>
          </p:nvSpPr>
          <p:spPr>
            <a:xfrm>
              <a:off x="9097700" y="1311100"/>
              <a:ext cx="1288050" cy="2562375"/>
            </a:xfrm>
            <a:custGeom>
              <a:rect b="b" l="l" r="r" t="t"/>
              <a:pathLst>
                <a:path extrusionOk="0" h="102495" w="51522">
                  <a:moveTo>
                    <a:pt x="5046" y="1"/>
                  </a:moveTo>
                  <a:cubicBezTo>
                    <a:pt x="2280" y="1"/>
                    <a:pt x="1" y="2250"/>
                    <a:pt x="31" y="5016"/>
                  </a:cubicBezTo>
                  <a:lnTo>
                    <a:pt x="31" y="97479"/>
                  </a:lnTo>
                  <a:cubicBezTo>
                    <a:pt x="31" y="100245"/>
                    <a:pt x="2280" y="102494"/>
                    <a:pt x="5046" y="102494"/>
                  </a:cubicBezTo>
                  <a:lnTo>
                    <a:pt x="46506" y="102494"/>
                  </a:lnTo>
                  <a:cubicBezTo>
                    <a:pt x="49272" y="102494"/>
                    <a:pt x="51521" y="100245"/>
                    <a:pt x="51521" y="97479"/>
                  </a:cubicBezTo>
                  <a:lnTo>
                    <a:pt x="51521" y="5016"/>
                  </a:lnTo>
                  <a:cubicBezTo>
                    <a:pt x="51521" y="2250"/>
                    <a:pt x="49272" y="1"/>
                    <a:pt x="46506" y="1"/>
                  </a:cubicBezTo>
                  <a:close/>
                </a:path>
              </a:pathLst>
            </a:custGeom>
            <a:solidFill>
              <a:srgbClr val="E8E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0"/>
            <p:cNvSpPr/>
            <p:nvPr/>
          </p:nvSpPr>
          <p:spPr>
            <a:xfrm>
              <a:off x="9382650" y="1358975"/>
              <a:ext cx="718125" cy="34975"/>
            </a:xfrm>
            <a:custGeom>
              <a:rect b="b" l="l" r="r" t="t"/>
              <a:pathLst>
                <a:path extrusionOk="0" h="1399" w="28725">
                  <a:moveTo>
                    <a:pt x="670" y="0"/>
                  </a:moveTo>
                  <a:cubicBezTo>
                    <a:pt x="305" y="0"/>
                    <a:pt x="1" y="304"/>
                    <a:pt x="1" y="669"/>
                  </a:cubicBezTo>
                  <a:lnTo>
                    <a:pt x="1" y="730"/>
                  </a:lnTo>
                  <a:cubicBezTo>
                    <a:pt x="1" y="1095"/>
                    <a:pt x="305" y="1399"/>
                    <a:pt x="670" y="1399"/>
                  </a:cubicBezTo>
                  <a:lnTo>
                    <a:pt x="28026" y="1399"/>
                  </a:lnTo>
                  <a:cubicBezTo>
                    <a:pt x="28421" y="1399"/>
                    <a:pt x="28725" y="1095"/>
                    <a:pt x="28725" y="730"/>
                  </a:cubicBezTo>
                  <a:lnTo>
                    <a:pt x="28725" y="669"/>
                  </a:lnTo>
                  <a:cubicBezTo>
                    <a:pt x="28725" y="304"/>
                    <a:pt x="28421" y="0"/>
                    <a:pt x="28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0"/>
            <p:cNvSpPr/>
            <p:nvPr/>
          </p:nvSpPr>
          <p:spPr>
            <a:xfrm>
              <a:off x="9382650" y="3754900"/>
              <a:ext cx="718125" cy="35750"/>
            </a:xfrm>
            <a:custGeom>
              <a:rect b="b" l="l" r="r" t="t"/>
              <a:pathLst>
                <a:path extrusionOk="0" h="1430" w="28725">
                  <a:moveTo>
                    <a:pt x="670" y="1"/>
                  </a:moveTo>
                  <a:cubicBezTo>
                    <a:pt x="305" y="1"/>
                    <a:pt x="1" y="335"/>
                    <a:pt x="1" y="700"/>
                  </a:cubicBezTo>
                  <a:lnTo>
                    <a:pt x="1" y="730"/>
                  </a:lnTo>
                  <a:cubicBezTo>
                    <a:pt x="1" y="1125"/>
                    <a:pt x="305" y="1429"/>
                    <a:pt x="670" y="1429"/>
                  </a:cubicBezTo>
                  <a:lnTo>
                    <a:pt x="28026" y="1429"/>
                  </a:lnTo>
                  <a:cubicBezTo>
                    <a:pt x="28421" y="1429"/>
                    <a:pt x="28725" y="1125"/>
                    <a:pt x="28725" y="730"/>
                  </a:cubicBezTo>
                  <a:lnTo>
                    <a:pt x="28725" y="700"/>
                  </a:lnTo>
                  <a:cubicBezTo>
                    <a:pt x="28725" y="335"/>
                    <a:pt x="28421" y="1"/>
                    <a:pt x="28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0"/>
            <p:cNvSpPr/>
            <p:nvPr/>
          </p:nvSpPr>
          <p:spPr>
            <a:xfrm>
              <a:off x="9323400" y="1618275"/>
              <a:ext cx="836650" cy="755175"/>
            </a:xfrm>
            <a:custGeom>
              <a:rect b="b" l="l" r="r" t="t"/>
              <a:pathLst>
                <a:path extrusionOk="0" h="30207" w="33466">
                  <a:moveTo>
                    <a:pt x="16748" y="1"/>
                  </a:moveTo>
                  <a:cubicBezTo>
                    <a:pt x="16649" y="1"/>
                    <a:pt x="16550" y="39"/>
                    <a:pt x="16475" y="115"/>
                  </a:cubicBezTo>
                  <a:lnTo>
                    <a:pt x="304" y="14279"/>
                  </a:lnTo>
                  <a:cubicBezTo>
                    <a:pt x="0" y="14553"/>
                    <a:pt x="213" y="15039"/>
                    <a:pt x="578" y="15039"/>
                  </a:cubicBezTo>
                  <a:lnTo>
                    <a:pt x="6444" y="15039"/>
                  </a:lnTo>
                  <a:cubicBezTo>
                    <a:pt x="6657" y="15039"/>
                    <a:pt x="6839" y="15222"/>
                    <a:pt x="6839" y="15465"/>
                  </a:cubicBezTo>
                  <a:lnTo>
                    <a:pt x="6839" y="29781"/>
                  </a:lnTo>
                  <a:cubicBezTo>
                    <a:pt x="6839" y="30024"/>
                    <a:pt x="7052" y="30207"/>
                    <a:pt x="7265" y="30207"/>
                  </a:cubicBezTo>
                  <a:lnTo>
                    <a:pt x="26201" y="30207"/>
                  </a:lnTo>
                  <a:cubicBezTo>
                    <a:pt x="26414" y="30207"/>
                    <a:pt x="26596" y="30024"/>
                    <a:pt x="26596" y="29781"/>
                  </a:cubicBezTo>
                  <a:lnTo>
                    <a:pt x="26596" y="15465"/>
                  </a:lnTo>
                  <a:cubicBezTo>
                    <a:pt x="26596" y="15222"/>
                    <a:pt x="26809" y="15039"/>
                    <a:pt x="27022" y="15039"/>
                  </a:cubicBezTo>
                  <a:lnTo>
                    <a:pt x="32888" y="15039"/>
                  </a:lnTo>
                  <a:cubicBezTo>
                    <a:pt x="33283" y="15039"/>
                    <a:pt x="33466" y="14553"/>
                    <a:pt x="33192" y="14279"/>
                  </a:cubicBezTo>
                  <a:lnTo>
                    <a:pt x="17022" y="115"/>
                  </a:lnTo>
                  <a:cubicBezTo>
                    <a:pt x="16946" y="39"/>
                    <a:pt x="16847" y="1"/>
                    <a:pt x="16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0"/>
            <p:cNvSpPr/>
            <p:nvPr/>
          </p:nvSpPr>
          <p:spPr>
            <a:xfrm>
              <a:off x="9549825" y="1952450"/>
              <a:ext cx="384550" cy="147450"/>
            </a:xfrm>
            <a:custGeom>
              <a:rect b="b" l="l" r="r" t="t"/>
              <a:pathLst>
                <a:path extrusionOk="0" h="5898" w="15382">
                  <a:moveTo>
                    <a:pt x="943" y="0"/>
                  </a:moveTo>
                  <a:cubicBezTo>
                    <a:pt x="426" y="0"/>
                    <a:pt x="1" y="426"/>
                    <a:pt x="1" y="943"/>
                  </a:cubicBezTo>
                  <a:lnTo>
                    <a:pt x="1" y="4955"/>
                  </a:lnTo>
                  <a:cubicBezTo>
                    <a:pt x="1" y="5472"/>
                    <a:pt x="426" y="5897"/>
                    <a:pt x="943" y="5897"/>
                  </a:cubicBezTo>
                  <a:lnTo>
                    <a:pt x="14439" y="5897"/>
                  </a:lnTo>
                  <a:cubicBezTo>
                    <a:pt x="14925" y="5897"/>
                    <a:pt x="15351" y="5472"/>
                    <a:pt x="15381" y="4955"/>
                  </a:cubicBezTo>
                  <a:lnTo>
                    <a:pt x="15381" y="943"/>
                  </a:lnTo>
                  <a:cubicBezTo>
                    <a:pt x="15381" y="426"/>
                    <a:pt x="14956" y="0"/>
                    <a:pt x="14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0"/>
            <p:cNvSpPr/>
            <p:nvPr/>
          </p:nvSpPr>
          <p:spPr>
            <a:xfrm>
              <a:off x="9632675" y="1990450"/>
              <a:ext cx="52450" cy="74475"/>
            </a:xfrm>
            <a:custGeom>
              <a:rect b="b" l="l" r="r" t="t"/>
              <a:pathLst>
                <a:path extrusionOk="0" h="2979" w="2098">
                  <a:moveTo>
                    <a:pt x="1003" y="335"/>
                  </a:moveTo>
                  <a:cubicBezTo>
                    <a:pt x="1186" y="335"/>
                    <a:pt x="1337" y="365"/>
                    <a:pt x="1429" y="456"/>
                  </a:cubicBezTo>
                  <a:cubicBezTo>
                    <a:pt x="1520" y="517"/>
                    <a:pt x="1581" y="638"/>
                    <a:pt x="1581" y="790"/>
                  </a:cubicBezTo>
                  <a:cubicBezTo>
                    <a:pt x="1581" y="942"/>
                    <a:pt x="1520" y="1034"/>
                    <a:pt x="1429" y="1125"/>
                  </a:cubicBezTo>
                  <a:cubicBezTo>
                    <a:pt x="1337" y="1186"/>
                    <a:pt x="1186" y="1216"/>
                    <a:pt x="1003" y="1216"/>
                  </a:cubicBezTo>
                  <a:lnTo>
                    <a:pt x="395" y="1216"/>
                  </a:lnTo>
                  <a:lnTo>
                    <a:pt x="395" y="335"/>
                  </a:lnTo>
                  <a:close/>
                  <a:moveTo>
                    <a:pt x="1034" y="1550"/>
                  </a:moveTo>
                  <a:cubicBezTo>
                    <a:pt x="1246" y="1550"/>
                    <a:pt x="1429" y="1611"/>
                    <a:pt x="1520" y="1672"/>
                  </a:cubicBezTo>
                  <a:cubicBezTo>
                    <a:pt x="1641" y="1763"/>
                    <a:pt x="1672" y="1915"/>
                    <a:pt x="1672" y="2097"/>
                  </a:cubicBezTo>
                  <a:cubicBezTo>
                    <a:pt x="1672" y="2280"/>
                    <a:pt x="1641" y="2401"/>
                    <a:pt x="1520" y="2493"/>
                  </a:cubicBezTo>
                  <a:cubicBezTo>
                    <a:pt x="1429" y="2584"/>
                    <a:pt x="1246" y="2645"/>
                    <a:pt x="1034" y="2645"/>
                  </a:cubicBezTo>
                  <a:lnTo>
                    <a:pt x="395" y="2645"/>
                  </a:lnTo>
                  <a:lnTo>
                    <a:pt x="395" y="1550"/>
                  </a:lnTo>
                  <a:close/>
                  <a:moveTo>
                    <a:pt x="0" y="0"/>
                  </a:moveTo>
                  <a:lnTo>
                    <a:pt x="0" y="2979"/>
                  </a:lnTo>
                  <a:lnTo>
                    <a:pt x="1064" y="2979"/>
                  </a:lnTo>
                  <a:cubicBezTo>
                    <a:pt x="1398" y="2979"/>
                    <a:pt x="1641" y="2888"/>
                    <a:pt x="1824" y="2736"/>
                  </a:cubicBezTo>
                  <a:cubicBezTo>
                    <a:pt x="2006" y="2614"/>
                    <a:pt x="2097" y="2401"/>
                    <a:pt x="2097" y="2128"/>
                  </a:cubicBezTo>
                  <a:cubicBezTo>
                    <a:pt x="2097" y="1945"/>
                    <a:pt x="2037" y="1763"/>
                    <a:pt x="1945" y="1642"/>
                  </a:cubicBezTo>
                  <a:cubicBezTo>
                    <a:pt x="1824" y="1490"/>
                    <a:pt x="1672" y="1398"/>
                    <a:pt x="1489" y="1368"/>
                  </a:cubicBezTo>
                  <a:cubicBezTo>
                    <a:pt x="1641" y="1338"/>
                    <a:pt x="1763" y="1277"/>
                    <a:pt x="1854" y="1155"/>
                  </a:cubicBezTo>
                  <a:cubicBezTo>
                    <a:pt x="1945" y="1064"/>
                    <a:pt x="1976" y="912"/>
                    <a:pt x="1976" y="730"/>
                  </a:cubicBezTo>
                  <a:cubicBezTo>
                    <a:pt x="1976" y="517"/>
                    <a:pt x="1885" y="335"/>
                    <a:pt x="1733" y="183"/>
                  </a:cubicBezTo>
                  <a:cubicBezTo>
                    <a:pt x="1550" y="61"/>
                    <a:pt x="1337" y="0"/>
                    <a:pt x="10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0"/>
            <p:cNvSpPr/>
            <p:nvPr/>
          </p:nvSpPr>
          <p:spPr>
            <a:xfrm>
              <a:off x="9710925" y="1990450"/>
              <a:ext cx="56275" cy="76000"/>
            </a:xfrm>
            <a:custGeom>
              <a:rect b="b" l="l" r="r" t="t"/>
              <a:pathLst>
                <a:path extrusionOk="0" h="3040" w="2251">
                  <a:moveTo>
                    <a:pt x="1" y="0"/>
                  </a:moveTo>
                  <a:lnTo>
                    <a:pt x="1" y="1854"/>
                  </a:lnTo>
                  <a:cubicBezTo>
                    <a:pt x="1" y="2249"/>
                    <a:pt x="92" y="2523"/>
                    <a:pt x="274" y="2736"/>
                  </a:cubicBezTo>
                  <a:cubicBezTo>
                    <a:pt x="457" y="2918"/>
                    <a:pt x="761" y="3040"/>
                    <a:pt x="1125" y="3040"/>
                  </a:cubicBezTo>
                  <a:cubicBezTo>
                    <a:pt x="1490" y="3040"/>
                    <a:pt x="1794" y="2918"/>
                    <a:pt x="1977" y="2736"/>
                  </a:cubicBezTo>
                  <a:cubicBezTo>
                    <a:pt x="2159" y="2523"/>
                    <a:pt x="2250" y="2249"/>
                    <a:pt x="2250" y="1854"/>
                  </a:cubicBezTo>
                  <a:lnTo>
                    <a:pt x="2250" y="0"/>
                  </a:lnTo>
                  <a:lnTo>
                    <a:pt x="1855" y="0"/>
                  </a:lnTo>
                  <a:lnTo>
                    <a:pt x="1855" y="1793"/>
                  </a:lnTo>
                  <a:cubicBezTo>
                    <a:pt x="1855" y="2128"/>
                    <a:pt x="1794" y="2341"/>
                    <a:pt x="1673" y="2493"/>
                  </a:cubicBezTo>
                  <a:cubicBezTo>
                    <a:pt x="1581" y="2645"/>
                    <a:pt x="1399" y="2705"/>
                    <a:pt x="1125" y="2705"/>
                  </a:cubicBezTo>
                  <a:cubicBezTo>
                    <a:pt x="882" y="2705"/>
                    <a:pt x="670" y="2645"/>
                    <a:pt x="578" y="2493"/>
                  </a:cubicBezTo>
                  <a:cubicBezTo>
                    <a:pt x="457" y="2341"/>
                    <a:pt x="396" y="2128"/>
                    <a:pt x="396" y="1793"/>
                  </a:cubicBezTo>
                  <a:lnTo>
                    <a:pt x="3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0"/>
            <p:cNvSpPr/>
            <p:nvPr/>
          </p:nvSpPr>
          <p:spPr>
            <a:xfrm>
              <a:off x="9785400" y="1990450"/>
              <a:ext cx="62350" cy="74475"/>
            </a:xfrm>
            <a:custGeom>
              <a:rect b="b" l="l" r="r" t="t"/>
              <a:pathLst>
                <a:path extrusionOk="0" h="2979" w="2494">
                  <a:moveTo>
                    <a:pt x="1" y="0"/>
                  </a:moveTo>
                  <a:lnTo>
                    <a:pt x="1064" y="1550"/>
                  </a:lnTo>
                  <a:lnTo>
                    <a:pt x="1064" y="2979"/>
                  </a:lnTo>
                  <a:lnTo>
                    <a:pt x="1460" y="2979"/>
                  </a:lnTo>
                  <a:lnTo>
                    <a:pt x="1460" y="1550"/>
                  </a:lnTo>
                  <a:lnTo>
                    <a:pt x="2493" y="0"/>
                  </a:lnTo>
                  <a:lnTo>
                    <a:pt x="2068" y="0"/>
                  </a:lnTo>
                  <a:lnTo>
                    <a:pt x="1247" y="1216"/>
                  </a:lnTo>
                  <a:lnTo>
                    <a:pt x="4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0"/>
            <p:cNvSpPr/>
            <p:nvPr/>
          </p:nvSpPr>
          <p:spPr>
            <a:xfrm>
              <a:off x="9334775" y="2751850"/>
              <a:ext cx="816150" cy="752875"/>
            </a:xfrm>
            <a:custGeom>
              <a:rect b="b" l="l" r="r" t="t"/>
              <a:pathLst>
                <a:path extrusionOk="0" h="30115" w="32646">
                  <a:moveTo>
                    <a:pt x="7235" y="1"/>
                  </a:moveTo>
                  <a:cubicBezTo>
                    <a:pt x="6779" y="1"/>
                    <a:pt x="6445" y="396"/>
                    <a:pt x="6445" y="821"/>
                  </a:cubicBezTo>
                  <a:lnTo>
                    <a:pt x="6445" y="14408"/>
                  </a:lnTo>
                  <a:cubicBezTo>
                    <a:pt x="6445" y="14864"/>
                    <a:pt x="6050" y="15229"/>
                    <a:pt x="5624" y="15229"/>
                  </a:cubicBezTo>
                  <a:lnTo>
                    <a:pt x="1065" y="15229"/>
                  </a:lnTo>
                  <a:cubicBezTo>
                    <a:pt x="366" y="15229"/>
                    <a:pt x="1" y="16141"/>
                    <a:pt x="700" y="16597"/>
                  </a:cubicBezTo>
                  <a:lnTo>
                    <a:pt x="15898" y="29910"/>
                  </a:lnTo>
                  <a:cubicBezTo>
                    <a:pt x="16050" y="30047"/>
                    <a:pt x="16232" y="30115"/>
                    <a:pt x="16415" y="30115"/>
                  </a:cubicBezTo>
                  <a:cubicBezTo>
                    <a:pt x="16597" y="30115"/>
                    <a:pt x="16779" y="30047"/>
                    <a:pt x="16931" y="29910"/>
                  </a:cubicBezTo>
                  <a:lnTo>
                    <a:pt x="32129" y="16597"/>
                  </a:lnTo>
                  <a:cubicBezTo>
                    <a:pt x="32646" y="16080"/>
                    <a:pt x="32312" y="15229"/>
                    <a:pt x="31582" y="15229"/>
                  </a:cubicBezTo>
                  <a:lnTo>
                    <a:pt x="27023" y="15229"/>
                  </a:lnTo>
                  <a:cubicBezTo>
                    <a:pt x="26567" y="15229"/>
                    <a:pt x="26232" y="14834"/>
                    <a:pt x="26232" y="14408"/>
                  </a:cubicBezTo>
                  <a:lnTo>
                    <a:pt x="26232" y="821"/>
                  </a:lnTo>
                  <a:cubicBezTo>
                    <a:pt x="26232" y="365"/>
                    <a:pt x="25837" y="1"/>
                    <a:pt x="254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0"/>
            <p:cNvSpPr/>
            <p:nvPr/>
          </p:nvSpPr>
          <p:spPr>
            <a:xfrm>
              <a:off x="9549825" y="3023125"/>
              <a:ext cx="384550" cy="147450"/>
            </a:xfrm>
            <a:custGeom>
              <a:rect b="b" l="l" r="r" t="t"/>
              <a:pathLst>
                <a:path extrusionOk="0" h="5898" w="15382">
                  <a:moveTo>
                    <a:pt x="943" y="1"/>
                  </a:moveTo>
                  <a:cubicBezTo>
                    <a:pt x="426" y="1"/>
                    <a:pt x="1" y="426"/>
                    <a:pt x="1" y="943"/>
                  </a:cubicBezTo>
                  <a:lnTo>
                    <a:pt x="1" y="4925"/>
                  </a:lnTo>
                  <a:cubicBezTo>
                    <a:pt x="1" y="5472"/>
                    <a:pt x="426" y="5897"/>
                    <a:pt x="943" y="5897"/>
                  </a:cubicBezTo>
                  <a:lnTo>
                    <a:pt x="14439" y="5897"/>
                  </a:lnTo>
                  <a:cubicBezTo>
                    <a:pt x="14925" y="5897"/>
                    <a:pt x="15351" y="5472"/>
                    <a:pt x="15381" y="4925"/>
                  </a:cubicBezTo>
                  <a:lnTo>
                    <a:pt x="15381" y="943"/>
                  </a:lnTo>
                  <a:cubicBezTo>
                    <a:pt x="15381" y="426"/>
                    <a:pt x="14956" y="1"/>
                    <a:pt x="144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0"/>
            <p:cNvSpPr/>
            <p:nvPr/>
          </p:nvSpPr>
          <p:spPr>
            <a:xfrm>
              <a:off x="9606075" y="3055050"/>
              <a:ext cx="52450" cy="77525"/>
            </a:xfrm>
            <a:custGeom>
              <a:rect b="b" l="l" r="r" t="t"/>
              <a:pathLst>
                <a:path extrusionOk="0" h="3101" w="2098">
                  <a:moveTo>
                    <a:pt x="1064" y="0"/>
                  </a:moveTo>
                  <a:cubicBezTo>
                    <a:pt x="730" y="0"/>
                    <a:pt x="487" y="92"/>
                    <a:pt x="274" y="244"/>
                  </a:cubicBezTo>
                  <a:cubicBezTo>
                    <a:pt x="91" y="395"/>
                    <a:pt x="0" y="608"/>
                    <a:pt x="0" y="851"/>
                  </a:cubicBezTo>
                  <a:cubicBezTo>
                    <a:pt x="0" y="1095"/>
                    <a:pt x="91" y="1277"/>
                    <a:pt x="213" y="1399"/>
                  </a:cubicBezTo>
                  <a:cubicBezTo>
                    <a:pt x="335" y="1520"/>
                    <a:pt x="547" y="1611"/>
                    <a:pt x="851" y="1672"/>
                  </a:cubicBezTo>
                  <a:lnTo>
                    <a:pt x="1094" y="1733"/>
                  </a:lnTo>
                  <a:cubicBezTo>
                    <a:pt x="1307" y="1763"/>
                    <a:pt x="1459" y="1824"/>
                    <a:pt x="1550" y="1915"/>
                  </a:cubicBezTo>
                  <a:cubicBezTo>
                    <a:pt x="1642" y="1976"/>
                    <a:pt x="1672" y="2098"/>
                    <a:pt x="1672" y="2250"/>
                  </a:cubicBezTo>
                  <a:cubicBezTo>
                    <a:pt x="1672" y="2402"/>
                    <a:pt x="1611" y="2554"/>
                    <a:pt x="1490" y="2614"/>
                  </a:cubicBezTo>
                  <a:cubicBezTo>
                    <a:pt x="1368" y="2706"/>
                    <a:pt x="1186" y="2766"/>
                    <a:pt x="973" y="2766"/>
                  </a:cubicBezTo>
                  <a:cubicBezTo>
                    <a:pt x="821" y="2766"/>
                    <a:pt x="669" y="2736"/>
                    <a:pt x="487" y="2706"/>
                  </a:cubicBezTo>
                  <a:cubicBezTo>
                    <a:pt x="335" y="2645"/>
                    <a:pt x="183" y="2584"/>
                    <a:pt x="31" y="2493"/>
                  </a:cubicBezTo>
                  <a:lnTo>
                    <a:pt x="31" y="2888"/>
                  </a:lnTo>
                  <a:cubicBezTo>
                    <a:pt x="183" y="2949"/>
                    <a:pt x="365" y="3010"/>
                    <a:pt x="517" y="3040"/>
                  </a:cubicBezTo>
                  <a:cubicBezTo>
                    <a:pt x="669" y="3070"/>
                    <a:pt x="821" y="3101"/>
                    <a:pt x="973" y="3101"/>
                  </a:cubicBezTo>
                  <a:cubicBezTo>
                    <a:pt x="1338" y="3101"/>
                    <a:pt x="1611" y="3010"/>
                    <a:pt x="1794" y="2858"/>
                  </a:cubicBezTo>
                  <a:cubicBezTo>
                    <a:pt x="2006" y="2706"/>
                    <a:pt x="2098" y="2493"/>
                    <a:pt x="2098" y="2219"/>
                  </a:cubicBezTo>
                  <a:cubicBezTo>
                    <a:pt x="2098" y="1976"/>
                    <a:pt x="2037" y="1794"/>
                    <a:pt x="1885" y="1642"/>
                  </a:cubicBezTo>
                  <a:cubicBezTo>
                    <a:pt x="1733" y="1490"/>
                    <a:pt x="1520" y="1399"/>
                    <a:pt x="1216" y="1338"/>
                  </a:cubicBezTo>
                  <a:lnTo>
                    <a:pt x="973" y="1277"/>
                  </a:lnTo>
                  <a:cubicBezTo>
                    <a:pt x="760" y="1247"/>
                    <a:pt x="608" y="1186"/>
                    <a:pt x="517" y="1125"/>
                  </a:cubicBezTo>
                  <a:cubicBezTo>
                    <a:pt x="456" y="1064"/>
                    <a:pt x="426" y="973"/>
                    <a:pt x="426" y="821"/>
                  </a:cubicBezTo>
                  <a:cubicBezTo>
                    <a:pt x="426" y="669"/>
                    <a:pt x="487" y="547"/>
                    <a:pt x="578" y="456"/>
                  </a:cubicBezTo>
                  <a:cubicBezTo>
                    <a:pt x="699" y="395"/>
                    <a:pt x="882" y="335"/>
                    <a:pt x="1094" y="335"/>
                  </a:cubicBezTo>
                  <a:cubicBezTo>
                    <a:pt x="1216" y="335"/>
                    <a:pt x="1338" y="365"/>
                    <a:pt x="1490" y="395"/>
                  </a:cubicBezTo>
                  <a:cubicBezTo>
                    <a:pt x="1611" y="426"/>
                    <a:pt x="1763" y="487"/>
                    <a:pt x="1915" y="547"/>
                  </a:cubicBezTo>
                  <a:lnTo>
                    <a:pt x="1915" y="152"/>
                  </a:lnTo>
                  <a:cubicBezTo>
                    <a:pt x="1763" y="122"/>
                    <a:pt x="1611" y="92"/>
                    <a:pt x="1490" y="61"/>
                  </a:cubicBezTo>
                  <a:cubicBezTo>
                    <a:pt x="1338" y="31"/>
                    <a:pt x="1186" y="0"/>
                    <a:pt x="10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0"/>
            <p:cNvSpPr/>
            <p:nvPr/>
          </p:nvSpPr>
          <p:spPr>
            <a:xfrm>
              <a:off x="9683575" y="3056575"/>
              <a:ext cx="47900" cy="74475"/>
            </a:xfrm>
            <a:custGeom>
              <a:rect b="b" l="l" r="r" t="t"/>
              <a:pathLst>
                <a:path extrusionOk="0" h="2979" w="1916">
                  <a:moveTo>
                    <a:pt x="1" y="0"/>
                  </a:moveTo>
                  <a:lnTo>
                    <a:pt x="1" y="2979"/>
                  </a:lnTo>
                  <a:lnTo>
                    <a:pt x="1916" y="2979"/>
                  </a:lnTo>
                  <a:lnTo>
                    <a:pt x="1916" y="2645"/>
                  </a:lnTo>
                  <a:lnTo>
                    <a:pt x="396" y="2645"/>
                  </a:lnTo>
                  <a:lnTo>
                    <a:pt x="396" y="1550"/>
                  </a:lnTo>
                  <a:lnTo>
                    <a:pt x="1824" y="1550"/>
                  </a:lnTo>
                  <a:lnTo>
                    <a:pt x="1824" y="1216"/>
                  </a:lnTo>
                  <a:lnTo>
                    <a:pt x="396" y="1216"/>
                  </a:lnTo>
                  <a:lnTo>
                    <a:pt x="396" y="334"/>
                  </a:lnTo>
                  <a:lnTo>
                    <a:pt x="1885" y="334"/>
                  </a:lnTo>
                  <a:lnTo>
                    <a:pt x="18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0"/>
            <p:cNvSpPr/>
            <p:nvPr/>
          </p:nvSpPr>
          <p:spPr>
            <a:xfrm>
              <a:off x="9757275" y="3056575"/>
              <a:ext cx="46400" cy="74475"/>
            </a:xfrm>
            <a:custGeom>
              <a:rect b="b" l="l" r="r" t="t"/>
              <a:pathLst>
                <a:path extrusionOk="0" h="2979" w="1856">
                  <a:moveTo>
                    <a:pt x="1" y="0"/>
                  </a:moveTo>
                  <a:lnTo>
                    <a:pt x="1" y="2979"/>
                  </a:lnTo>
                  <a:lnTo>
                    <a:pt x="1855" y="2979"/>
                  </a:lnTo>
                  <a:lnTo>
                    <a:pt x="1855" y="2645"/>
                  </a:lnTo>
                  <a:lnTo>
                    <a:pt x="396" y="2645"/>
                  </a:lnTo>
                  <a:lnTo>
                    <a:pt x="3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0"/>
            <p:cNvSpPr/>
            <p:nvPr/>
          </p:nvSpPr>
          <p:spPr>
            <a:xfrm>
              <a:off x="9823400" y="3056575"/>
              <a:ext cx="46375" cy="74475"/>
            </a:xfrm>
            <a:custGeom>
              <a:rect b="b" l="l" r="r" t="t"/>
              <a:pathLst>
                <a:path extrusionOk="0" h="2979" w="1855">
                  <a:moveTo>
                    <a:pt x="0" y="0"/>
                  </a:moveTo>
                  <a:lnTo>
                    <a:pt x="0" y="2979"/>
                  </a:lnTo>
                  <a:lnTo>
                    <a:pt x="1855" y="2979"/>
                  </a:lnTo>
                  <a:lnTo>
                    <a:pt x="1855" y="2645"/>
                  </a:lnTo>
                  <a:lnTo>
                    <a:pt x="396" y="2645"/>
                  </a:lnTo>
                  <a:lnTo>
                    <a:pt x="3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0"/>
            <p:cNvSpPr/>
            <p:nvPr/>
          </p:nvSpPr>
          <p:spPr>
            <a:xfrm>
              <a:off x="9322625" y="2514000"/>
              <a:ext cx="838950" cy="72225"/>
            </a:xfrm>
            <a:custGeom>
              <a:rect b="b" l="l" r="r" t="t"/>
              <a:pathLst>
                <a:path extrusionOk="0" h="2889" w="33558">
                  <a:moveTo>
                    <a:pt x="1460" y="1"/>
                  </a:moveTo>
                  <a:cubicBezTo>
                    <a:pt x="639" y="1"/>
                    <a:pt x="1" y="639"/>
                    <a:pt x="1" y="1429"/>
                  </a:cubicBezTo>
                  <a:cubicBezTo>
                    <a:pt x="1" y="2250"/>
                    <a:pt x="639" y="2888"/>
                    <a:pt x="1460" y="2888"/>
                  </a:cubicBezTo>
                  <a:lnTo>
                    <a:pt x="32099" y="2888"/>
                  </a:lnTo>
                  <a:cubicBezTo>
                    <a:pt x="32919" y="2888"/>
                    <a:pt x="33557" y="2250"/>
                    <a:pt x="33557" y="1429"/>
                  </a:cubicBezTo>
                  <a:cubicBezTo>
                    <a:pt x="33557" y="639"/>
                    <a:pt x="32919" y="1"/>
                    <a:pt x="32099" y="1"/>
                  </a:cubicBezTo>
                  <a:close/>
                </a:path>
              </a:pathLst>
            </a:custGeom>
            <a:solidFill>
              <a:srgbClr val="D6DD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2" name="Google Shape;1552;p50"/>
          <p:cNvSpPr/>
          <p:nvPr/>
        </p:nvSpPr>
        <p:spPr>
          <a:xfrm>
            <a:off x="268703" y="4655200"/>
            <a:ext cx="23355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0"/>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COMPANY GOALS</a:t>
            </a:r>
            <a:endParaRPr>
              <a:solidFill>
                <a:schemeClr val="accent3"/>
              </a:solidFill>
            </a:endParaRPr>
          </a:p>
        </p:txBody>
      </p:sp>
      <p:sp>
        <p:nvSpPr>
          <p:cNvPr id="1554" name="Google Shape;1554;p50"/>
          <p:cNvSpPr txBox="1"/>
          <p:nvPr>
            <p:ph idx="2" type="title"/>
          </p:nvPr>
        </p:nvSpPr>
        <p:spPr>
          <a:xfrm>
            <a:off x="3246512" y="1759075"/>
            <a:ext cx="24471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 1</a:t>
            </a:r>
            <a:endParaRPr/>
          </a:p>
        </p:txBody>
      </p:sp>
      <p:sp>
        <p:nvSpPr>
          <p:cNvPr id="1555" name="Google Shape;1555;p50"/>
          <p:cNvSpPr txBox="1"/>
          <p:nvPr>
            <p:ph idx="1" type="subTitle"/>
          </p:nvPr>
        </p:nvSpPr>
        <p:spPr>
          <a:xfrm>
            <a:off x="3246516" y="2084193"/>
            <a:ext cx="2447100" cy="6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1556" name="Google Shape;1556;p50"/>
          <p:cNvSpPr txBox="1"/>
          <p:nvPr>
            <p:ph idx="3" type="title"/>
          </p:nvPr>
        </p:nvSpPr>
        <p:spPr>
          <a:xfrm>
            <a:off x="5968675" y="1759075"/>
            <a:ext cx="24471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 2</a:t>
            </a:r>
            <a:endParaRPr/>
          </a:p>
        </p:txBody>
      </p:sp>
      <p:sp>
        <p:nvSpPr>
          <p:cNvPr id="1557" name="Google Shape;1557;p50"/>
          <p:cNvSpPr txBox="1"/>
          <p:nvPr>
            <p:ph idx="4" type="subTitle"/>
          </p:nvPr>
        </p:nvSpPr>
        <p:spPr>
          <a:xfrm>
            <a:off x="5968678" y="2084193"/>
            <a:ext cx="2447100" cy="6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 cold place</a:t>
            </a:r>
            <a:endParaRPr/>
          </a:p>
        </p:txBody>
      </p:sp>
      <p:sp>
        <p:nvSpPr>
          <p:cNvPr id="1558" name="Google Shape;1558;p50"/>
          <p:cNvSpPr txBox="1"/>
          <p:nvPr>
            <p:ph idx="5" type="title"/>
          </p:nvPr>
        </p:nvSpPr>
        <p:spPr>
          <a:xfrm>
            <a:off x="3246512" y="3196866"/>
            <a:ext cx="2447100" cy="438900"/>
          </a:xfrm>
          <a:prstGeom prst="rect">
            <a:avLst/>
          </a:prstGeom>
        </p:spPr>
        <p:txBody>
          <a:bodyPr anchorCtr="0" anchor="b" bIns="91425" lIns="0" spcFirstLastPara="1" rIns="0" wrap="square" tIns="91425">
            <a:noAutofit/>
          </a:bodyPr>
          <a:lstStyle/>
          <a:p>
            <a:pPr indent="0" lvl="0" marL="0" rtl="0" algn="ctr">
              <a:spcBef>
                <a:spcPts val="0"/>
              </a:spcBef>
              <a:spcAft>
                <a:spcPts val="0"/>
              </a:spcAft>
              <a:buNone/>
            </a:pPr>
            <a:r>
              <a:rPr lang="en"/>
              <a:t>GOAL 3</a:t>
            </a:r>
            <a:endParaRPr/>
          </a:p>
        </p:txBody>
      </p:sp>
      <p:sp>
        <p:nvSpPr>
          <p:cNvPr id="1559" name="Google Shape;1559;p50"/>
          <p:cNvSpPr txBox="1"/>
          <p:nvPr>
            <p:ph idx="6" type="subTitle"/>
          </p:nvPr>
        </p:nvSpPr>
        <p:spPr>
          <a:xfrm>
            <a:off x="3246516" y="3517600"/>
            <a:ext cx="2447100" cy="6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560" name="Google Shape;1560;p50"/>
          <p:cNvSpPr txBox="1"/>
          <p:nvPr>
            <p:ph idx="7" type="title"/>
          </p:nvPr>
        </p:nvSpPr>
        <p:spPr>
          <a:xfrm>
            <a:off x="5968675" y="3196866"/>
            <a:ext cx="24471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 4</a:t>
            </a:r>
            <a:endParaRPr/>
          </a:p>
        </p:txBody>
      </p:sp>
      <p:sp>
        <p:nvSpPr>
          <p:cNvPr id="1561" name="Google Shape;1561;p50"/>
          <p:cNvSpPr txBox="1"/>
          <p:nvPr>
            <p:ph idx="8" type="subTitle"/>
          </p:nvPr>
        </p:nvSpPr>
        <p:spPr>
          <a:xfrm>
            <a:off x="5968678" y="3517600"/>
            <a:ext cx="2447100" cy="6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grpSp>
        <p:nvGrpSpPr>
          <p:cNvPr id="1562" name="Google Shape;1562;p50"/>
          <p:cNvGrpSpPr/>
          <p:nvPr/>
        </p:nvGrpSpPr>
        <p:grpSpPr>
          <a:xfrm>
            <a:off x="548713" y="3726552"/>
            <a:ext cx="1775471" cy="1066101"/>
            <a:chOff x="501325" y="4100602"/>
            <a:chExt cx="1775471" cy="1066101"/>
          </a:xfrm>
        </p:grpSpPr>
        <p:sp>
          <p:nvSpPr>
            <p:cNvPr id="1563" name="Google Shape;1563;p50"/>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0"/>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0"/>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0"/>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0"/>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0"/>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0"/>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0"/>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0"/>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0"/>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0"/>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0"/>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0"/>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0"/>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0"/>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0"/>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0"/>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0"/>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0"/>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0"/>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0"/>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0"/>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0"/>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0"/>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0"/>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0"/>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0"/>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0"/>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0"/>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0"/>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0"/>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0"/>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0"/>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0"/>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0"/>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0"/>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0"/>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0"/>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0"/>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0"/>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0"/>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0"/>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0"/>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0"/>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0"/>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0"/>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50"/>
          <p:cNvGrpSpPr/>
          <p:nvPr/>
        </p:nvGrpSpPr>
        <p:grpSpPr>
          <a:xfrm>
            <a:off x="2191900" y="1461150"/>
            <a:ext cx="961550" cy="803100"/>
            <a:chOff x="1428800" y="3101325"/>
            <a:chExt cx="961550" cy="803100"/>
          </a:xfrm>
        </p:grpSpPr>
        <p:sp>
          <p:nvSpPr>
            <p:cNvPr id="1620" name="Google Shape;1620;p50"/>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0"/>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0"/>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51"/>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THE PHASES</a:t>
            </a:r>
            <a:endParaRPr>
              <a:solidFill>
                <a:schemeClr val="accent3"/>
              </a:solidFill>
            </a:endParaRPr>
          </a:p>
        </p:txBody>
      </p:sp>
      <p:sp>
        <p:nvSpPr>
          <p:cNvPr id="1628" name="Google Shape;1628;p51"/>
          <p:cNvSpPr txBox="1"/>
          <p:nvPr>
            <p:ph idx="2" type="title"/>
          </p:nvPr>
        </p:nvSpPr>
        <p:spPr>
          <a:xfrm>
            <a:off x="1053081" y="1675475"/>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ACTUALITY </a:t>
            </a:r>
            <a:endParaRPr/>
          </a:p>
        </p:txBody>
      </p:sp>
      <p:sp>
        <p:nvSpPr>
          <p:cNvPr id="1629" name="Google Shape;1629;p51"/>
          <p:cNvSpPr txBox="1"/>
          <p:nvPr>
            <p:ph idx="1" type="subTitle"/>
          </p:nvPr>
        </p:nvSpPr>
        <p:spPr>
          <a:xfrm>
            <a:off x="1053081" y="2000224"/>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630" name="Google Shape;1630;p51"/>
          <p:cNvSpPr txBox="1"/>
          <p:nvPr>
            <p:ph idx="3" type="title"/>
          </p:nvPr>
        </p:nvSpPr>
        <p:spPr>
          <a:xfrm>
            <a:off x="3428781" y="1675475"/>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a:t>
            </a:r>
            <a:endParaRPr/>
          </a:p>
        </p:txBody>
      </p:sp>
      <p:sp>
        <p:nvSpPr>
          <p:cNvPr id="1631" name="Google Shape;1631;p51"/>
          <p:cNvSpPr txBox="1"/>
          <p:nvPr>
            <p:ph idx="4" type="subTitle"/>
          </p:nvPr>
        </p:nvSpPr>
        <p:spPr>
          <a:xfrm>
            <a:off x="3428781" y="2000224"/>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632" name="Google Shape;1632;p51"/>
          <p:cNvSpPr txBox="1"/>
          <p:nvPr>
            <p:ph idx="5" type="title"/>
          </p:nvPr>
        </p:nvSpPr>
        <p:spPr>
          <a:xfrm>
            <a:off x="1053081" y="3162963"/>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a:t>
            </a:r>
            <a:endParaRPr/>
          </a:p>
        </p:txBody>
      </p:sp>
      <p:sp>
        <p:nvSpPr>
          <p:cNvPr id="1633" name="Google Shape;1633;p51"/>
          <p:cNvSpPr txBox="1"/>
          <p:nvPr>
            <p:ph idx="6" type="subTitle"/>
          </p:nvPr>
        </p:nvSpPr>
        <p:spPr>
          <a:xfrm>
            <a:off x="1053081" y="3489799"/>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634" name="Google Shape;1634;p51"/>
          <p:cNvSpPr txBox="1"/>
          <p:nvPr>
            <p:ph idx="7" type="title"/>
          </p:nvPr>
        </p:nvSpPr>
        <p:spPr>
          <a:xfrm>
            <a:off x="3428781" y="3162963"/>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DIVERSIFICATION</a:t>
            </a:r>
            <a:endParaRPr/>
          </a:p>
        </p:txBody>
      </p:sp>
      <p:sp>
        <p:nvSpPr>
          <p:cNvPr id="1635" name="Google Shape;1635;p51"/>
          <p:cNvSpPr txBox="1"/>
          <p:nvPr>
            <p:ph idx="8" type="subTitle"/>
          </p:nvPr>
        </p:nvSpPr>
        <p:spPr>
          <a:xfrm>
            <a:off x="3428781" y="3489799"/>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a:t>
            </a:r>
            <a:r>
              <a:rPr lang="en"/>
              <a:t>s composed of hydrogen and helium</a:t>
            </a:r>
            <a:endParaRPr/>
          </a:p>
        </p:txBody>
      </p:sp>
      <p:sp>
        <p:nvSpPr>
          <p:cNvPr id="1636" name="Google Shape;1636;p51"/>
          <p:cNvSpPr txBox="1"/>
          <p:nvPr>
            <p:ph idx="13" type="subTitle"/>
          </p:nvPr>
        </p:nvSpPr>
        <p:spPr>
          <a:xfrm>
            <a:off x="5796506" y="2000224"/>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637" name="Google Shape;1637;p51"/>
          <p:cNvSpPr txBox="1"/>
          <p:nvPr>
            <p:ph idx="14" type="title"/>
          </p:nvPr>
        </p:nvSpPr>
        <p:spPr>
          <a:xfrm>
            <a:off x="5796506" y="3162963"/>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POTENTIAL</a:t>
            </a:r>
            <a:endParaRPr/>
          </a:p>
        </p:txBody>
      </p:sp>
      <p:sp>
        <p:nvSpPr>
          <p:cNvPr id="1638" name="Google Shape;1638;p51"/>
          <p:cNvSpPr txBox="1"/>
          <p:nvPr>
            <p:ph idx="15" type="subTitle"/>
          </p:nvPr>
        </p:nvSpPr>
        <p:spPr>
          <a:xfrm>
            <a:off x="5796506" y="3489799"/>
            <a:ext cx="2292000" cy="6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 the farthest planet from the Sun</a:t>
            </a:r>
            <a:endParaRPr/>
          </a:p>
        </p:txBody>
      </p:sp>
      <p:sp>
        <p:nvSpPr>
          <p:cNvPr id="1639" name="Google Shape;1639;p51"/>
          <p:cNvSpPr txBox="1"/>
          <p:nvPr>
            <p:ph idx="9" type="title"/>
          </p:nvPr>
        </p:nvSpPr>
        <p:spPr>
          <a:xfrm>
            <a:off x="5796506" y="1675475"/>
            <a:ext cx="2292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GROWTH</a:t>
            </a:r>
            <a:endParaRPr/>
          </a:p>
        </p:txBody>
      </p:sp>
      <p:grpSp>
        <p:nvGrpSpPr>
          <p:cNvPr id="1640" name="Google Shape;1640;p51"/>
          <p:cNvGrpSpPr/>
          <p:nvPr/>
        </p:nvGrpSpPr>
        <p:grpSpPr>
          <a:xfrm>
            <a:off x="136675" y="863250"/>
            <a:ext cx="961550" cy="803100"/>
            <a:chOff x="4781075" y="719300"/>
            <a:chExt cx="961550" cy="803100"/>
          </a:xfrm>
        </p:grpSpPr>
        <p:sp>
          <p:nvSpPr>
            <p:cNvPr id="1641" name="Google Shape;1641;p51"/>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51"/>
          <p:cNvGrpSpPr/>
          <p:nvPr/>
        </p:nvGrpSpPr>
        <p:grpSpPr>
          <a:xfrm>
            <a:off x="8272025" y="927425"/>
            <a:ext cx="741400" cy="748050"/>
            <a:chOff x="1549600" y="449100"/>
            <a:chExt cx="741400" cy="748050"/>
          </a:xfrm>
        </p:grpSpPr>
        <p:sp>
          <p:nvSpPr>
            <p:cNvPr id="1645" name="Google Shape;1645;p51"/>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1"/>
          <p:cNvGrpSpPr/>
          <p:nvPr/>
        </p:nvGrpSpPr>
        <p:grpSpPr>
          <a:xfrm flipH="1">
            <a:off x="146103" y="2495248"/>
            <a:ext cx="1147784" cy="2410977"/>
            <a:chOff x="7946328" y="2524023"/>
            <a:chExt cx="1147784" cy="2410977"/>
          </a:xfrm>
        </p:grpSpPr>
        <p:sp>
          <p:nvSpPr>
            <p:cNvPr id="1651" name="Google Shape;1651;p51"/>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2" name="Google Shape;1652;p51"/>
            <p:cNvGrpSpPr/>
            <p:nvPr/>
          </p:nvGrpSpPr>
          <p:grpSpPr>
            <a:xfrm>
              <a:off x="8441179" y="4632092"/>
              <a:ext cx="402873" cy="227929"/>
              <a:chOff x="6174384" y="3385087"/>
              <a:chExt cx="1445543" cy="817828"/>
            </a:xfrm>
          </p:grpSpPr>
          <p:sp>
            <p:nvSpPr>
              <p:cNvPr id="1653" name="Google Shape;1653;p51"/>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51"/>
            <p:cNvGrpSpPr/>
            <p:nvPr/>
          </p:nvGrpSpPr>
          <p:grpSpPr>
            <a:xfrm>
              <a:off x="7946328" y="2524023"/>
              <a:ext cx="712760" cy="2108087"/>
              <a:chOff x="5519203" y="1070898"/>
              <a:chExt cx="712760" cy="2108087"/>
            </a:xfrm>
          </p:grpSpPr>
          <p:sp>
            <p:nvSpPr>
              <p:cNvPr id="1657" name="Google Shape;1657;p51"/>
              <p:cNvSpPr/>
              <p:nvPr/>
            </p:nvSpPr>
            <p:spPr>
              <a:xfrm>
                <a:off x="5519203" y="12341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a:off x="5861189" y="10760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a:off x="6231944" y="107089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60" name="Google Shape;1660;p51"/>
          <p:cNvSpPr/>
          <p:nvPr/>
        </p:nvSpPr>
        <p:spPr>
          <a:xfrm>
            <a:off x="7433647" y="4669147"/>
            <a:ext cx="1369800" cy="170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1" name="Google Shape;1661;p51"/>
          <p:cNvGrpSpPr/>
          <p:nvPr/>
        </p:nvGrpSpPr>
        <p:grpSpPr>
          <a:xfrm>
            <a:off x="7671776" y="4224841"/>
            <a:ext cx="893772" cy="536569"/>
            <a:chOff x="501325" y="4100602"/>
            <a:chExt cx="1775471" cy="1066101"/>
          </a:xfrm>
        </p:grpSpPr>
        <p:sp>
          <p:nvSpPr>
            <p:cNvPr id="1662" name="Google Shape;1662;p51"/>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52"/>
          <p:cNvSpPr/>
          <p:nvPr/>
        </p:nvSpPr>
        <p:spPr>
          <a:xfrm>
            <a:off x="250575" y="4411075"/>
            <a:ext cx="27492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2"/>
          <p:cNvSpPr txBox="1"/>
          <p:nvPr>
            <p:ph type="title"/>
          </p:nvPr>
        </p:nvSpPr>
        <p:spPr>
          <a:xfrm>
            <a:off x="4166701" y="2745426"/>
            <a:ext cx="42573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solidFill>
                <a:schemeClr val="accent3"/>
              </a:solidFill>
            </a:endParaRPr>
          </a:p>
        </p:txBody>
      </p:sp>
      <p:sp>
        <p:nvSpPr>
          <p:cNvPr id="1724" name="Google Shape;1724;p52"/>
          <p:cNvSpPr txBox="1"/>
          <p:nvPr>
            <p:ph idx="1" type="subTitle"/>
          </p:nvPr>
        </p:nvSpPr>
        <p:spPr>
          <a:xfrm>
            <a:off x="3467375" y="748150"/>
            <a:ext cx="4956600" cy="192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grpSp>
        <p:nvGrpSpPr>
          <p:cNvPr id="1725" name="Google Shape;1725;p52"/>
          <p:cNvGrpSpPr/>
          <p:nvPr/>
        </p:nvGrpSpPr>
        <p:grpSpPr>
          <a:xfrm>
            <a:off x="292564" y="954705"/>
            <a:ext cx="2635880" cy="1757250"/>
            <a:chOff x="238125" y="470675"/>
            <a:chExt cx="7124000" cy="4749325"/>
          </a:xfrm>
        </p:grpSpPr>
        <p:sp>
          <p:nvSpPr>
            <p:cNvPr id="1726" name="Google Shape;1726;p52"/>
            <p:cNvSpPr/>
            <p:nvPr/>
          </p:nvSpPr>
          <p:spPr>
            <a:xfrm>
              <a:off x="238125" y="470675"/>
              <a:ext cx="7124000" cy="4749325"/>
            </a:xfrm>
            <a:custGeom>
              <a:rect b="b" l="l" r="r" t="t"/>
              <a:pathLst>
                <a:path extrusionOk="0" h="189973" w="284960">
                  <a:moveTo>
                    <a:pt x="0" y="0"/>
                  </a:moveTo>
                  <a:lnTo>
                    <a:pt x="0" y="189972"/>
                  </a:lnTo>
                  <a:lnTo>
                    <a:pt x="284960" y="189972"/>
                  </a:lnTo>
                  <a:lnTo>
                    <a:pt x="2849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2"/>
            <p:cNvSpPr/>
            <p:nvPr/>
          </p:nvSpPr>
          <p:spPr>
            <a:xfrm>
              <a:off x="288275" y="526125"/>
              <a:ext cx="7023700" cy="4045675"/>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2"/>
            <p:cNvSpPr/>
            <p:nvPr/>
          </p:nvSpPr>
          <p:spPr>
            <a:xfrm>
              <a:off x="1300450" y="2915775"/>
              <a:ext cx="443025" cy="182600"/>
            </a:xfrm>
            <a:custGeom>
              <a:rect b="b" l="l" r="r" t="t"/>
              <a:pathLst>
                <a:path extrusionOk="0" h="7304" w="17721">
                  <a:moveTo>
                    <a:pt x="1404" y="1"/>
                  </a:moveTo>
                  <a:cubicBezTo>
                    <a:pt x="905" y="1"/>
                    <a:pt x="443" y="45"/>
                    <a:pt x="0" y="70"/>
                  </a:cubicBezTo>
                  <a:lnTo>
                    <a:pt x="0" y="7304"/>
                  </a:lnTo>
                  <a:lnTo>
                    <a:pt x="17721" y="7304"/>
                  </a:lnTo>
                  <a:cubicBezTo>
                    <a:pt x="12766" y="2836"/>
                    <a:pt x="7478" y="39"/>
                    <a:pt x="1763" y="9"/>
                  </a:cubicBezTo>
                  <a:cubicBezTo>
                    <a:pt x="1641" y="3"/>
                    <a:pt x="1522" y="1"/>
                    <a:pt x="1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2"/>
            <p:cNvSpPr/>
            <p:nvPr/>
          </p:nvSpPr>
          <p:spPr>
            <a:xfrm>
              <a:off x="798925" y="4650050"/>
              <a:ext cx="490900" cy="505350"/>
            </a:xfrm>
            <a:custGeom>
              <a:rect b="b" l="l" r="r" t="t"/>
              <a:pathLst>
                <a:path extrusionOk="0" h="20214" w="19636">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2"/>
            <p:cNvSpPr/>
            <p:nvPr/>
          </p:nvSpPr>
          <p:spPr>
            <a:xfrm>
              <a:off x="973700" y="2918275"/>
              <a:ext cx="316900" cy="180100"/>
            </a:xfrm>
            <a:custGeom>
              <a:rect b="b" l="l" r="r" t="t"/>
              <a:pathLst>
                <a:path extrusionOk="0" h="7204" w="12676">
                  <a:moveTo>
                    <a:pt x="12675" y="0"/>
                  </a:moveTo>
                  <a:cubicBezTo>
                    <a:pt x="7325" y="547"/>
                    <a:pt x="3252" y="3252"/>
                    <a:pt x="0" y="7204"/>
                  </a:cubicBezTo>
                  <a:lnTo>
                    <a:pt x="12675" y="7204"/>
                  </a:lnTo>
                  <a:lnTo>
                    <a:pt x="1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2"/>
            <p:cNvSpPr/>
            <p:nvPr/>
          </p:nvSpPr>
          <p:spPr>
            <a:xfrm>
              <a:off x="298150" y="4650050"/>
              <a:ext cx="490900" cy="505350"/>
            </a:xfrm>
            <a:custGeom>
              <a:rect b="b" l="l" r="r" t="t"/>
              <a:pathLst>
                <a:path extrusionOk="0" h="20214" w="19636">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2"/>
            <p:cNvSpPr/>
            <p:nvPr/>
          </p:nvSpPr>
          <p:spPr>
            <a:xfrm>
              <a:off x="238125" y="4226800"/>
              <a:ext cx="7124000" cy="993200"/>
            </a:xfrm>
            <a:custGeom>
              <a:rect b="b" l="l" r="r" t="t"/>
              <a:pathLst>
                <a:path extrusionOk="0" h="39728" w="284960">
                  <a:moveTo>
                    <a:pt x="2006" y="0"/>
                  </a:moveTo>
                  <a:cubicBezTo>
                    <a:pt x="1368" y="92"/>
                    <a:pt x="669" y="183"/>
                    <a:pt x="0" y="183"/>
                  </a:cubicBezTo>
                  <a:lnTo>
                    <a:pt x="0" y="39727"/>
                  </a:lnTo>
                  <a:lnTo>
                    <a:pt x="284960" y="39727"/>
                  </a:lnTo>
                  <a:lnTo>
                    <a:pt x="284960" y="5502"/>
                  </a:lnTo>
                  <a:cubicBezTo>
                    <a:pt x="284291" y="5502"/>
                    <a:pt x="283592" y="5411"/>
                    <a:pt x="282954" y="5320"/>
                  </a:cubicBezTo>
                  <a:lnTo>
                    <a:pt x="282954" y="37326"/>
                  </a:lnTo>
                  <a:lnTo>
                    <a:pt x="282771" y="37326"/>
                  </a:lnTo>
                  <a:lnTo>
                    <a:pt x="282771" y="37539"/>
                  </a:lnTo>
                  <a:lnTo>
                    <a:pt x="2219" y="37539"/>
                  </a:lnTo>
                  <a:lnTo>
                    <a:pt x="2219" y="37326"/>
                  </a:lnTo>
                  <a:lnTo>
                    <a:pt x="2006" y="37326"/>
                  </a:lnTo>
                  <a:lnTo>
                    <a:pt x="20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2"/>
            <p:cNvSpPr/>
            <p:nvPr/>
          </p:nvSpPr>
          <p:spPr>
            <a:xfrm>
              <a:off x="1800450" y="3152300"/>
              <a:ext cx="354900" cy="459775"/>
            </a:xfrm>
            <a:custGeom>
              <a:rect b="b" l="l" r="r" t="t"/>
              <a:pathLst>
                <a:path extrusionOk="0" h="18391" w="14196">
                  <a:moveTo>
                    <a:pt x="1" y="1"/>
                  </a:moveTo>
                  <a:lnTo>
                    <a:pt x="1" y="18390"/>
                  </a:lnTo>
                  <a:lnTo>
                    <a:pt x="14195" y="18390"/>
                  </a:lnTo>
                  <a:cubicBezTo>
                    <a:pt x="9697" y="11582"/>
                    <a:pt x="5016" y="5047"/>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2"/>
            <p:cNvSpPr/>
            <p:nvPr/>
          </p:nvSpPr>
          <p:spPr>
            <a:xfrm>
              <a:off x="298150" y="4135600"/>
              <a:ext cx="490900" cy="505350"/>
            </a:xfrm>
            <a:custGeom>
              <a:rect b="b" l="l" r="r" t="t"/>
              <a:pathLst>
                <a:path extrusionOk="0" h="20214" w="19636">
                  <a:moveTo>
                    <a:pt x="6079" y="1"/>
                  </a:moveTo>
                  <a:cubicBezTo>
                    <a:pt x="4316" y="1825"/>
                    <a:pt x="2310" y="3071"/>
                    <a:pt x="0" y="3557"/>
                  </a:cubicBez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2"/>
            <p:cNvSpPr/>
            <p:nvPr/>
          </p:nvSpPr>
          <p:spPr>
            <a:xfrm>
              <a:off x="1300450" y="4136375"/>
              <a:ext cx="490900" cy="505350"/>
            </a:xfrm>
            <a:custGeom>
              <a:rect b="b" l="l" r="r" t="t"/>
              <a:pathLst>
                <a:path extrusionOk="0" h="20214" w="19636">
                  <a:moveTo>
                    <a:pt x="0" y="0"/>
                  </a:moveTo>
                  <a:lnTo>
                    <a:pt x="0"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2"/>
            <p:cNvSpPr/>
            <p:nvPr/>
          </p:nvSpPr>
          <p:spPr>
            <a:xfrm>
              <a:off x="798925" y="3621175"/>
              <a:ext cx="490900" cy="505350"/>
            </a:xfrm>
            <a:custGeom>
              <a:rect b="b" l="l" r="r" t="t"/>
              <a:pathLst>
                <a:path extrusionOk="0" h="20214" w="19636">
                  <a:moveTo>
                    <a:pt x="0" y="0"/>
                  </a:moveTo>
                  <a:lnTo>
                    <a:pt x="0"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2"/>
            <p:cNvSpPr/>
            <p:nvPr/>
          </p:nvSpPr>
          <p:spPr>
            <a:xfrm>
              <a:off x="798925" y="4136375"/>
              <a:ext cx="490900" cy="505350"/>
            </a:xfrm>
            <a:custGeom>
              <a:rect b="b" l="l" r="r" t="t"/>
              <a:pathLst>
                <a:path extrusionOk="0" h="20214" w="19636">
                  <a:moveTo>
                    <a:pt x="0" y="0"/>
                  </a:moveTo>
                  <a:lnTo>
                    <a:pt x="0"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2"/>
            <p:cNvSpPr/>
            <p:nvPr/>
          </p:nvSpPr>
          <p:spPr>
            <a:xfrm>
              <a:off x="1300450" y="4650050"/>
              <a:ext cx="490900" cy="505350"/>
            </a:xfrm>
            <a:custGeom>
              <a:rect b="b" l="l" r="r" t="t"/>
              <a:pathLst>
                <a:path extrusionOk="0" h="20214" w="19636">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2"/>
            <p:cNvSpPr/>
            <p:nvPr/>
          </p:nvSpPr>
          <p:spPr>
            <a:xfrm>
              <a:off x="713050" y="3420550"/>
              <a:ext cx="76000" cy="191525"/>
            </a:xfrm>
            <a:custGeom>
              <a:rect b="b" l="l" r="r" t="t"/>
              <a:pathLst>
                <a:path extrusionOk="0" h="7661" w="3040">
                  <a:moveTo>
                    <a:pt x="3040" y="1"/>
                  </a:moveTo>
                  <a:cubicBezTo>
                    <a:pt x="1976" y="2523"/>
                    <a:pt x="1003" y="5107"/>
                    <a:pt x="0" y="7660"/>
                  </a:cubicBezTo>
                  <a:lnTo>
                    <a:pt x="3040" y="7660"/>
                  </a:lnTo>
                  <a:lnTo>
                    <a:pt x="30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2"/>
            <p:cNvSpPr/>
            <p:nvPr/>
          </p:nvSpPr>
          <p:spPr>
            <a:xfrm>
              <a:off x="5333200" y="3621175"/>
              <a:ext cx="466600" cy="505350"/>
            </a:xfrm>
            <a:custGeom>
              <a:rect b="b" l="l" r="r" t="t"/>
              <a:pathLst>
                <a:path extrusionOk="0" h="20214" w="18664">
                  <a:moveTo>
                    <a:pt x="10973" y="0"/>
                  </a:moveTo>
                  <a:cubicBezTo>
                    <a:pt x="7143" y="6626"/>
                    <a:pt x="3526" y="13830"/>
                    <a:pt x="0" y="20213"/>
                  </a:cubicBezTo>
                  <a:lnTo>
                    <a:pt x="18663" y="20213"/>
                  </a:lnTo>
                  <a:lnTo>
                    <a:pt x="186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2"/>
            <p:cNvSpPr/>
            <p:nvPr/>
          </p:nvSpPr>
          <p:spPr>
            <a:xfrm>
              <a:off x="5613600" y="3328600"/>
              <a:ext cx="186200" cy="283475"/>
            </a:xfrm>
            <a:custGeom>
              <a:rect b="b" l="l" r="r" t="t"/>
              <a:pathLst>
                <a:path extrusionOk="0" h="11339" w="7448">
                  <a:moveTo>
                    <a:pt x="7447" y="1"/>
                  </a:moveTo>
                  <a:cubicBezTo>
                    <a:pt x="4864" y="3314"/>
                    <a:pt x="2401" y="7174"/>
                    <a:pt x="0" y="11338"/>
                  </a:cubicBezTo>
                  <a:lnTo>
                    <a:pt x="7447" y="11338"/>
                  </a:lnTo>
                  <a:lnTo>
                    <a:pt x="74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2"/>
            <p:cNvSpPr/>
            <p:nvPr/>
          </p:nvSpPr>
          <p:spPr>
            <a:xfrm>
              <a:off x="5307350" y="4135600"/>
              <a:ext cx="491675" cy="505350"/>
            </a:xfrm>
            <a:custGeom>
              <a:rect b="b" l="l" r="r" t="t"/>
              <a:pathLst>
                <a:path extrusionOk="0" h="20214" w="19667">
                  <a:moveTo>
                    <a:pt x="761" y="1"/>
                  </a:moveTo>
                  <a:cubicBezTo>
                    <a:pt x="517" y="457"/>
                    <a:pt x="244" y="913"/>
                    <a:pt x="1" y="1369"/>
                  </a:cubicBez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2"/>
            <p:cNvSpPr/>
            <p:nvPr/>
          </p:nvSpPr>
          <p:spPr>
            <a:xfrm>
              <a:off x="6309650" y="3621175"/>
              <a:ext cx="492450" cy="505350"/>
            </a:xfrm>
            <a:custGeom>
              <a:rect b="b" l="l" r="r" t="t"/>
              <a:pathLst>
                <a:path extrusionOk="0" h="20214" w="19698">
                  <a:moveTo>
                    <a:pt x="1" y="0"/>
                  </a:moveTo>
                  <a:lnTo>
                    <a:pt x="1" y="20213"/>
                  </a:lnTo>
                  <a:lnTo>
                    <a:pt x="19697" y="20213"/>
                  </a:lnTo>
                  <a:lnTo>
                    <a:pt x="19697" y="3769"/>
                  </a:lnTo>
                  <a:lnTo>
                    <a:pt x="177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2"/>
            <p:cNvSpPr/>
            <p:nvPr/>
          </p:nvSpPr>
          <p:spPr>
            <a:xfrm>
              <a:off x="3597600" y="4014775"/>
              <a:ext cx="197600" cy="111750"/>
            </a:xfrm>
            <a:custGeom>
              <a:rect b="b" l="l" r="r" t="t"/>
              <a:pathLst>
                <a:path extrusionOk="0" h="4470" w="7904">
                  <a:moveTo>
                    <a:pt x="7903" y="1"/>
                  </a:moveTo>
                  <a:cubicBezTo>
                    <a:pt x="4833" y="913"/>
                    <a:pt x="2280" y="2524"/>
                    <a:pt x="0" y="4469"/>
                  </a:cubicBezTo>
                  <a:lnTo>
                    <a:pt x="7903" y="4469"/>
                  </a:lnTo>
                  <a:lnTo>
                    <a:pt x="79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2"/>
            <p:cNvSpPr/>
            <p:nvPr/>
          </p:nvSpPr>
          <p:spPr>
            <a:xfrm>
              <a:off x="6811175" y="3734400"/>
              <a:ext cx="218875" cy="392125"/>
            </a:xfrm>
            <a:custGeom>
              <a:rect b="b" l="l" r="r" t="t"/>
              <a:pathLst>
                <a:path extrusionOk="0" h="15685" w="8755">
                  <a:moveTo>
                    <a:pt x="1" y="0"/>
                  </a:moveTo>
                  <a:lnTo>
                    <a:pt x="1" y="15684"/>
                  </a:lnTo>
                  <a:lnTo>
                    <a:pt x="8755" y="15684"/>
                  </a:lnTo>
                  <a:cubicBezTo>
                    <a:pt x="5715" y="11216"/>
                    <a:pt x="2858" y="5623"/>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2"/>
            <p:cNvSpPr/>
            <p:nvPr/>
          </p:nvSpPr>
          <p:spPr>
            <a:xfrm>
              <a:off x="2301975" y="3840000"/>
              <a:ext cx="188475" cy="286525"/>
            </a:xfrm>
            <a:custGeom>
              <a:rect b="b" l="l" r="r" t="t"/>
              <a:pathLst>
                <a:path extrusionOk="0" h="11461" w="7539">
                  <a:moveTo>
                    <a:pt x="1" y="1"/>
                  </a:moveTo>
                  <a:lnTo>
                    <a:pt x="1" y="11460"/>
                  </a:lnTo>
                  <a:lnTo>
                    <a:pt x="7539" y="11460"/>
                  </a:lnTo>
                  <a:cubicBezTo>
                    <a:pt x="5077" y="7934"/>
                    <a:pt x="2554" y="4013"/>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2"/>
            <p:cNvSpPr/>
            <p:nvPr/>
          </p:nvSpPr>
          <p:spPr>
            <a:xfrm>
              <a:off x="458475" y="3621175"/>
              <a:ext cx="330575" cy="505350"/>
            </a:xfrm>
            <a:custGeom>
              <a:rect b="b" l="l" r="r" t="t"/>
              <a:pathLst>
                <a:path extrusionOk="0" h="20214" w="13223">
                  <a:moveTo>
                    <a:pt x="10062" y="0"/>
                  </a:moveTo>
                  <a:cubicBezTo>
                    <a:pt x="7083" y="7964"/>
                    <a:pt x="4226" y="15654"/>
                    <a:pt x="1" y="20213"/>
                  </a:cubicBezTo>
                  <a:lnTo>
                    <a:pt x="13223" y="20213"/>
                  </a:lnTo>
                  <a:lnTo>
                    <a:pt x="13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2"/>
            <p:cNvSpPr/>
            <p:nvPr/>
          </p:nvSpPr>
          <p:spPr>
            <a:xfrm>
              <a:off x="799675" y="3106725"/>
              <a:ext cx="490150" cy="505350"/>
            </a:xfrm>
            <a:custGeom>
              <a:rect b="b" l="l" r="r" t="t"/>
              <a:pathLst>
                <a:path extrusionOk="0" h="20214" w="19606">
                  <a:moveTo>
                    <a:pt x="6627" y="0"/>
                  </a:moveTo>
                  <a:cubicBezTo>
                    <a:pt x="4013" y="3253"/>
                    <a:pt x="1855" y="7326"/>
                    <a:pt x="0" y="11672"/>
                  </a:cubicBezTo>
                  <a:lnTo>
                    <a:pt x="0" y="20213"/>
                  </a:lnTo>
                  <a:lnTo>
                    <a:pt x="19606" y="20213"/>
                  </a:lnTo>
                  <a:lnTo>
                    <a:pt x="196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2"/>
            <p:cNvSpPr/>
            <p:nvPr/>
          </p:nvSpPr>
          <p:spPr>
            <a:xfrm>
              <a:off x="1300450" y="3621175"/>
              <a:ext cx="490900" cy="505350"/>
            </a:xfrm>
            <a:custGeom>
              <a:rect b="b" l="l" r="r" t="t"/>
              <a:pathLst>
                <a:path extrusionOk="0" h="20214" w="19636">
                  <a:moveTo>
                    <a:pt x="0" y="0"/>
                  </a:moveTo>
                  <a:lnTo>
                    <a:pt x="0"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2"/>
            <p:cNvSpPr/>
            <p:nvPr/>
          </p:nvSpPr>
          <p:spPr>
            <a:xfrm>
              <a:off x="1300450" y="3107475"/>
              <a:ext cx="490900" cy="505350"/>
            </a:xfrm>
            <a:custGeom>
              <a:rect b="b" l="l" r="r" t="t"/>
              <a:pathLst>
                <a:path extrusionOk="0" h="20214" w="19636">
                  <a:moveTo>
                    <a:pt x="0" y="1"/>
                  </a:moveTo>
                  <a:lnTo>
                    <a:pt x="0" y="20214"/>
                  </a:lnTo>
                  <a:lnTo>
                    <a:pt x="19636" y="20214"/>
                  </a:lnTo>
                  <a:lnTo>
                    <a:pt x="19636" y="1460"/>
                  </a:lnTo>
                  <a:cubicBezTo>
                    <a:pt x="19119" y="943"/>
                    <a:pt x="18633" y="457"/>
                    <a:pt x="18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2"/>
            <p:cNvSpPr/>
            <p:nvPr/>
          </p:nvSpPr>
          <p:spPr>
            <a:xfrm>
              <a:off x="1800450" y="3621175"/>
              <a:ext cx="491675" cy="505350"/>
            </a:xfrm>
            <a:custGeom>
              <a:rect b="b" l="l" r="r" t="t"/>
              <a:pathLst>
                <a:path extrusionOk="0" h="20214" w="19667">
                  <a:moveTo>
                    <a:pt x="1" y="0"/>
                  </a:moveTo>
                  <a:lnTo>
                    <a:pt x="1" y="20213"/>
                  </a:lnTo>
                  <a:lnTo>
                    <a:pt x="19667" y="20213"/>
                  </a:lnTo>
                  <a:lnTo>
                    <a:pt x="19667" y="8146"/>
                  </a:lnTo>
                  <a:cubicBezTo>
                    <a:pt x="17934" y="5441"/>
                    <a:pt x="16201" y="2705"/>
                    <a:pt x="144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2"/>
            <p:cNvSpPr/>
            <p:nvPr/>
          </p:nvSpPr>
          <p:spPr>
            <a:xfrm>
              <a:off x="6309650" y="3093050"/>
              <a:ext cx="10675" cy="5325"/>
            </a:xfrm>
            <a:custGeom>
              <a:rect b="b" l="l" r="r" t="t"/>
              <a:pathLst>
                <a:path extrusionOk="0" h="213" w="427">
                  <a:moveTo>
                    <a:pt x="1" y="0"/>
                  </a:moveTo>
                  <a:lnTo>
                    <a:pt x="1" y="213"/>
                  </a:lnTo>
                  <a:lnTo>
                    <a:pt x="426" y="213"/>
                  </a:lnTo>
                  <a:cubicBezTo>
                    <a:pt x="274" y="122"/>
                    <a:pt x="153" y="91"/>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2"/>
            <p:cNvSpPr/>
            <p:nvPr/>
          </p:nvSpPr>
          <p:spPr>
            <a:xfrm>
              <a:off x="5808875" y="4650050"/>
              <a:ext cx="491675" cy="505350"/>
            </a:xfrm>
            <a:custGeom>
              <a:rect b="b" l="l" r="r" t="t"/>
              <a:pathLst>
                <a:path extrusionOk="0" h="20214" w="19667">
                  <a:moveTo>
                    <a:pt x="1" y="1"/>
                  </a:move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2"/>
            <p:cNvSpPr/>
            <p:nvPr/>
          </p:nvSpPr>
          <p:spPr>
            <a:xfrm>
              <a:off x="6067250" y="3072475"/>
              <a:ext cx="233300" cy="25900"/>
            </a:xfrm>
            <a:custGeom>
              <a:rect b="b" l="l" r="r" t="t"/>
              <a:pathLst>
                <a:path extrusionOk="0" h="1036" w="9332">
                  <a:moveTo>
                    <a:pt x="4761" y="1"/>
                  </a:moveTo>
                  <a:cubicBezTo>
                    <a:pt x="3154" y="1"/>
                    <a:pt x="1549" y="364"/>
                    <a:pt x="0" y="1036"/>
                  </a:cubicBezTo>
                  <a:lnTo>
                    <a:pt x="9332" y="1036"/>
                  </a:lnTo>
                  <a:lnTo>
                    <a:pt x="9332" y="732"/>
                  </a:lnTo>
                  <a:cubicBezTo>
                    <a:pt x="7964" y="215"/>
                    <a:pt x="6475" y="2"/>
                    <a:pt x="4955" y="2"/>
                  </a:cubicBezTo>
                  <a:cubicBezTo>
                    <a:pt x="4890" y="1"/>
                    <a:pt x="4826" y="1"/>
                    <a:pt x="47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2"/>
            <p:cNvSpPr/>
            <p:nvPr/>
          </p:nvSpPr>
          <p:spPr>
            <a:xfrm>
              <a:off x="5808875" y="4136375"/>
              <a:ext cx="491675" cy="505350"/>
            </a:xfrm>
            <a:custGeom>
              <a:rect b="b" l="l" r="r" t="t"/>
              <a:pathLst>
                <a:path extrusionOk="0" h="20214" w="19667">
                  <a:moveTo>
                    <a:pt x="1" y="0"/>
                  </a:moveTo>
                  <a:lnTo>
                    <a:pt x="1" y="20213"/>
                  </a:lnTo>
                  <a:lnTo>
                    <a:pt x="19667" y="20213"/>
                  </a:lnTo>
                  <a:lnTo>
                    <a:pt x="196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2"/>
            <p:cNvSpPr/>
            <p:nvPr/>
          </p:nvSpPr>
          <p:spPr>
            <a:xfrm>
              <a:off x="5808875" y="3107475"/>
              <a:ext cx="491675" cy="505350"/>
            </a:xfrm>
            <a:custGeom>
              <a:rect b="b" l="l" r="r" t="t"/>
              <a:pathLst>
                <a:path extrusionOk="0" h="20214" w="19667">
                  <a:moveTo>
                    <a:pt x="9515" y="1"/>
                  </a:moveTo>
                  <a:cubicBezTo>
                    <a:pt x="6171" y="1642"/>
                    <a:pt x="3010" y="4590"/>
                    <a:pt x="1" y="8390"/>
                  </a:cubicBez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2"/>
            <p:cNvSpPr/>
            <p:nvPr/>
          </p:nvSpPr>
          <p:spPr>
            <a:xfrm>
              <a:off x="4807350" y="4650050"/>
              <a:ext cx="490900" cy="505350"/>
            </a:xfrm>
            <a:custGeom>
              <a:rect b="b" l="l" r="r" t="t"/>
              <a:pathLst>
                <a:path extrusionOk="0" h="20214" w="19636">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2"/>
            <p:cNvSpPr/>
            <p:nvPr/>
          </p:nvSpPr>
          <p:spPr>
            <a:xfrm>
              <a:off x="5307350" y="4650050"/>
              <a:ext cx="491675" cy="505350"/>
            </a:xfrm>
            <a:custGeom>
              <a:rect b="b" l="l" r="r" t="t"/>
              <a:pathLst>
                <a:path extrusionOk="0" h="20214" w="19667">
                  <a:moveTo>
                    <a:pt x="1" y="1"/>
                  </a:move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2"/>
            <p:cNvSpPr/>
            <p:nvPr/>
          </p:nvSpPr>
          <p:spPr>
            <a:xfrm>
              <a:off x="5808875" y="3621175"/>
              <a:ext cx="491675" cy="505350"/>
            </a:xfrm>
            <a:custGeom>
              <a:rect b="b" l="l" r="r" t="t"/>
              <a:pathLst>
                <a:path extrusionOk="0" h="20214" w="19667">
                  <a:moveTo>
                    <a:pt x="1" y="0"/>
                  </a:moveTo>
                  <a:lnTo>
                    <a:pt x="1" y="20213"/>
                  </a:lnTo>
                  <a:lnTo>
                    <a:pt x="19667" y="20213"/>
                  </a:lnTo>
                  <a:lnTo>
                    <a:pt x="196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2"/>
            <p:cNvSpPr/>
            <p:nvPr/>
          </p:nvSpPr>
          <p:spPr>
            <a:xfrm>
              <a:off x="6811175" y="4650050"/>
              <a:ext cx="490925" cy="505350"/>
            </a:xfrm>
            <a:custGeom>
              <a:rect b="b" l="l" r="r" t="t"/>
              <a:pathLst>
                <a:path extrusionOk="0" h="20214" w="19637">
                  <a:moveTo>
                    <a:pt x="1" y="1"/>
                  </a:moveTo>
                  <a:lnTo>
                    <a:pt x="1"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2"/>
            <p:cNvSpPr/>
            <p:nvPr/>
          </p:nvSpPr>
          <p:spPr>
            <a:xfrm>
              <a:off x="6309650" y="4136375"/>
              <a:ext cx="490925" cy="505350"/>
            </a:xfrm>
            <a:custGeom>
              <a:rect b="b" l="l" r="r" t="t"/>
              <a:pathLst>
                <a:path extrusionOk="0" h="20214" w="19637">
                  <a:moveTo>
                    <a:pt x="1" y="0"/>
                  </a:moveTo>
                  <a:lnTo>
                    <a:pt x="1"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2"/>
            <p:cNvSpPr/>
            <p:nvPr/>
          </p:nvSpPr>
          <p:spPr>
            <a:xfrm>
              <a:off x="6811175" y="4136375"/>
              <a:ext cx="490925" cy="504575"/>
            </a:xfrm>
            <a:custGeom>
              <a:rect b="b" l="l" r="r" t="t"/>
              <a:pathLst>
                <a:path extrusionOk="0" h="20183" w="19637">
                  <a:moveTo>
                    <a:pt x="1" y="0"/>
                  </a:moveTo>
                  <a:lnTo>
                    <a:pt x="1" y="20183"/>
                  </a:lnTo>
                  <a:lnTo>
                    <a:pt x="19636" y="20183"/>
                  </a:lnTo>
                  <a:lnTo>
                    <a:pt x="19636" y="8815"/>
                  </a:lnTo>
                  <a:cubicBezTo>
                    <a:pt x="15624" y="7903"/>
                    <a:pt x="12190" y="4560"/>
                    <a:pt x="89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2"/>
            <p:cNvSpPr/>
            <p:nvPr/>
          </p:nvSpPr>
          <p:spPr>
            <a:xfrm>
              <a:off x="4305825" y="4650050"/>
              <a:ext cx="491675" cy="505350"/>
            </a:xfrm>
            <a:custGeom>
              <a:rect b="b" l="l" r="r" t="t"/>
              <a:pathLst>
                <a:path extrusionOk="0" h="20214" w="19667">
                  <a:moveTo>
                    <a:pt x="0" y="1"/>
                  </a:moveTo>
                  <a:lnTo>
                    <a:pt x="0" y="20214"/>
                  </a:lnTo>
                  <a:lnTo>
                    <a:pt x="19666" y="20214"/>
                  </a:lnTo>
                  <a:lnTo>
                    <a:pt x="196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2"/>
            <p:cNvSpPr/>
            <p:nvPr/>
          </p:nvSpPr>
          <p:spPr>
            <a:xfrm>
              <a:off x="6309650" y="4650050"/>
              <a:ext cx="490925" cy="505350"/>
            </a:xfrm>
            <a:custGeom>
              <a:rect b="b" l="l" r="r" t="t"/>
              <a:pathLst>
                <a:path extrusionOk="0" h="20214" w="19637">
                  <a:moveTo>
                    <a:pt x="1" y="1"/>
                  </a:moveTo>
                  <a:lnTo>
                    <a:pt x="1"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2"/>
            <p:cNvSpPr/>
            <p:nvPr/>
          </p:nvSpPr>
          <p:spPr>
            <a:xfrm>
              <a:off x="6309650" y="3107475"/>
              <a:ext cx="437725" cy="505350"/>
            </a:xfrm>
            <a:custGeom>
              <a:rect b="b" l="l" r="r" t="t"/>
              <a:pathLst>
                <a:path extrusionOk="0" h="20214" w="17509">
                  <a:moveTo>
                    <a:pt x="1" y="1"/>
                  </a:moveTo>
                  <a:lnTo>
                    <a:pt x="1" y="20214"/>
                  </a:lnTo>
                  <a:lnTo>
                    <a:pt x="17509" y="20214"/>
                  </a:lnTo>
                  <a:cubicBezTo>
                    <a:pt x="12888" y="11369"/>
                    <a:pt x="7843" y="3192"/>
                    <a:pt x="13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2"/>
            <p:cNvSpPr/>
            <p:nvPr/>
          </p:nvSpPr>
          <p:spPr>
            <a:xfrm>
              <a:off x="3805050" y="4650050"/>
              <a:ext cx="490925" cy="505350"/>
            </a:xfrm>
            <a:custGeom>
              <a:rect b="b" l="l" r="r" t="t"/>
              <a:pathLst>
                <a:path extrusionOk="0" h="20214" w="19637">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2"/>
            <p:cNvSpPr/>
            <p:nvPr/>
          </p:nvSpPr>
          <p:spPr>
            <a:xfrm>
              <a:off x="1800450" y="4136375"/>
              <a:ext cx="491675" cy="505350"/>
            </a:xfrm>
            <a:custGeom>
              <a:rect b="b" l="l" r="r" t="t"/>
              <a:pathLst>
                <a:path extrusionOk="0" h="20214" w="19667">
                  <a:moveTo>
                    <a:pt x="1" y="0"/>
                  </a:moveTo>
                  <a:lnTo>
                    <a:pt x="1" y="20213"/>
                  </a:lnTo>
                  <a:lnTo>
                    <a:pt x="19667" y="20213"/>
                  </a:lnTo>
                  <a:lnTo>
                    <a:pt x="196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2"/>
            <p:cNvSpPr/>
            <p:nvPr/>
          </p:nvSpPr>
          <p:spPr>
            <a:xfrm>
              <a:off x="2802750" y="4650050"/>
              <a:ext cx="490925" cy="505350"/>
            </a:xfrm>
            <a:custGeom>
              <a:rect b="b" l="l" r="r" t="t"/>
              <a:pathLst>
                <a:path extrusionOk="0" h="20214" w="19637">
                  <a:moveTo>
                    <a:pt x="1" y="1"/>
                  </a:moveTo>
                  <a:lnTo>
                    <a:pt x="1"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a:off x="2301975" y="4650050"/>
              <a:ext cx="491675" cy="505350"/>
            </a:xfrm>
            <a:custGeom>
              <a:rect b="b" l="l" r="r" t="t"/>
              <a:pathLst>
                <a:path extrusionOk="0" h="20214" w="19667">
                  <a:moveTo>
                    <a:pt x="1" y="1"/>
                  </a:move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p:nvPr/>
          </p:nvSpPr>
          <p:spPr>
            <a:xfrm>
              <a:off x="3303525" y="4135600"/>
              <a:ext cx="490900" cy="505350"/>
            </a:xfrm>
            <a:custGeom>
              <a:rect b="b" l="l" r="r" t="t"/>
              <a:pathLst>
                <a:path extrusionOk="0" h="20214" w="19636">
                  <a:moveTo>
                    <a:pt x="11307" y="1"/>
                  </a:moveTo>
                  <a:cubicBezTo>
                    <a:pt x="7447" y="3436"/>
                    <a:pt x="4225" y="7752"/>
                    <a:pt x="0" y="10943"/>
                  </a:cubicBez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2"/>
            <p:cNvSpPr/>
            <p:nvPr/>
          </p:nvSpPr>
          <p:spPr>
            <a:xfrm>
              <a:off x="1800450" y="4650050"/>
              <a:ext cx="491675" cy="505350"/>
            </a:xfrm>
            <a:custGeom>
              <a:rect b="b" l="l" r="r" t="t"/>
              <a:pathLst>
                <a:path extrusionOk="0" h="20214" w="19667">
                  <a:moveTo>
                    <a:pt x="1" y="1"/>
                  </a:moveTo>
                  <a:lnTo>
                    <a:pt x="1" y="20214"/>
                  </a:lnTo>
                  <a:lnTo>
                    <a:pt x="19667" y="20214"/>
                  </a:lnTo>
                  <a:lnTo>
                    <a:pt x="196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2"/>
            <p:cNvSpPr/>
            <p:nvPr/>
          </p:nvSpPr>
          <p:spPr>
            <a:xfrm>
              <a:off x="2802750" y="4415250"/>
              <a:ext cx="490925" cy="225700"/>
            </a:xfrm>
            <a:custGeom>
              <a:rect b="b" l="l" r="r" t="t"/>
              <a:pathLst>
                <a:path extrusionOk="0" h="9028" w="19637">
                  <a:moveTo>
                    <a:pt x="19636" y="0"/>
                  </a:moveTo>
                  <a:cubicBezTo>
                    <a:pt x="16232" y="2554"/>
                    <a:pt x="12098" y="4347"/>
                    <a:pt x="6414" y="4347"/>
                  </a:cubicBezTo>
                  <a:cubicBezTo>
                    <a:pt x="6373" y="4348"/>
                    <a:pt x="6332" y="4348"/>
                    <a:pt x="6291" y="4348"/>
                  </a:cubicBezTo>
                  <a:cubicBezTo>
                    <a:pt x="4203" y="4348"/>
                    <a:pt x="2087" y="3591"/>
                    <a:pt x="1" y="2219"/>
                  </a:cubicBezTo>
                  <a:lnTo>
                    <a:pt x="1" y="9028"/>
                  </a:lnTo>
                  <a:lnTo>
                    <a:pt x="19636" y="9028"/>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a:off x="3303525" y="4650050"/>
              <a:ext cx="490900" cy="505350"/>
            </a:xfrm>
            <a:custGeom>
              <a:rect b="b" l="l" r="r" t="t"/>
              <a:pathLst>
                <a:path extrusionOk="0" h="20214" w="19636">
                  <a:moveTo>
                    <a:pt x="0" y="1"/>
                  </a:moveTo>
                  <a:lnTo>
                    <a:pt x="0" y="20214"/>
                  </a:lnTo>
                  <a:lnTo>
                    <a:pt x="19636" y="20214"/>
                  </a:lnTo>
                  <a:lnTo>
                    <a:pt x="19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a:off x="3805050" y="3993500"/>
              <a:ext cx="487125" cy="133025"/>
            </a:xfrm>
            <a:custGeom>
              <a:rect b="b" l="l" r="r" t="t"/>
              <a:pathLst>
                <a:path extrusionOk="0" h="5321" w="19485">
                  <a:moveTo>
                    <a:pt x="5624" y="1"/>
                  </a:moveTo>
                  <a:cubicBezTo>
                    <a:pt x="3526" y="1"/>
                    <a:pt x="1672" y="274"/>
                    <a:pt x="0" y="730"/>
                  </a:cubicBezTo>
                  <a:lnTo>
                    <a:pt x="0" y="5320"/>
                  </a:lnTo>
                  <a:lnTo>
                    <a:pt x="19484" y="5320"/>
                  </a:lnTo>
                  <a:cubicBezTo>
                    <a:pt x="15715" y="2250"/>
                    <a:pt x="11308" y="1"/>
                    <a:pt x="5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a:off x="2301975" y="4136375"/>
              <a:ext cx="491675" cy="504575"/>
            </a:xfrm>
            <a:custGeom>
              <a:rect b="b" l="l" r="r" t="t"/>
              <a:pathLst>
                <a:path extrusionOk="0" h="20183" w="19667">
                  <a:moveTo>
                    <a:pt x="1" y="0"/>
                  </a:moveTo>
                  <a:lnTo>
                    <a:pt x="1" y="20183"/>
                  </a:lnTo>
                  <a:lnTo>
                    <a:pt x="19667" y="20183"/>
                  </a:lnTo>
                  <a:lnTo>
                    <a:pt x="19667" y="13101"/>
                  </a:lnTo>
                  <a:cubicBezTo>
                    <a:pt x="15715" y="10456"/>
                    <a:pt x="11794" y="5684"/>
                    <a:pt x="7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2"/>
            <p:cNvSpPr/>
            <p:nvPr/>
          </p:nvSpPr>
          <p:spPr>
            <a:xfrm>
              <a:off x="4305825" y="4137900"/>
              <a:ext cx="491675" cy="503050"/>
            </a:xfrm>
            <a:custGeom>
              <a:rect b="b" l="l" r="r" t="t"/>
              <a:pathLst>
                <a:path extrusionOk="0" h="20122" w="19667">
                  <a:moveTo>
                    <a:pt x="0" y="0"/>
                  </a:moveTo>
                  <a:lnTo>
                    <a:pt x="0" y="20122"/>
                  </a:lnTo>
                  <a:lnTo>
                    <a:pt x="19666" y="20122"/>
                  </a:lnTo>
                  <a:lnTo>
                    <a:pt x="19666" y="17234"/>
                  </a:lnTo>
                  <a:cubicBezTo>
                    <a:pt x="11946" y="14681"/>
                    <a:pt x="6991" y="59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2"/>
            <p:cNvSpPr/>
            <p:nvPr/>
          </p:nvSpPr>
          <p:spPr>
            <a:xfrm>
              <a:off x="4807350" y="4186525"/>
              <a:ext cx="490900" cy="454425"/>
            </a:xfrm>
            <a:custGeom>
              <a:rect b="b" l="l" r="r" t="t"/>
              <a:pathLst>
                <a:path extrusionOk="0" h="18177" w="19636">
                  <a:moveTo>
                    <a:pt x="19636" y="0"/>
                  </a:moveTo>
                  <a:cubicBezTo>
                    <a:pt x="14438" y="9119"/>
                    <a:pt x="9423" y="15988"/>
                    <a:pt x="4195" y="15988"/>
                  </a:cubicBezTo>
                  <a:cubicBezTo>
                    <a:pt x="2736" y="15988"/>
                    <a:pt x="1307" y="15776"/>
                    <a:pt x="0" y="15381"/>
                  </a:cubicBezTo>
                  <a:lnTo>
                    <a:pt x="0" y="18177"/>
                  </a:lnTo>
                  <a:lnTo>
                    <a:pt x="19636" y="18177"/>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2"/>
            <p:cNvSpPr/>
            <p:nvPr/>
          </p:nvSpPr>
          <p:spPr>
            <a:xfrm>
              <a:off x="3805050" y="4136375"/>
              <a:ext cx="490925" cy="505350"/>
            </a:xfrm>
            <a:custGeom>
              <a:rect b="b" l="l" r="r" t="t"/>
              <a:pathLst>
                <a:path extrusionOk="0" h="20214" w="19637">
                  <a:moveTo>
                    <a:pt x="0" y="0"/>
                  </a:moveTo>
                  <a:lnTo>
                    <a:pt x="0" y="20213"/>
                  </a:lnTo>
                  <a:lnTo>
                    <a:pt x="19636" y="20213"/>
                  </a:lnTo>
                  <a:lnTo>
                    <a:pt x="19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2"/>
            <p:cNvSpPr/>
            <p:nvPr/>
          </p:nvSpPr>
          <p:spPr>
            <a:xfrm>
              <a:off x="288275" y="2915975"/>
              <a:ext cx="7023700" cy="2249300"/>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2"/>
          <p:cNvGrpSpPr/>
          <p:nvPr/>
        </p:nvGrpSpPr>
        <p:grpSpPr>
          <a:xfrm>
            <a:off x="429607" y="1933662"/>
            <a:ext cx="1347539" cy="2635346"/>
            <a:chOff x="8141000" y="2134050"/>
            <a:chExt cx="1244725" cy="2434275"/>
          </a:xfrm>
        </p:grpSpPr>
        <p:sp>
          <p:nvSpPr>
            <p:cNvPr id="1781" name="Google Shape;1781;p52"/>
            <p:cNvSpPr/>
            <p:nvPr/>
          </p:nvSpPr>
          <p:spPr>
            <a:xfrm>
              <a:off x="9065025" y="2555325"/>
              <a:ext cx="320700" cy="223875"/>
            </a:xfrm>
            <a:custGeom>
              <a:rect b="b" l="l" r="r" t="t"/>
              <a:pathLst>
                <a:path extrusionOk="0" h="8955" w="12828">
                  <a:moveTo>
                    <a:pt x="5055" y="0"/>
                  </a:moveTo>
                  <a:cubicBezTo>
                    <a:pt x="4955" y="0"/>
                    <a:pt x="4857" y="77"/>
                    <a:pt x="4833" y="171"/>
                  </a:cubicBezTo>
                  <a:cubicBezTo>
                    <a:pt x="4803" y="293"/>
                    <a:pt x="4560" y="1114"/>
                    <a:pt x="4560" y="1235"/>
                  </a:cubicBezTo>
                  <a:cubicBezTo>
                    <a:pt x="4529" y="1813"/>
                    <a:pt x="4256" y="2330"/>
                    <a:pt x="3861" y="2664"/>
                  </a:cubicBezTo>
                  <a:cubicBezTo>
                    <a:pt x="3618" y="2877"/>
                    <a:pt x="3314" y="3029"/>
                    <a:pt x="3101" y="3241"/>
                  </a:cubicBezTo>
                  <a:cubicBezTo>
                    <a:pt x="2858" y="3485"/>
                    <a:pt x="2706" y="3758"/>
                    <a:pt x="2797" y="4092"/>
                  </a:cubicBezTo>
                  <a:cubicBezTo>
                    <a:pt x="2858" y="4305"/>
                    <a:pt x="3101" y="4488"/>
                    <a:pt x="3101" y="4761"/>
                  </a:cubicBezTo>
                  <a:cubicBezTo>
                    <a:pt x="3101" y="4944"/>
                    <a:pt x="2979" y="5096"/>
                    <a:pt x="2858" y="5247"/>
                  </a:cubicBezTo>
                  <a:cubicBezTo>
                    <a:pt x="2280" y="6007"/>
                    <a:pt x="912" y="6311"/>
                    <a:pt x="274" y="6889"/>
                  </a:cubicBezTo>
                  <a:cubicBezTo>
                    <a:pt x="0" y="7162"/>
                    <a:pt x="548" y="7679"/>
                    <a:pt x="608" y="8105"/>
                  </a:cubicBezTo>
                  <a:cubicBezTo>
                    <a:pt x="700" y="8500"/>
                    <a:pt x="1034" y="8773"/>
                    <a:pt x="1368" y="8895"/>
                  </a:cubicBezTo>
                  <a:cubicBezTo>
                    <a:pt x="1515" y="8936"/>
                    <a:pt x="1666" y="8955"/>
                    <a:pt x="1817" y="8955"/>
                  </a:cubicBezTo>
                  <a:cubicBezTo>
                    <a:pt x="2230" y="8955"/>
                    <a:pt x="2646" y="8814"/>
                    <a:pt x="2979" y="8591"/>
                  </a:cubicBezTo>
                  <a:cubicBezTo>
                    <a:pt x="3435" y="8287"/>
                    <a:pt x="3466" y="8409"/>
                    <a:pt x="3861" y="7983"/>
                  </a:cubicBezTo>
                  <a:cubicBezTo>
                    <a:pt x="4195" y="7618"/>
                    <a:pt x="4529" y="7223"/>
                    <a:pt x="4955" y="6980"/>
                  </a:cubicBezTo>
                  <a:cubicBezTo>
                    <a:pt x="6961" y="5643"/>
                    <a:pt x="10244" y="6220"/>
                    <a:pt x="12220" y="4883"/>
                  </a:cubicBezTo>
                  <a:cubicBezTo>
                    <a:pt x="12524" y="4700"/>
                    <a:pt x="12827" y="4366"/>
                    <a:pt x="12767" y="4001"/>
                  </a:cubicBezTo>
                  <a:cubicBezTo>
                    <a:pt x="12767" y="3728"/>
                    <a:pt x="12584" y="3515"/>
                    <a:pt x="12402" y="3363"/>
                  </a:cubicBezTo>
                  <a:cubicBezTo>
                    <a:pt x="11885" y="2968"/>
                    <a:pt x="11217" y="2907"/>
                    <a:pt x="10609" y="2816"/>
                  </a:cubicBezTo>
                  <a:cubicBezTo>
                    <a:pt x="8846" y="2633"/>
                    <a:pt x="7143" y="2451"/>
                    <a:pt x="5411" y="2238"/>
                  </a:cubicBezTo>
                  <a:cubicBezTo>
                    <a:pt x="5441" y="1752"/>
                    <a:pt x="5533" y="536"/>
                    <a:pt x="5259" y="141"/>
                  </a:cubicBezTo>
                  <a:cubicBezTo>
                    <a:pt x="5259" y="80"/>
                    <a:pt x="5229" y="50"/>
                    <a:pt x="5137" y="19"/>
                  </a:cubicBezTo>
                  <a:cubicBezTo>
                    <a:pt x="5111" y="6"/>
                    <a:pt x="5083" y="0"/>
                    <a:pt x="5055"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2"/>
            <p:cNvSpPr/>
            <p:nvPr/>
          </p:nvSpPr>
          <p:spPr>
            <a:xfrm>
              <a:off x="9273225" y="2629350"/>
              <a:ext cx="107175" cy="18425"/>
            </a:xfrm>
            <a:custGeom>
              <a:rect b="b" l="l" r="r" t="t"/>
              <a:pathLst>
                <a:path extrusionOk="0" h="737" w="4287">
                  <a:moveTo>
                    <a:pt x="157" y="1"/>
                  </a:moveTo>
                  <a:cubicBezTo>
                    <a:pt x="99" y="1"/>
                    <a:pt x="31" y="76"/>
                    <a:pt x="31" y="128"/>
                  </a:cubicBezTo>
                  <a:cubicBezTo>
                    <a:pt x="1" y="220"/>
                    <a:pt x="62" y="280"/>
                    <a:pt x="153" y="280"/>
                  </a:cubicBezTo>
                  <a:cubicBezTo>
                    <a:pt x="1004" y="372"/>
                    <a:pt x="1551" y="432"/>
                    <a:pt x="2129" y="524"/>
                  </a:cubicBezTo>
                  <a:cubicBezTo>
                    <a:pt x="2706" y="584"/>
                    <a:pt x="3284" y="676"/>
                    <a:pt x="4104" y="736"/>
                  </a:cubicBezTo>
                  <a:cubicBezTo>
                    <a:pt x="4196" y="736"/>
                    <a:pt x="4256" y="676"/>
                    <a:pt x="4256" y="615"/>
                  </a:cubicBezTo>
                  <a:cubicBezTo>
                    <a:pt x="4287" y="554"/>
                    <a:pt x="4226" y="463"/>
                    <a:pt x="4135" y="463"/>
                  </a:cubicBezTo>
                  <a:cubicBezTo>
                    <a:pt x="3314" y="402"/>
                    <a:pt x="2737" y="311"/>
                    <a:pt x="2159" y="250"/>
                  </a:cubicBezTo>
                  <a:cubicBezTo>
                    <a:pt x="1612" y="159"/>
                    <a:pt x="1034" y="98"/>
                    <a:pt x="183" y="7"/>
                  </a:cubicBezTo>
                  <a:cubicBezTo>
                    <a:pt x="175" y="3"/>
                    <a:pt x="166" y="1"/>
                    <a:pt x="15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2"/>
            <p:cNvSpPr/>
            <p:nvPr/>
          </p:nvSpPr>
          <p:spPr>
            <a:xfrm>
              <a:off x="9279325" y="2656725"/>
              <a:ext cx="104875" cy="14600"/>
            </a:xfrm>
            <a:custGeom>
              <a:rect b="b" l="l" r="r" t="t"/>
              <a:pathLst>
                <a:path extrusionOk="0" h="584" w="4195">
                  <a:moveTo>
                    <a:pt x="147" y="0"/>
                  </a:moveTo>
                  <a:cubicBezTo>
                    <a:pt x="76" y="0"/>
                    <a:pt x="30" y="75"/>
                    <a:pt x="30" y="128"/>
                  </a:cubicBezTo>
                  <a:cubicBezTo>
                    <a:pt x="0" y="219"/>
                    <a:pt x="61" y="280"/>
                    <a:pt x="152" y="280"/>
                  </a:cubicBezTo>
                  <a:cubicBezTo>
                    <a:pt x="1125" y="371"/>
                    <a:pt x="1611" y="401"/>
                    <a:pt x="2067" y="432"/>
                  </a:cubicBezTo>
                  <a:cubicBezTo>
                    <a:pt x="2523" y="462"/>
                    <a:pt x="3040" y="462"/>
                    <a:pt x="4012" y="584"/>
                  </a:cubicBezTo>
                  <a:cubicBezTo>
                    <a:pt x="4043" y="584"/>
                    <a:pt x="4134" y="523"/>
                    <a:pt x="4164" y="462"/>
                  </a:cubicBezTo>
                  <a:cubicBezTo>
                    <a:pt x="4195" y="401"/>
                    <a:pt x="4134" y="310"/>
                    <a:pt x="4043" y="310"/>
                  </a:cubicBezTo>
                  <a:cubicBezTo>
                    <a:pt x="3070" y="249"/>
                    <a:pt x="2584" y="219"/>
                    <a:pt x="2128" y="158"/>
                  </a:cubicBezTo>
                  <a:cubicBezTo>
                    <a:pt x="1611" y="128"/>
                    <a:pt x="1125" y="128"/>
                    <a:pt x="182" y="6"/>
                  </a:cubicBezTo>
                  <a:cubicBezTo>
                    <a:pt x="170" y="2"/>
                    <a:pt x="158" y="0"/>
                    <a:pt x="147"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a:off x="9280825" y="2675100"/>
              <a:ext cx="79050" cy="15225"/>
            </a:xfrm>
            <a:custGeom>
              <a:rect b="b" l="l" r="r" t="t"/>
              <a:pathLst>
                <a:path extrusionOk="0" h="609" w="3162">
                  <a:moveTo>
                    <a:pt x="153" y="1"/>
                  </a:moveTo>
                  <a:cubicBezTo>
                    <a:pt x="92" y="1"/>
                    <a:pt x="1" y="92"/>
                    <a:pt x="1" y="153"/>
                  </a:cubicBezTo>
                  <a:cubicBezTo>
                    <a:pt x="1" y="244"/>
                    <a:pt x="92" y="305"/>
                    <a:pt x="153" y="305"/>
                  </a:cubicBezTo>
                  <a:cubicBezTo>
                    <a:pt x="730" y="335"/>
                    <a:pt x="1369" y="426"/>
                    <a:pt x="2007" y="487"/>
                  </a:cubicBezTo>
                  <a:cubicBezTo>
                    <a:pt x="2372" y="548"/>
                    <a:pt x="2706" y="578"/>
                    <a:pt x="3010" y="608"/>
                  </a:cubicBezTo>
                  <a:cubicBezTo>
                    <a:pt x="3071" y="608"/>
                    <a:pt x="3162" y="578"/>
                    <a:pt x="3071" y="456"/>
                  </a:cubicBezTo>
                  <a:cubicBezTo>
                    <a:pt x="3132" y="396"/>
                    <a:pt x="3040" y="305"/>
                    <a:pt x="2980" y="305"/>
                  </a:cubicBezTo>
                  <a:cubicBezTo>
                    <a:pt x="2676" y="274"/>
                    <a:pt x="2372" y="244"/>
                    <a:pt x="2007" y="183"/>
                  </a:cubicBezTo>
                  <a:cubicBezTo>
                    <a:pt x="1369" y="122"/>
                    <a:pt x="730" y="31"/>
                    <a:pt x="153"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a:off x="9267925" y="2625550"/>
              <a:ext cx="19775" cy="60975"/>
            </a:xfrm>
            <a:custGeom>
              <a:rect b="b" l="l" r="r" t="t"/>
              <a:pathLst>
                <a:path extrusionOk="0" h="2439" w="791">
                  <a:moveTo>
                    <a:pt x="117" y="1"/>
                  </a:moveTo>
                  <a:cubicBezTo>
                    <a:pt x="45" y="1"/>
                    <a:pt x="0" y="76"/>
                    <a:pt x="0" y="128"/>
                  </a:cubicBezTo>
                  <a:cubicBezTo>
                    <a:pt x="0" y="220"/>
                    <a:pt x="31" y="280"/>
                    <a:pt x="91" y="280"/>
                  </a:cubicBezTo>
                  <a:cubicBezTo>
                    <a:pt x="91" y="280"/>
                    <a:pt x="486" y="432"/>
                    <a:pt x="486" y="2287"/>
                  </a:cubicBezTo>
                  <a:cubicBezTo>
                    <a:pt x="486" y="2378"/>
                    <a:pt x="547" y="2438"/>
                    <a:pt x="638" y="2438"/>
                  </a:cubicBezTo>
                  <a:cubicBezTo>
                    <a:pt x="699" y="2438"/>
                    <a:pt x="790" y="2408"/>
                    <a:pt x="790" y="2317"/>
                  </a:cubicBezTo>
                  <a:cubicBezTo>
                    <a:pt x="790" y="250"/>
                    <a:pt x="304" y="7"/>
                    <a:pt x="152" y="7"/>
                  </a:cubicBezTo>
                  <a:cubicBezTo>
                    <a:pt x="140" y="3"/>
                    <a:pt x="128" y="1"/>
                    <a:pt x="11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a:off x="9189650" y="2609450"/>
              <a:ext cx="15975" cy="56550"/>
            </a:xfrm>
            <a:custGeom>
              <a:rect b="b" l="l" r="r" t="t"/>
              <a:pathLst>
                <a:path extrusionOk="0" h="2262" w="639">
                  <a:moveTo>
                    <a:pt x="297" y="1"/>
                  </a:moveTo>
                  <a:cubicBezTo>
                    <a:pt x="278" y="1"/>
                    <a:pt x="260" y="4"/>
                    <a:pt x="244" y="13"/>
                  </a:cubicBezTo>
                  <a:cubicBezTo>
                    <a:pt x="152" y="43"/>
                    <a:pt x="122" y="134"/>
                    <a:pt x="152" y="195"/>
                  </a:cubicBezTo>
                  <a:cubicBezTo>
                    <a:pt x="304" y="620"/>
                    <a:pt x="396" y="1076"/>
                    <a:pt x="304" y="1502"/>
                  </a:cubicBezTo>
                  <a:cubicBezTo>
                    <a:pt x="274" y="1775"/>
                    <a:pt x="183" y="1927"/>
                    <a:pt x="92" y="1988"/>
                  </a:cubicBezTo>
                  <a:cubicBezTo>
                    <a:pt x="0" y="2019"/>
                    <a:pt x="0" y="2110"/>
                    <a:pt x="31" y="2171"/>
                  </a:cubicBezTo>
                  <a:cubicBezTo>
                    <a:pt x="61" y="2231"/>
                    <a:pt x="122" y="2262"/>
                    <a:pt x="152" y="2262"/>
                  </a:cubicBezTo>
                  <a:cubicBezTo>
                    <a:pt x="183" y="2262"/>
                    <a:pt x="244" y="2262"/>
                    <a:pt x="183" y="2231"/>
                  </a:cubicBezTo>
                  <a:cubicBezTo>
                    <a:pt x="396" y="2110"/>
                    <a:pt x="548" y="1867"/>
                    <a:pt x="578" y="1532"/>
                  </a:cubicBezTo>
                  <a:cubicBezTo>
                    <a:pt x="639" y="1046"/>
                    <a:pt x="608" y="529"/>
                    <a:pt x="426" y="73"/>
                  </a:cubicBezTo>
                  <a:cubicBezTo>
                    <a:pt x="404" y="29"/>
                    <a:pt x="349" y="1"/>
                    <a:pt x="29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a:off x="8569575" y="2582325"/>
              <a:ext cx="591975" cy="409400"/>
            </a:xfrm>
            <a:custGeom>
              <a:rect b="b" l="l" r="r" t="t"/>
              <a:pathLst>
                <a:path extrusionOk="0" h="16376" w="23679">
                  <a:moveTo>
                    <a:pt x="2484" y="0"/>
                  </a:moveTo>
                  <a:cubicBezTo>
                    <a:pt x="2038" y="0"/>
                    <a:pt x="1613" y="198"/>
                    <a:pt x="1277" y="733"/>
                  </a:cubicBezTo>
                  <a:cubicBezTo>
                    <a:pt x="0" y="2800"/>
                    <a:pt x="1125" y="5019"/>
                    <a:pt x="1125" y="5019"/>
                  </a:cubicBezTo>
                  <a:cubicBezTo>
                    <a:pt x="1125" y="5019"/>
                    <a:pt x="5593" y="10611"/>
                    <a:pt x="8359" y="14320"/>
                  </a:cubicBezTo>
                  <a:cubicBezTo>
                    <a:pt x="9508" y="15855"/>
                    <a:pt x="10544" y="16375"/>
                    <a:pt x="11456" y="16375"/>
                  </a:cubicBezTo>
                  <a:cubicBezTo>
                    <a:pt x="12765" y="16375"/>
                    <a:pt x="13820" y="15304"/>
                    <a:pt x="14590" y="14624"/>
                  </a:cubicBezTo>
                  <a:cubicBezTo>
                    <a:pt x="15867" y="13499"/>
                    <a:pt x="23679" y="7329"/>
                    <a:pt x="23679" y="7329"/>
                  </a:cubicBezTo>
                  <a:cubicBezTo>
                    <a:pt x="23223" y="5475"/>
                    <a:pt x="21581" y="4563"/>
                    <a:pt x="21581" y="4563"/>
                  </a:cubicBezTo>
                  <a:lnTo>
                    <a:pt x="12736" y="10034"/>
                  </a:lnTo>
                  <a:cubicBezTo>
                    <a:pt x="12678" y="9742"/>
                    <a:pt x="12534" y="9652"/>
                    <a:pt x="12379" y="9652"/>
                  </a:cubicBezTo>
                  <a:cubicBezTo>
                    <a:pt x="12131" y="9652"/>
                    <a:pt x="11855" y="9882"/>
                    <a:pt x="11855" y="9882"/>
                  </a:cubicBezTo>
                  <a:cubicBezTo>
                    <a:pt x="9575" y="6143"/>
                    <a:pt x="5137" y="1553"/>
                    <a:pt x="5137" y="1553"/>
                  </a:cubicBezTo>
                  <a:cubicBezTo>
                    <a:pt x="5137" y="1553"/>
                    <a:pt x="3733" y="0"/>
                    <a:pt x="2484" y="0"/>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a:off x="8843900" y="2829800"/>
              <a:ext cx="47125" cy="39100"/>
            </a:xfrm>
            <a:custGeom>
              <a:rect b="b" l="l" r="r" t="t"/>
              <a:pathLst>
                <a:path extrusionOk="0" h="1564" w="1885">
                  <a:moveTo>
                    <a:pt x="1742" y="1"/>
                  </a:moveTo>
                  <a:cubicBezTo>
                    <a:pt x="1726" y="1"/>
                    <a:pt x="1711" y="4"/>
                    <a:pt x="1703" y="13"/>
                  </a:cubicBezTo>
                  <a:cubicBezTo>
                    <a:pt x="1064" y="348"/>
                    <a:pt x="487" y="804"/>
                    <a:pt x="31" y="1381"/>
                  </a:cubicBezTo>
                  <a:cubicBezTo>
                    <a:pt x="0" y="1411"/>
                    <a:pt x="31" y="1503"/>
                    <a:pt x="92" y="1533"/>
                  </a:cubicBezTo>
                  <a:cubicBezTo>
                    <a:pt x="122" y="1563"/>
                    <a:pt x="122" y="1563"/>
                    <a:pt x="152" y="1563"/>
                  </a:cubicBezTo>
                  <a:cubicBezTo>
                    <a:pt x="183" y="1563"/>
                    <a:pt x="244" y="1563"/>
                    <a:pt x="213" y="1503"/>
                  </a:cubicBezTo>
                  <a:cubicBezTo>
                    <a:pt x="639" y="956"/>
                    <a:pt x="1216" y="500"/>
                    <a:pt x="1824" y="196"/>
                  </a:cubicBezTo>
                  <a:cubicBezTo>
                    <a:pt x="1854" y="165"/>
                    <a:pt x="1885" y="104"/>
                    <a:pt x="1854" y="44"/>
                  </a:cubicBezTo>
                  <a:cubicBezTo>
                    <a:pt x="1833" y="22"/>
                    <a:pt x="1781" y="1"/>
                    <a:pt x="1742"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8840100" y="2827450"/>
              <a:ext cx="27375" cy="28525"/>
            </a:xfrm>
            <a:custGeom>
              <a:rect b="b" l="l" r="r" t="t"/>
              <a:pathLst>
                <a:path extrusionOk="0" h="1141" w="1095">
                  <a:moveTo>
                    <a:pt x="988" y="1"/>
                  </a:moveTo>
                  <a:cubicBezTo>
                    <a:pt x="958" y="1"/>
                    <a:pt x="927" y="16"/>
                    <a:pt x="912" y="46"/>
                  </a:cubicBezTo>
                  <a:lnTo>
                    <a:pt x="31" y="958"/>
                  </a:lnTo>
                  <a:cubicBezTo>
                    <a:pt x="0" y="989"/>
                    <a:pt x="0" y="1050"/>
                    <a:pt x="31" y="1110"/>
                  </a:cubicBezTo>
                  <a:cubicBezTo>
                    <a:pt x="92" y="1141"/>
                    <a:pt x="92" y="1141"/>
                    <a:pt x="122" y="1141"/>
                  </a:cubicBezTo>
                  <a:cubicBezTo>
                    <a:pt x="152" y="1141"/>
                    <a:pt x="183" y="1141"/>
                    <a:pt x="183" y="1110"/>
                  </a:cubicBezTo>
                  <a:lnTo>
                    <a:pt x="1064" y="198"/>
                  </a:lnTo>
                  <a:cubicBezTo>
                    <a:pt x="1095" y="138"/>
                    <a:pt x="1095" y="77"/>
                    <a:pt x="1064" y="46"/>
                  </a:cubicBezTo>
                  <a:cubicBezTo>
                    <a:pt x="1049" y="16"/>
                    <a:pt x="1019" y="1"/>
                    <a:pt x="988"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a:off x="9079475" y="2717775"/>
              <a:ext cx="53975" cy="66025"/>
            </a:xfrm>
            <a:custGeom>
              <a:rect b="b" l="l" r="r" t="t"/>
              <a:pathLst>
                <a:path extrusionOk="0" h="2641" w="2159">
                  <a:moveTo>
                    <a:pt x="146" y="0"/>
                  </a:moveTo>
                  <a:cubicBezTo>
                    <a:pt x="114" y="0"/>
                    <a:pt x="72" y="36"/>
                    <a:pt x="30" y="57"/>
                  </a:cubicBezTo>
                  <a:cubicBezTo>
                    <a:pt x="0" y="87"/>
                    <a:pt x="30" y="178"/>
                    <a:pt x="91" y="208"/>
                  </a:cubicBezTo>
                  <a:cubicBezTo>
                    <a:pt x="1094" y="816"/>
                    <a:pt x="1915" y="2549"/>
                    <a:pt x="1915" y="2549"/>
                  </a:cubicBezTo>
                  <a:cubicBezTo>
                    <a:pt x="1945" y="2610"/>
                    <a:pt x="1976" y="2640"/>
                    <a:pt x="2006" y="2640"/>
                  </a:cubicBezTo>
                  <a:lnTo>
                    <a:pt x="2097" y="2640"/>
                  </a:lnTo>
                  <a:cubicBezTo>
                    <a:pt x="2128" y="2610"/>
                    <a:pt x="2158" y="2549"/>
                    <a:pt x="2128" y="2488"/>
                  </a:cubicBezTo>
                  <a:cubicBezTo>
                    <a:pt x="2097" y="2397"/>
                    <a:pt x="1307" y="664"/>
                    <a:pt x="182" y="26"/>
                  </a:cubicBezTo>
                  <a:cubicBezTo>
                    <a:pt x="173" y="7"/>
                    <a:pt x="161" y="0"/>
                    <a:pt x="146"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2"/>
            <p:cNvSpPr/>
            <p:nvPr/>
          </p:nvSpPr>
          <p:spPr>
            <a:xfrm>
              <a:off x="8551350" y="4444125"/>
              <a:ext cx="308525" cy="93875"/>
            </a:xfrm>
            <a:custGeom>
              <a:rect b="b" l="l" r="r" t="t"/>
              <a:pathLst>
                <a:path extrusionOk="0" h="3755" w="12341">
                  <a:moveTo>
                    <a:pt x="3799" y="0"/>
                  </a:moveTo>
                  <a:lnTo>
                    <a:pt x="182" y="152"/>
                  </a:lnTo>
                  <a:cubicBezTo>
                    <a:pt x="182" y="152"/>
                    <a:pt x="0" y="2098"/>
                    <a:pt x="152" y="2736"/>
                  </a:cubicBezTo>
                  <a:cubicBezTo>
                    <a:pt x="304" y="3374"/>
                    <a:pt x="1185" y="3405"/>
                    <a:pt x="1945" y="3557"/>
                  </a:cubicBezTo>
                  <a:cubicBezTo>
                    <a:pt x="2007" y="3570"/>
                    <a:pt x="2068" y="3575"/>
                    <a:pt x="2128" y="3575"/>
                  </a:cubicBezTo>
                  <a:cubicBezTo>
                    <a:pt x="2618" y="3575"/>
                    <a:pt x="3096" y="3206"/>
                    <a:pt x="3695" y="3206"/>
                  </a:cubicBezTo>
                  <a:cubicBezTo>
                    <a:pt x="3906" y="3206"/>
                    <a:pt x="4131" y="3251"/>
                    <a:pt x="4377" y="3374"/>
                  </a:cubicBezTo>
                  <a:cubicBezTo>
                    <a:pt x="4944" y="3664"/>
                    <a:pt x="5803" y="3755"/>
                    <a:pt x="6733" y="3755"/>
                  </a:cubicBezTo>
                  <a:cubicBezTo>
                    <a:pt x="8243" y="3755"/>
                    <a:pt x="9941" y="3515"/>
                    <a:pt x="10882" y="3496"/>
                  </a:cubicBezTo>
                  <a:cubicBezTo>
                    <a:pt x="12341" y="3405"/>
                    <a:pt x="11216" y="2311"/>
                    <a:pt x="9848" y="1551"/>
                  </a:cubicBezTo>
                  <a:cubicBezTo>
                    <a:pt x="7933" y="456"/>
                    <a:pt x="3799" y="0"/>
                    <a:pt x="3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8285025" y="4441075"/>
              <a:ext cx="221500" cy="127250"/>
            </a:xfrm>
            <a:custGeom>
              <a:rect b="b" l="l" r="r" t="t"/>
              <a:pathLst>
                <a:path extrusionOk="0" h="5090" w="8860">
                  <a:moveTo>
                    <a:pt x="1565" y="1"/>
                  </a:moveTo>
                  <a:cubicBezTo>
                    <a:pt x="1565" y="1"/>
                    <a:pt x="1048" y="1247"/>
                    <a:pt x="410" y="3314"/>
                  </a:cubicBezTo>
                  <a:cubicBezTo>
                    <a:pt x="0" y="4560"/>
                    <a:pt x="2153" y="5089"/>
                    <a:pt x="4212" y="5089"/>
                  </a:cubicBezTo>
                  <a:cubicBezTo>
                    <a:pt x="5517" y="5089"/>
                    <a:pt x="6786" y="4877"/>
                    <a:pt x="7340" y="4499"/>
                  </a:cubicBezTo>
                  <a:cubicBezTo>
                    <a:pt x="8860" y="3466"/>
                    <a:pt x="5334" y="3314"/>
                    <a:pt x="5121" y="1703"/>
                  </a:cubicBezTo>
                  <a:cubicBezTo>
                    <a:pt x="4878" y="122"/>
                    <a:pt x="4695" y="548"/>
                    <a:pt x="4695" y="396"/>
                  </a:cubicBezTo>
                  <a:lnTo>
                    <a:pt x="15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a:off x="8302100" y="3172825"/>
              <a:ext cx="453675" cy="1299100"/>
            </a:xfrm>
            <a:custGeom>
              <a:rect b="b" l="l" r="r" t="t"/>
              <a:pathLst>
                <a:path extrusionOk="0" h="51964" w="18147">
                  <a:moveTo>
                    <a:pt x="0" y="1"/>
                  </a:moveTo>
                  <a:cubicBezTo>
                    <a:pt x="0" y="1"/>
                    <a:pt x="0" y="1"/>
                    <a:pt x="0" y="1"/>
                  </a:cubicBezTo>
                  <a:lnTo>
                    <a:pt x="0" y="1"/>
                  </a:lnTo>
                  <a:lnTo>
                    <a:pt x="0" y="1"/>
                  </a:lnTo>
                  <a:close/>
                  <a:moveTo>
                    <a:pt x="0" y="1"/>
                  </a:moveTo>
                  <a:lnTo>
                    <a:pt x="91" y="51369"/>
                  </a:lnTo>
                  <a:cubicBezTo>
                    <a:pt x="1003" y="51815"/>
                    <a:pt x="1885" y="51964"/>
                    <a:pt x="2655" y="51964"/>
                  </a:cubicBezTo>
                  <a:cubicBezTo>
                    <a:pt x="4195" y="51964"/>
                    <a:pt x="5289" y="51369"/>
                    <a:pt x="5289" y="51369"/>
                  </a:cubicBezTo>
                  <a:lnTo>
                    <a:pt x="9332" y="11733"/>
                  </a:lnTo>
                  <a:lnTo>
                    <a:pt x="9605" y="51278"/>
                  </a:lnTo>
                  <a:cubicBezTo>
                    <a:pt x="10274" y="51602"/>
                    <a:pt x="11054" y="51710"/>
                    <a:pt x="11797" y="51710"/>
                  </a:cubicBezTo>
                  <a:cubicBezTo>
                    <a:pt x="13283" y="51710"/>
                    <a:pt x="14621" y="51278"/>
                    <a:pt x="14621" y="51278"/>
                  </a:cubicBezTo>
                  <a:lnTo>
                    <a:pt x="18146" y="2584"/>
                  </a:lnTo>
                  <a:cubicBezTo>
                    <a:pt x="16205" y="97"/>
                    <a:pt x="31"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2"/>
            <p:cNvSpPr/>
            <p:nvPr/>
          </p:nvSpPr>
          <p:spPr>
            <a:xfrm>
              <a:off x="8520175" y="3297925"/>
              <a:ext cx="62350" cy="177375"/>
            </a:xfrm>
            <a:custGeom>
              <a:rect b="b" l="l" r="r" t="t"/>
              <a:pathLst>
                <a:path extrusionOk="0" h="7095" w="2494">
                  <a:moveTo>
                    <a:pt x="2369" y="1"/>
                  </a:moveTo>
                  <a:cubicBezTo>
                    <a:pt x="2353" y="1"/>
                    <a:pt x="2334" y="4"/>
                    <a:pt x="2311" y="12"/>
                  </a:cubicBezTo>
                  <a:cubicBezTo>
                    <a:pt x="2280" y="12"/>
                    <a:pt x="2220" y="103"/>
                    <a:pt x="2220" y="134"/>
                  </a:cubicBezTo>
                  <a:cubicBezTo>
                    <a:pt x="2220" y="346"/>
                    <a:pt x="1369" y="5726"/>
                    <a:pt x="1095" y="6729"/>
                  </a:cubicBezTo>
                  <a:lnTo>
                    <a:pt x="214" y="6851"/>
                  </a:lnTo>
                  <a:cubicBezTo>
                    <a:pt x="335" y="5939"/>
                    <a:pt x="943" y="1076"/>
                    <a:pt x="913" y="225"/>
                  </a:cubicBezTo>
                  <a:cubicBezTo>
                    <a:pt x="913" y="134"/>
                    <a:pt x="821" y="103"/>
                    <a:pt x="791" y="103"/>
                  </a:cubicBezTo>
                  <a:cubicBezTo>
                    <a:pt x="730" y="103"/>
                    <a:pt x="669" y="134"/>
                    <a:pt x="669" y="225"/>
                  </a:cubicBezTo>
                  <a:cubicBezTo>
                    <a:pt x="730" y="1137"/>
                    <a:pt x="1" y="6912"/>
                    <a:pt x="1" y="6973"/>
                  </a:cubicBezTo>
                  <a:cubicBezTo>
                    <a:pt x="1" y="6973"/>
                    <a:pt x="1" y="7003"/>
                    <a:pt x="31" y="7064"/>
                  </a:cubicBezTo>
                  <a:cubicBezTo>
                    <a:pt x="31" y="7094"/>
                    <a:pt x="62" y="7094"/>
                    <a:pt x="122" y="7094"/>
                  </a:cubicBezTo>
                  <a:lnTo>
                    <a:pt x="1217" y="6973"/>
                  </a:lnTo>
                  <a:cubicBezTo>
                    <a:pt x="1277" y="6973"/>
                    <a:pt x="1308" y="6942"/>
                    <a:pt x="1308" y="6881"/>
                  </a:cubicBezTo>
                  <a:cubicBezTo>
                    <a:pt x="1521" y="6213"/>
                    <a:pt x="2493" y="255"/>
                    <a:pt x="2463" y="103"/>
                  </a:cubicBezTo>
                  <a:cubicBezTo>
                    <a:pt x="2440" y="35"/>
                    <a:pt x="2417" y="1"/>
                    <a:pt x="2369" y="1"/>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2"/>
            <p:cNvSpPr/>
            <p:nvPr/>
          </p:nvSpPr>
          <p:spPr>
            <a:xfrm>
              <a:off x="8301325" y="3172825"/>
              <a:ext cx="454450" cy="142025"/>
            </a:xfrm>
            <a:custGeom>
              <a:rect b="b" l="l" r="r" t="t"/>
              <a:pathLst>
                <a:path extrusionOk="0" h="5681" w="18178">
                  <a:moveTo>
                    <a:pt x="1" y="1"/>
                  </a:moveTo>
                  <a:lnTo>
                    <a:pt x="1" y="4621"/>
                  </a:lnTo>
                  <a:cubicBezTo>
                    <a:pt x="3441" y="5410"/>
                    <a:pt x="6589" y="5681"/>
                    <a:pt x="9269" y="5681"/>
                  </a:cubicBezTo>
                  <a:cubicBezTo>
                    <a:pt x="13811" y="5681"/>
                    <a:pt x="17012" y="4904"/>
                    <a:pt x="18025" y="4560"/>
                  </a:cubicBezTo>
                  <a:lnTo>
                    <a:pt x="18177" y="2584"/>
                  </a:lnTo>
                  <a:cubicBezTo>
                    <a:pt x="16232" y="92"/>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8683550" y="3258700"/>
              <a:ext cx="20550" cy="64600"/>
            </a:xfrm>
            <a:custGeom>
              <a:rect b="b" l="l" r="r" t="t"/>
              <a:pathLst>
                <a:path extrusionOk="0" h="2584" w="822">
                  <a:moveTo>
                    <a:pt x="1" y="0"/>
                  </a:moveTo>
                  <a:lnTo>
                    <a:pt x="183" y="2554"/>
                  </a:lnTo>
                  <a:lnTo>
                    <a:pt x="730" y="2584"/>
                  </a:lnTo>
                  <a:lnTo>
                    <a:pt x="822" y="183"/>
                  </a:lnTo>
                  <a:lnTo>
                    <a:pt x="1" y="0"/>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2"/>
            <p:cNvSpPr/>
            <p:nvPr/>
          </p:nvSpPr>
          <p:spPr>
            <a:xfrm>
              <a:off x="8422925" y="3267050"/>
              <a:ext cx="21300" cy="63850"/>
            </a:xfrm>
            <a:custGeom>
              <a:rect b="b" l="l" r="r" t="t"/>
              <a:pathLst>
                <a:path extrusionOk="0" h="2554" w="852">
                  <a:moveTo>
                    <a:pt x="0" y="1"/>
                  </a:moveTo>
                  <a:lnTo>
                    <a:pt x="152" y="2554"/>
                  </a:lnTo>
                  <a:lnTo>
                    <a:pt x="730" y="2554"/>
                  </a:lnTo>
                  <a:lnTo>
                    <a:pt x="851" y="153"/>
                  </a:lnTo>
                  <a:lnTo>
                    <a:pt x="0"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2"/>
            <p:cNvSpPr/>
            <p:nvPr/>
          </p:nvSpPr>
          <p:spPr>
            <a:xfrm>
              <a:off x="8627325" y="3266300"/>
              <a:ext cx="21300" cy="64600"/>
            </a:xfrm>
            <a:custGeom>
              <a:rect b="b" l="l" r="r" t="t"/>
              <a:pathLst>
                <a:path extrusionOk="0" h="2584" w="852">
                  <a:moveTo>
                    <a:pt x="1" y="0"/>
                  </a:moveTo>
                  <a:lnTo>
                    <a:pt x="153" y="2554"/>
                  </a:lnTo>
                  <a:lnTo>
                    <a:pt x="730" y="2584"/>
                  </a:lnTo>
                  <a:lnTo>
                    <a:pt x="852" y="152"/>
                  </a:lnTo>
                  <a:lnTo>
                    <a:pt x="1" y="0"/>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2"/>
            <p:cNvSpPr/>
            <p:nvPr/>
          </p:nvSpPr>
          <p:spPr>
            <a:xfrm>
              <a:off x="8492825" y="3269325"/>
              <a:ext cx="21300" cy="63875"/>
            </a:xfrm>
            <a:custGeom>
              <a:rect b="b" l="l" r="r" t="t"/>
              <a:pathLst>
                <a:path extrusionOk="0" h="2555" w="852">
                  <a:moveTo>
                    <a:pt x="1" y="1"/>
                  </a:moveTo>
                  <a:lnTo>
                    <a:pt x="183" y="2524"/>
                  </a:lnTo>
                  <a:lnTo>
                    <a:pt x="700" y="2554"/>
                  </a:lnTo>
                  <a:lnTo>
                    <a:pt x="852" y="183"/>
                  </a:lnTo>
                  <a:lnTo>
                    <a:pt x="1"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2"/>
            <p:cNvSpPr/>
            <p:nvPr/>
          </p:nvSpPr>
          <p:spPr>
            <a:xfrm>
              <a:off x="8267150" y="2536550"/>
              <a:ext cx="507625" cy="755075"/>
            </a:xfrm>
            <a:custGeom>
              <a:rect b="b" l="l" r="r" t="t"/>
              <a:pathLst>
                <a:path extrusionOk="0" h="30203" w="20305">
                  <a:moveTo>
                    <a:pt x="10319" y="1"/>
                  </a:moveTo>
                  <a:cubicBezTo>
                    <a:pt x="7371" y="1"/>
                    <a:pt x="4097" y="947"/>
                    <a:pt x="2097" y="2321"/>
                  </a:cubicBezTo>
                  <a:cubicBezTo>
                    <a:pt x="1155" y="2959"/>
                    <a:pt x="365" y="3871"/>
                    <a:pt x="213" y="5026"/>
                  </a:cubicBezTo>
                  <a:cubicBezTo>
                    <a:pt x="0" y="6302"/>
                    <a:pt x="152" y="7670"/>
                    <a:pt x="304" y="8977"/>
                  </a:cubicBezTo>
                  <a:cubicBezTo>
                    <a:pt x="669" y="11591"/>
                    <a:pt x="1337" y="14205"/>
                    <a:pt x="1429" y="16880"/>
                  </a:cubicBezTo>
                  <a:cubicBezTo>
                    <a:pt x="1489" y="19160"/>
                    <a:pt x="1125" y="21439"/>
                    <a:pt x="1003" y="23719"/>
                  </a:cubicBezTo>
                  <a:cubicBezTo>
                    <a:pt x="973" y="24844"/>
                    <a:pt x="973" y="25999"/>
                    <a:pt x="1125" y="27093"/>
                  </a:cubicBezTo>
                  <a:cubicBezTo>
                    <a:pt x="1125" y="27275"/>
                    <a:pt x="1185" y="29221"/>
                    <a:pt x="1216" y="29221"/>
                  </a:cubicBezTo>
                  <a:cubicBezTo>
                    <a:pt x="3836" y="29973"/>
                    <a:pt x="6573" y="30202"/>
                    <a:pt x="9272" y="30202"/>
                  </a:cubicBezTo>
                  <a:cubicBezTo>
                    <a:pt x="9954" y="30202"/>
                    <a:pt x="10633" y="30188"/>
                    <a:pt x="11307" y="30163"/>
                  </a:cubicBezTo>
                  <a:cubicBezTo>
                    <a:pt x="12736" y="30133"/>
                    <a:pt x="14164" y="30011"/>
                    <a:pt x="15593" y="29859"/>
                  </a:cubicBezTo>
                  <a:cubicBezTo>
                    <a:pt x="16566" y="29768"/>
                    <a:pt x="17721" y="29768"/>
                    <a:pt x="18693" y="29494"/>
                  </a:cubicBezTo>
                  <a:cubicBezTo>
                    <a:pt x="19089" y="29373"/>
                    <a:pt x="19423" y="29221"/>
                    <a:pt x="19757" y="29038"/>
                  </a:cubicBezTo>
                  <a:cubicBezTo>
                    <a:pt x="19970" y="28886"/>
                    <a:pt x="20152" y="28734"/>
                    <a:pt x="20213" y="28491"/>
                  </a:cubicBezTo>
                  <a:cubicBezTo>
                    <a:pt x="20304" y="28278"/>
                    <a:pt x="20213" y="28096"/>
                    <a:pt x="20152" y="27853"/>
                  </a:cubicBezTo>
                  <a:cubicBezTo>
                    <a:pt x="19362" y="25391"/>
                    <a:pt x="19544" y="22564"/>
                    <a:pt x="19696" y="20041"/>
                  </a:cubicBezTo>
                  <a:cubicBezTo>
                    <a:pt x="19848" y="17214"/>
                    <a:pt x="20183" y="14357"/>
                    <a:pt x="20152" y="11561"/>
                  </a:cubicBezTo>
                  <a:cubicBezTo>
                    <a:pt x="20122" y="9555"/>
                    <a:pt x="19727" y="7822"/>
                    <a:pt x="19058" y="5968"/>
                  </a:cubicBezTo>
                  <a:cubicBezTo>
                    <a:pt x="18450" y="4266"/>
                    <a:pt x="16930" y="3111"/>
                    <a:pt x="15715" y="1804"/>
                  </a:cubicBezTo>
                  <a:cubicBezTo>
                    <a:pt x="14544" y="530"/>
                    <a:pt x="12523" y="1"/>
                    <a:pt x="10319" y="1"/>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2"/>
            <p:cNvSpPr/>
            <p:nvPr/>
          </p:nvSpPr>
          <p:spPr>
            <a:xfrm>
              <a:off x="8452550" y="2429650"/>
              <a:ext cx="151250" cy="207550"/>
            </a:xfrm>
            <a:custGeom>
              <a:rect b="b" l="l" r="r" t="t"/>
              <a:pathLst>
                <a:path extrusionOk="0" h="8302" w="6050">
                  <a:moveTo>
                    <a:pt x="1" y="1"/>
                  </a:moveTo>
                  <a:lnTo>
                    <a:pt x="244" y="5958"/>
                  </a:lnTo>
                  <a:cubicBezTo>
                    <a:pt x="244" y="5958"/>
                    <a:pt x="9" y="8301"/>
                    <a:pt x="3479" y="8301"/>
                  </a:cubicBezTo>
                  <a:cubicBezTo>
                    <a:pt x="3544" y="8301"/>
                    <a:pt x="3611" y="8300"/>
                    <a:pt x="3678" y="8299"/>
                  </a:cubicBezTo>
                  <a:cubicBezTo>
                    <a:pt x="3678" y="8299"/>
                    <a:pt x="6049" y="7995"/>
                    <a:pt x="6019" y="5654"/>
                  </a:cubicBezTo>
                  <a:lnTo>
                    <a:pt x="5928" y="274"/>
                  </a:lnTo>
                  <a:lnTo>
                    <a:pt x="1" y="1"/>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2"/>
            <p:cNvSpPr/>
            <p:nvPr/>
          </p:nvSpPr>
          <p:spPr>
            <a:xfrm>
              <a:off x="8452550" y="2429650"/>
              <a:ext cx="148975" cy="94750"/>
            </a:xfrm>
            <a:custGeom>
              <a:rect b="b" l="l" r="r" t="t"/>
              <a:pathLst>
                <a:path extrusionOk="0" h="3790" w="5959">
                  <a:moveTo>
                    <a:pt x="1" y="1"/>
                  </a:moveTo>
                  <a:lnTo>
                    <a:pt x="31" y="609"/>
                  </a:lnTo>
                  <a:cubicBezTo>
                    <a:pt x="1192" y="3099"/>
                    <a:pt x="2687" y="3790"/>
                    <a:pt x="3963" y="3790"/>
                  </a:cubicBezTo>
                  <a:cubicBezTo>
                    <a:pt x="4758" y="3790"/>
                    <a:pt x="5468" y="3522"/>
                    <a:pt x="5958" y="3253"/>
                  </a:cubicBezTo>
                  <a:lnTo>
                    <a:pt x="5928" y="335"/>
                  </a:lnTo>
                  <a:lnTo>
                    <a:pt x="5897" y="305"/>
                  </a:lnTo>
                  <a:lnTo>
                    <a:pt x="1" y="1"/>
                  </a:lnTo>
                  <a:close/>
                </a:path>
              </a:pathLst>
            </a:custGeom>
            <a:solidFill>
              <a:srgbClr val="9C5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2"/>
            <p:cNvSpPr/>
            <p:nvPr/>
          </p:nvSpPr>
          <p:spPr>
            <a:xfrm>
              <a:off x="8414550" y="2221825"/>
              <a:ext cx="227250" cy="289700"/>
            </a:xfrm>
            <a:custGeom>
              <a:rect b="b" l="l" r="r" t="t"/>
              <a:pathLst>
                <a:path extrusionOk="0" h="11588" w="9090">
                  <a:moveTo>
                    <a:pt x="5400" y="0"/>
                  </a:moveTo>
                  <a:cubicBezTo>
                    <a:pt x="4720" y="0"/>
                    <a:pt x="4041" y="128"/>
                    <a:pt x="3466" y="350"/>
                  </a:cubicBezTo>
                  <a:cubicBezTo>
                    <a:pt x="1186" y="1262"/>
                    <a:pt x="1" y="3633"/>
                    <a:pt x="396" y="6034"/>
                  </a:cubicBezTo>
                  <a:lnTo>
                    <a:pt x="396" y="6095"/>
                  </a:lnTo>
                  <a:cubicBezTo>
                    <a:pt x="426" y="6399"/>
                    <a:pt x="487" y="6703"/>
                    <a:pt x="609" y="6976"/>
                  </a:cubicBezTo>
                  <a:cubicBezTo>
                    <a:pt x="1095" y="8496"/>
                    <a:pt x="2068" y="10016"/>
                    <a:pt x="3375" y="10928"/>
                  </a:cubicBezTo>
                  <a:cubicBezTo>
                    <a:pt x="4010" y="11347"/>
                    <a:pt x="4762" y="11587"/>
                    <a:pt x="5494" y="11587"/>
                  </a:cubicBezTo>
                  <a:cubicBezTo>
                    <a:pt x="6303" y="11587"/>
                    <a:pt x="7086" y="11294"/>
                    <a:pt x="7660" y="10624"/>
                  </a:cubicBezTo>
                  <a:cubicBezTo>
                    <a:pt x="8329" y="9864"/>
                    <a:pt x="8572" y="8861"/>
                    <a:pt x="8664" y="7919"/>
                  </a:cubicBezTo>
                  <a:cubicBezTo>
                    <a:pt x="8694" y="7432"/>
                    <a:pt x="8694" y="6885"/>
                    <a:pt x="8785" y="6399"/>
                  </a:cubicBezTo>
                  <a:cubicBezTo>
                    <a:pt x="8846" y="5973"/>
                    <a:pt x="8937" y="5609"/>
                    <a:pt x="8998" y="5183"/>
                  </a:cubicBezTo>
                  <a:cubicBezTo>
                    <a:pt x="9089" y="4666"/>
                    <a:pt x="9089" y="4119"/>
                    <a:pt x="9028" y="3633"/>
                  </a:cubicBezTo>
                  <a:cubicBezTo>
                    <a:pt x="8998" y="3025"/>
                    <a:pt x="8937" y="2417"/>
                    <a:pt x="8694" y="1840"/>
                  </a:cubicBezTo>
                  <a:cubicBezTo>
                    <a:pt x="8146" y="520"/>
                    <a:pt x="6770" y="0"/>
                    <a:pt x="5400"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2"/>
            <p:cNvSpPr/>
            <p:nvPr/>
          </p:nvSpPr>
          <p:spPr>
            <a:xfrm>
              <a:off x="8517150" y="2343800"/>
              <a:ext cx="21300" cy="21300"/>
            </a:xfrm>
            <a:custGeom>
              <a:rect b="b" l="l" r="r" t="t"/>
              <a:pathLst>
                <a:path extrusionOk="0" h="852" w="852">
                  <a:moveTo>
                    <a:pt x="426" y="0"/>
                  </a:moveTo>
                  <a:cubicBezTo>
                    <a:pt x="183" y="0"/>
                    <a:pt x="0" y="182"/>
                    <a:pt x="0" y="426"/>
                  </a:cubicBezTo>
                  <a:cubicBezTo>
                    <a:pt x="0" y="638"/>
                    <a:pt x="183" y="851"/>
                    <a:pt x="426" y="851"/>
                  </a:cubicBezTo>
                  <a:cubicBezTo>
                    <a:pt x="639" y="851"/>
                    <a:pt x="851" y="638"/>
                    <a:pt x="851" y="426"/>
                  </a:cubicBezTo>
                  <a:cubicBezTo>
                    <a:pt x="851" y="182"/>
                    <a:pt x="63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2"/>
            <p:cNvSpPr/>
            <p:nvPr/>
          </p:nvSpPr>
          <p:spPr>
            <a:xfrm>
              <a:off x="8597700" y="2343800"/>
              <a:ext cx="21300" cy="21300"/>
            </a:xfrm>
            <a:custGeom>
              <a:rect b="b" l="l" r="r" t="t"/>
              <a:pathLst>
                <a:path extrusionOk="0" h="852" w="852">
                  <a:moveTo>
                    <a:pt x="426" y="0"/>
                  </a:moveTo>
                  <a:cubicBezTo>
                    <a:pt x="183" y="0"/>
                    <a:pt x="0" y="182"/>
                    <a:pt x="0" y="426"/>
                  </a:cubicBezTo>
                  <a:cubicBezTo>
                    <a:pt x="0" y="638"/>
                    <a:pt x="183" y="851"/>
                    <a:pt x="426" y="851"/>
                  </a:cubicBezTo>
                  <a:cubicBezTo>
                    <a:pt x="669" y="851"/>
                    <a:pt x="851" y="638"/>
                    <a:pt x="851" y="426"/>
                  </a:cubicBezTo>
                  <a:cubicBezTo>
                    <a:pt x="851" y="182"/>
                    <a:pt x="66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2"/>
            <p:cNvSpPr/>
            <p:nvPr/>
          </p:nvSpPr>
          <p:spPr>
            <a:xfrm>
              <a:off x="8567300" y="2349875"/>
              <a:ext cx="19025" cy="74500"/>
            </a:xfrm>
            <a:custGeom>
              <a:rect b="b" l="l" r="r" t="t"/>
              <a:pathLst>
                <a:path extrusionOk="0" h="2980" w="761">
                  <a:moveTo>
                    <a:pt x="213" y="0"/>
                  </a:moveTo>
                  <a:cubicBezTo>
                    <a:pt x="152" y="0"/>
                    <a:pt x="122" y="31"/>
                    <a:pt x="122" y="61"/>
                  </a:cubicBezTo>
                  <a:lnTo>
                    <a:pt x="578" y="2462"/>
                  </a:lnTo>
                  <a:cubicBezTo>
                    <a:pt x="578" y="2493"/>
                    <a:pt x="608" y="2584"/>
                    <a:pt x="578" y="2645"/>
                  </a:cubicBezTo>
                  <a:cubicBezTo>
                    <a:pt x="547" y="2736"/>
                    <a:pt x="456" y="2797"/>
                    <a:pt x="395" y="2797"/>
                  </a:cubicBezTo>
                  <a:lnTo>
                    <a:pt x="91" y="2797"/>
                  </a:lnTo>
                  <a:cubicBezTo>
                    <a:pt x="61" y="2797"/>
                    <a:pt x="0" y="2827"/>
                    <a:pt x="0" y="2888"/>
                  </a:cubicBezTo>
                  <a:cubicBezTo>
                    <a:pt x="0" y="2918"/>
                    <a:pt x="61" y="2949"/>
                    <a:pt x="91" y="2949"/>
                  </a:cubicBezTo>
                  <a:lnTo>
                    <a:pt x="243" y="2949"/>
                  </a:lnTo>
                  <a:cubicBezTo>
                    <a:pt x="274" y="2949"/>
                    <a:pt x="365" y="2949"/>
                    <a:pt x="426" y="2979"/>
                  </a:cubicBezTo>
                  <a:cubicBezTo>
                    <a:pt x="578" y="2949"/>
                    <a:pt x="699" y="2888"/>
                    <a:pt x="730" y="2766"/>
                  </a:cubicBezTo>
                  <a:cubicBezTo>
                    <a:pt x="760" y="2645"/>
                    <a:pt x="730" y="2523"/>
                    <a:pt x="730" y="2462"/>
                  </a:cubicBezTo>
                  <a:lnTo>
                    <a:pt x="274" y="61"/>
                  </a:lnTo>
                  <a:cubicBezTo>
                    <a:pt x="274" y="31"/>
                    <a:pt x="243" y="0"/>
                    <a:pt x="213" y="0"/>
                  </a:cubicBezTo>
                  <a:close/>
                </a:path>
              </a:pathLst>
            </a:custGeom>
            <a:solidFill>
              <a:srgbClr val="AA6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2"/>
            <p:cNvSpPr/>
            <p:nvPr/>
          </p:nvSpPr>
          <p:spPr>
            <a:xfrm>
              <a:off x="8508775" y="2430425"/>
              <a:ext cx="76775" cy="36725"/>
            </a:xfrm>
            <a:custGeom>
              <a:rect b="b" l="l" r="r" t="t"/>
              <a:pathLst>
                <a:path extrusionOk="0" h="1469" w="3071">
                  <a:moveTo>
                    <a:pt x="1" y="0"/>
                  </a:moveTo>
                  <a:lnTo>
                    <a:pt x="1" y="0"/>
                  </a:lnTo>
                  <a:cubicBezTo>
                    <a:pt x="1" y="0"/>
                    <a:pt x="92" y="1216"/>
                    <a:pt x="1338" y="1429"/>
                  </a:cubicBezTo>
                  <a:cubicBezTo>
                    <a:pt x="1461" y="1456"/>
                    <a:pt x="1577" y="1469"/>
                    <a:pt x="1686" y="1469"/>
                  </a:cubicBezTo>
                  <a:cubicBezTo>
                    <a:pt x="2653" y="1469"/>
                    <a:pt x="3071" y="487"/>
                    <a:pt x="3071" y="487"/>
                  </a:cubicBezTo>
                  <a:cubicBezTo>
                    <a:pt x="3071" y="487"/>
                    <a:pt x="1247" y="335"/>
                    <a:pt x="1" y="0"/>
                  </a:cubicBezTo>
                  <a:close/>
                </a:path>
              </a:pathLst>
            </a:custGeom>
            <a:solidFill>
              <a:srgbClr val="693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2"/>
            <p:cNvSpPr/>
            <p:nvPr/>
          </p:nvSpPr>
          <p:spPr>
            <a:xfrm>
              <a:off x="8515625" y="2448650"/>
              <a:ext cx="48650" cy="18450"/>
            </a:xfrm>
            <a:custGeom>
              <a:rect b="b" l="l" r="r" t="t"/>
              <a:pathLst>
                <a:path extrusionOk="0" h="738" w="1946">
                  <a:moveTo>
                    <a:pt x="0" y="1"/>
                  </a:moveTo>
                  <a:cubicBezTo>
                    <a:pt x="183" y="305"/>
                    <a:pt x="487" y="609"/>
                    <a:pt x="1064" y="700"/>
                  </a:cubicBezTo>
                  <a:cubicBezTo>
                    <a:pt x="1171" y="726"/>
                    <a:pt x="1273" y="738"/>
                    <a:pt x="1368" y="738"/>
                  </a:cubicBezTo>
                  <a:cubicBezTo>
                    <a:pt x="1599" y="738"/>
                    <a:pt x="1795" y="673"/>
                    <a:pt x="1946" y="609"/>
                  </a:cubicBezTo>
                  <a:cubicBezTo>
                    <a:pt x="1520" y="31"/>
                    <a:pt x="456" y="1"/>
                    <a:pt x="0" y="1"/>
                  </a:cubicBezTo>
                  <a:close/>
                </a:path>
              </a:pathLst>
            </a:custGeom>
            <a:solidFill>
              <a:srgbClr val="C553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a:off x="8508775" y="2431175"/>
              <a:ext cx="69175" cy="19375"/>
            </a:xfrm>
            <a:custGeom>
              <a:rect b="b" l="l" r="r" t="t"/>
              <a:pathLst>
                <a:path extrusionOk="0" h="775" w="2767">
                  <a:moveTo>
                    <a:pt x="1" y="1"/>
                  </a:moveTo>
                  <a:cubicBezTo>
                    <a:pt x="1" y="1"/>
                    <a:pt x="1" y="153"/>
                    <a:pt x="62" y="335"/>
                  </a:cubicBezTo>
                  <a:cubicBezTo>
                    <a:pt x="522" y="470"/>
                    <a:pt x="1562" y="775"/>
                    <a:pt x="2407" y="775"/>
                  </a:cubicBezTo>
                  <a:cubicBezTo>
                    <a:pt x="2510" y="775"/>
                    <a:pt x="2610" y="770"/>
                    <a:pt x="2706" y="760"/>
                  </a:cubicBezTo>
                  <a:lnTo>
                    <a:pt x="2767" y="457"/>
                  </a:lnTo>
                  <a:cubicBezTo>
                    <a:pt x="2189" y="396"/>
                    <a:pt x="943" y="244"/>
                    <a:pt x="1" y="1"/>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a:off x="8498900" y="2304825"/>
              <a:ext cx="47150" cy="21525"/>
            </a:xfrm>
            <a:custGeom>
              <a:rect b="b" l="l" r="r" t="t"/>
              <a:pathLst>
                <a:path extrusionOk="0" h="861" w="1886">
                  <a:moveTo>
                    <a:pt x="1214" y="1"/>
                  </a:moveTo>
                  <a:cubicBezTo>
                    <a:pt x="915" y="1"/>
                    <a:pt x="589" y="86"/>
                    <a:pt x="396" y="191"/>
                  </a:cubicBezTo>
                  <a:cubicBezTo>
                    <a:pt x="244" y="282"/>
                    <a:pt x="1" y="526"/>
                    <a:pt x="61" y="678"/>
                  </a:cubicBezTo>
                  <a:cubicBezTo>
                    <a:pt x="89" y="818"/>
                    <a:pt x="234" y="861"/>
                    <a:pt x="399" y="861"/>
                  </a:cubicBezTo>
                  <a:cubicBezTo>
                    <a:pt x="592" y="861"/>
                    <a:pt x="814" y="802"/>
                    <a:pt x="913" y="769"/>
                  </a:cubicBezTo>
                  <a:cubicBezTo>
                    <a:pt x="1186" y="678"/>
                    <a:pt x="1429" y="617"/>
                    <a:pt x="1672" y="526"/>
                  </a:cubicBezTo>
                  <a:cubicBezTo>
                    <a:pt x="1764" y="495"/>
                    <a:pt x="1794" y="495"/>
                    <a:pt x="1824" y="434"/>
                  </a:cubicBezTo>
                  <a:cubicBezTo>
                    <a:pt x="1885" y="343"/>
                    <a:pt x="1824" y="222"/>
                    <a:pt x="1764" y="161"/>
                  </a:cubicBezTo>
                  <a:cubicBezTo>
                    <a:pt x="1636" y="46"/>
                    <a:pt x="1432" y="1"/>
                    <a:pt x="1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a:off x="8584775" y="2304825"/>
              <a:ext cx="46375" cy="21525"/>
            </a:xfrm>
            <a:custGeom>
              <a:rect b="b" l="l" r="r" t="t"/>
              <a:pathLst>
                <a:path extrusionOk="0" h="861" w="1855">
                  <a:moveTo>
                    <a:pt x="662" y="1"/>
                  </a:moveTo>
                  <a:cubicBezTo>
                    <a:pt x="448" y="1"/>
                    <a:pt x="250" y="46"/>
                    <a:pt x="122" y="161"/>
                  </a:cubicBezTo>
                  <a:cubicBezTo>
                    <a:pt x="31" y="222"/>
                    <a:pt x="0" y="343"/>
                    <a:pt x="31" y="434"/>
                  </a:cubicBezTo>
                  <a:cubicBezTo>
                    <a:pt x="61" y="495"/>
                    <a:pt x="122" y="495"/>
                    <a:pt x="183" y="526"/>
                  </a:cubicBezTo>
                  <a:cubicBezTo>
                    <a:pt x="456" y="617"/>
                    <a:pt x="669" y="678"/>
                    <a:pt x="943" y="769"/>
                  </a:cubicBezTo>
                  <a:cubicBezTo>
                    <a:pt x="1041" y="802"/>
                    <a:pt x="1263" y="861"/>
                    <a:pt x="1461" y="861"/>
                  </a:cubicBezTo>
                  <a:cubicBezTo>
                    <a:pt x="1630" y="861"/>
                    <a:pt x="1782" y="818"/>
                    <a:pt x="1824" y="678"/>
                  </a:cubicBezTo>
                  <a:cubicBezTo>
                    <a:pt x="1855" y="526"/>
                    <a:pt x="1642" y="282"/>
                    <a:pt x="1490" y="191"/>
                  </a:cubicBezTo>
                  <a:cubicBezTo>
                    <a:pt x="1279" y="86"/>
                    <a:pt x="956" y="1"/>
                    <a:pt x="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a:off x="8397850" y="2134050"/>
              <a:ext cx="303875" cy="269950"/>
            </a:xfrm>
            <a:custGeom>
              <a:rect b="b" l="l" r="r" t="t"/>
              <a:pathLst>
                <a:path extrusionOk="0" h="10798" w="12155">
                  <a:moveTo>
                    <a:pt x="9987" y="1"/>
                  </a:moveTo>
                  <a:cubicBezTo>
                    <a:pt x="9522" y="1"/>
                    <a:pt x="8974" y="187"/>
                    <a:pt x="8359" y="639"/>
                  </a:cubicBezTo>
                  <a:cubicBezTo>
                    <a:pt x="6535" y="1977"/>
                    <a:pt x="4651" y="2585"/>
                    <a:pt x="3344" y="2919"/>
                  </a:cubicBezTo>
                  <a:cubicBezTo>
                    <a:pt x="3222" y="2949"/>
                    <a:pt x="3100" y="3010"/>
                    <a:pt x="2979" y="3010"/>
                  </a:cubicBezTo>
                  <a:cubicBezTo>
                    <a:pt x="2888" y="3040"/>
                    <a:pt x="2796" y="3071"/>
                    <a:pt x="2675" y="3071"/>
                  </a:cubicBezTo>
                  <a:cubicBezTo>
                    <a:pt x="2432" y="3132"/>
                    <a:pt x="2158" y="3253"/>
                    <a:pt x="1854" y="3253"/>
                  </a:cubicBezTo>
                  <a:cubicBezTo>
                    <a:pt x="1765" y="3271"/>
                    <a:pt x="1676" y="3278"/>
                    <a:pt x="1588" y="3278"/>
                  </a:cubicBezTo>
                  <a:cubicBezTo>
                    <a:pt x="1375" y="3278"/>
                    <a:pt x="1166" y="3235"/>
                    <a:pt x="973" y="3192"/>
                  </a:cubicBezTo>
                  <a:lnTo>
                    <a:pt x="851" y="3192"/>
                  </a:lnTo>
                  <a:cubicBezTo>
                    <a:pt x="699" y="3253"/>
                    <a:pt x="851" y="3618"/>
                    <a:pt x="699" y="3618"/>
                  </a:cubicBezTo>
                  <a:cubicBezTo>
                    <a:pt x="574" y="3543"/>
                    <a:pt x="449" y="3489"/>
                    <a:pt x="324" y="3489"/>
                  </a:cubicBezTo>
                  <a:cubicBezTo>
                    <a:pt x="297" y="3489"/>
                    <a:pt x="270" y="3491"/>
                    <a:pt x="243" y="3496"/>
                  </a:cubicBezTo>
                  <a:cubicBezTo>
                    <a:pt x="91" y="3527"/>
                    <a:pt x="0" y="3709"/>
                    <a:pt x="61" y="3831"/>
                  </a:cubicBezTo>
                  <a:lnTo>
                    <a:pt x="182" y="3952"/>
                  </a:lnTo>
                  <a:cubicBezTo>
                    <a:pt x="213" y="4013"/>
                    <a:pt x="213" y="4104"/>
                    <a:pt x="243" y="4226"/>
                  </a:cubicBezTo>
                  <a:cubicBezTo>
                    <a:pt x="304" y="5290"/>
                    <a:pt x="182" y="6293"/>
                    <a:pt x="182" y="7357"/>
                  </a:cubicBezTo>
                  <a:cubicBezTo>
                    <a:pt x="243" y="8512"/>
                    <a:pt x="547" y="9606"/>
                    <a:pt x="912" y="10700"/>
                  </a:cubicBezTo>
                  <a:cubicBezTo>
                    <a:pt x="930" y="10771"/>
                    <a:pt x="955" y="10798"/>
                    <a:pt x="983" y="10798"/>
                  </a:cubicBezTo>
                  <a:cubicBezTo>
                    <a:pt x="1051" y="10798"/>
                    <a:pt x="1134" y="10635"/>
                    <a:pt x="1155" y="10548"/>
                  </a:cubicBezTo>
                  <a:cubicBezTo>
                    <a:pt x="1246" y="10396"/>
                    <a:pt x="1277" y="10244"/>
                    <a:pt x="1277" y="10092"/>
                  </a:cubicBezTo>
                  <a:cubicBezTo>
                    <a:pt x="1277" y="10062"/>
                    <a:pt x="1277" y="10031"/>
                    <a:pt x="1307" y="10001"/>
                  </a:cubicBezTo>
                  <a:cubicBezTo>
                    <a:pt x="1335" y="9960"/>
                    <a:pt x="1368" y="9944"/>
                    <a:pt x="1402" y="9944"/>
                  </a:cubicBezTo>
                  <a:cubicBezTo>
                    <a:pt x="1444" y="9944"/>
                    <a:pt x="1487" y="9968"/>
                    <a:pt x="1520" y="10001"/>
                  </a:cubicBezTo>
                  <a:cubicBezTo>
                    <a:pt x="1550" y="10031"/>
                    <a:pt x="1581" y="10092"/>
                    <a:pt x="1672" y="10153"/>
                  </a:cubicBezTo>
                  <a:cubicBezTo>
                    <a:pt x="1704" y="10175"/>
                    <a:pt x="1744" y="10185"/>
                    <a:pt x="1786" y="10185"/>
                  </a:cubicBezTo>
                  <a:cubicBezTo>
                    <a:pt x="1863" y="10185"/>
                    <a:pt x="1947" y="10151"/>
                    <a:pt x="2006" y="10092"/>
                  </a:cubicBezTo>
                  <a:cubicBezTo>
                    <a:pt x="2067" y="10031"/>
                    <a:pt x="2158" y="9879"/>
                    <a:pt x="2158" y="9758"/>
                  </a:cubicBezTo>
                  <a:lnTo>
                    <a:pt x="2158" y="9424"/>
                  </a:lnTo>
                  <a:cubicBezTo>
                    <a:pt x="2097" y="9089"/>
                    <a:pt x="2037" y="8724"/>
                    <a:pt x="2189" y="8420"/>
                  </a:cubicBezTo>
                  <a:cubicBezTo>
                    <a:pt x="2310" y="8208"/>
                    <a:pt x="2493" y="8056"/>
                    <a:pt x="2675" y="7904"/>
                  </a:cubicBezTo>
                  <a:cubicBezTo>
                    <a:pt x="2948" y="7661"/>
                    <a:pt x="3252" y="7357"/>
                    <a:pt x="3404" y="7022"/>
                  </a:cubicBezTo>
                  <a:cubicBezTo>
                    <a:pt x="3556" y="6688"/>
                    <a:pt x="3556" y="6262"/>
                    <a:pt x="3313" y="5958"/>
                  </a:cubicBezTo>
                  <a:cubicBezTo>
                    <a:pt x="3222" y="5776"/>
                    <a:pt x="2979" y="5624"/>
                    <a:pt x="3009" y="5411"/>
                  </a:cubicBezTo>
                  <a:cubicBezTo>
                    <a:pt x="3009" y="5320"/>
                    <a:pt x="3100" y="5229"/>
                    <a:pt x="3161" y="5168"/>
                  </a:cubicBezTo>
                  <a:cubicBezTo>
                    <a:pt x="3526" y="4864"/>
                    <a:pt x="4012" y="4834"/>
                    <a:pt x="4468" y="4834"/>
                  </a:cubicBezTo>
                  <a:cubicBezTo>
                    <a:pt x="5114" y="4789"/>
                    <a:pt x="5775" y="4761"/>
                    <a:pt x="6417" y="4761"/>
                  </a:cubicBezTo>
                  <a:cubicBezTo>
                    <a:pt x="6652" y="4761"/>
                    <a:pt x="6885" y="4765"/>
                    <a:pt x="7113" y="4773"/>
                  </a:cubicBezTo>
                  <a:cubicBezTo>
                    <a:pt x="7508" y="4834"/>
                    <a:pt x="7933" y="4864"/>
                    <a:pt x="8298" y="4895"/>
                  </a:cubicBezTo>
                  <a:cubicBezTo>
                    <a:pt x="8602" y="4895"/>
                    <a:pt x="8906" y="5077"/>
                    <a:pt x="8936" y="5351"/>
                  </a:cubicBezTo>
                  <a:cubicBezTo>
                    <a:pt x="8997" y="5472"/>
                    <a:pt x="8936" y="5533"/>
                    <a:pt x="8997" y="5654"/>
                  </a:cubicBezTo>
                  <a:cubicBezTo>
                    <a:pt x="9028" y="5746"/>
                    <a:pt x="9088" y="5806"/>
                    <a:pt x="9180" y="5898"/>
                  </a:cubicBezTo>
                  <a:cubicBezTo>
                    <a:pt x="9332" y="6080"/>
                    <a:pt x="9423" y="6293"/>
                    <a:pt x="9484" y="6566"/>
                  </a:cubicBezTo>
                  <a:cubicBezTo>
                    <a:pt x="9575" y="6870"/>
                    <a:pt x="9636" y="7144"/>
                    <a:pt x="9696" y="7448"/>
                  </a:cubicBezTo>
                  <a:cubicBezTo>
                    <a:pt x="9787" y="7265"/>
                    <a:pt x="9818" y="7113"/>
                    <a:pt x="9848" y="6901"/>
                  </a:cubicBezTo>
                  <a:cubicBezTo>
                    <a:pt x="9909" y="6810"/>
                    <a:pt x="9939" y="6688"/>
                    <a:pt x="9939" y="6566"/>
                  </a:cubicBezTo>
                  <a:cubicBezTo>
                    <a:pt x="10213" y="5624"/>
                    <a:pt x="10669" y="4135"/>
                    <a:pt x="11338" y="3192"/>
                  </a:cubicBezTo>
                  <a:cubicBezTo>
                    <a:pt x="12154" y="2026"/>
                    <a:pt x="11521" y="1"/>
                    <a:pt x="9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a:off x="8402375" y="2335125"/>
              <a:ext cx="50200" cy="67575"/>
            </a:xfrm>
            <a:custGeom>
              <a:rect b="b" l="l" r="r" t="t"/>
              <a:pathLst>
                <a:path extrusionOk="0" h="2703" w="2008">
                  <a:moveTo>
                    <a:pt x="759" y="0"/>
                  </a:moveTo>
                  <a:cubicBezTo>
                    <a:pt x="232" y="0"/>
                    <a:pt x="1" y="1103"/>
                    <a:pt x="153" y="1715"/>
                  </a:cubicBezTo>
                  <a:cubicBezTo>
                    <a:pt x="305" y="2171"/>
                    <a:pt x="640" y="2566"/>
                    <a:pt x="1035" y="2657"/>
                  </a:cubicBezTo>
                  <a:cubicBezTo>
                    <a:pt x="1065" y="2688"/>
                    <a:pt x="1111" y="2703"/>
                    <a:pt x="1156" y="2703"/>
                  </a:cubicBezTo>
                  <a:cubicBezTo>
                    <a:pt x="1202" y="2703"/>
                    <a:pt x="1248" y="2688"/>
                    <a:pt x="1278" y="2657"/>
                  </a:cubicBezTo>
                  <a:cubicBezTo>
                    <a:pt x="2008" y="2292"/>
                    <a:pt x="1643" y="529"/>
                    <a:pt x="1096" y="134"/>
                  </a:cubicBezTo>
                  <a:cubicBezTo>
                    <a:pt x="973" y="41"/>
                    <a:pt x="861" y="0"/>
                    <a:pt x="759"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2"/>
            <p:cNvSpPr/>
            <p:nvPr/>
          </p:nvSpPr>
          <p:spPr>
            <a:xfrm>
              <a:off x="8406500" y="2355025"/>
              <a:ext cx="72675" cy="62625"/>
            </a:xfrm>
            <a:custGeom>
              <a:rect b="b" l="l" r="r" t="t"/>
              <a:pathLst>
                <a:path extrusionOk="0" h="2505" w="2907">
                  <a:moveTo>
                    <a:pt x="785" y="1"/>
                  </a:moveTo>
                  <a:cubicBezTo>
                    <a:pt x="650" y="1"/>
                    <a:pt x="518" y="55"/>
                    <a:pt x="414" y="159"/>
                  </a:cubicBezTo>
                  <a:cubicBezTo>
                    <a:pt x="1" y="600"/>
                    <a:pt x="261" y="1339"/>
                    <a:pt x="834" y="1339"/>
                  </a:cubicBezTo>
                  <a:cubicBezTo>
                    <a:pt x="893" y="1339"/>
                    <a:pt x="956" y="1331"/>
                    <a:pt x="1022" y="1314"/>
                  </a:cubicBezTo>
                  <a:cubicBezTo>
                    <a:pt x="1083" y="1618"/>
                    <a:pt x="1326" y="1800"/>
                    <a:pt x="1539" y="1983"/>
                  </a:cubicBezTo>
                  <a:cubicBezTo>
                    <a:pt x="1782" y="2165"/>
                    <a:pt x="2025" y="2408"/>
                    <a:pt x="2329" y="2469"/>
                  </a:cubicBezTo>
                  <a:cubicBezTo>
                    <a:pt x="2403" y="2490"/>
                    <a:pt x="2477" y="2504"/>
                    <a:pt x="2546" y="2504"/>
                  </a:cubicBezTo>
                  <a:cubicBezTo>
                    <a:pt x="2675" y="2504"/>
                    <a:pt x="2786" y="2456"/>
                    <a:pt x="2846" y="2317"/>
                  </a:cubicBezTo>
                  <a:cubicBezTo>
                    <a:pt x="2906" y="2135"/>
                    <a:pt x="2724" y="1983"/>
                    <a:pt x="2602" y="1861"/>
                  </a:cubicBezTo>
                  <a:cubicBezTo>
                    <a:pt x="2268" y="1618"/>
                    <a:pt x="1934" y="1314"/>
                    <a:pt x="1569" y="1040"/>
                  </a:cubicBezTo>
                  <a:cubicBezTo>
                    <a:pt x="1508" y="1010"/>
                    <a:pt x="1478" y="919"/>
                    <a:pt x="1417" y="858"/>
                  </a:cubicBezTo>
                  <a:cubicBezTo>
                    <a:pt x="1326" y="554"/>
                    <a:pt x="1417" y="281"/>
                    <a:pt x="1083" y="98"/>
                  </a:cubicBezTo>
                  <a:cubicBezTo>
                    <a:pt x="991" y="33"/>
                    <a:pt x="887" y="1"/>
                    <a:pt x="785"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a:off x="8420625" y="2365075"/>
              <a:ext cx="8400" cy="23575"/>
            </a:xfrm>
            <a:custGeom>
              <a:rect b="b" l="l" r="r" t="t"/>
              <a:pathLst>
                <a:path extrusionOk="0" h="943" w="336">
                  <a:moveTo>
                    <a:pt x="183" y="0"/>
                  </a:moveTo>
                  <a:cubicBezTo>
                    <a:pt x="92" y="31"/>
                    <a:pt x="62" y="61"/>
                    <a:pt x="31" y="152"/>
                  </a:cubicBezTo>
                  <a:cubicBezTo>
                    <a:pt x="1" y="213"/>
                    <a:pt x="1" y="304"/>
                    <a:pt x="1" y="365"/>
                  </a:cubicBezTo>
                  <a:cubicBezTo>
                    <a:pt x="1" y="547"/>
                    <a:pt x="1" y="912"/>
                    <a:pt x="214" y="942"/>
                  </a:cubicBezTo>
                  <a:cubicBezTo>
                    <a:pt x="244" y="699"/>
                    <a:pt x="214" y="456"/>
                    <a:pt x="305" y="213"/>
                  </a:cubicBezTo>
                  <a:cubicBezTo>
                    <a:pt x="335" y="152"/>
                    <a:pt x="335" y="91"/>
                    <a:pt x="335" y="61"/>
                  </a:cubicBezTo>
                  <a:cubicBezTo>
                    <a:pt x="335" y="31"/>
                    <a:pt x="244" y="0"/>
                    <a:pt x="183" y="0"/>
                  </a:cubicBez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2"/>
            <p:cNvSpPr/>
            <p:nvPr/>
          </p:nvSpPr>
          <p:spPr>
            <a:xfrm>
              <a:off x="8433550" y="2365075"/>
              <a:ext cx="40300" cy="44100"/>
            </a:xfrm>
            <a:custGeom>
              <a:rect b="b" l="l" r="r" t="t"/>
              <a:pathLst>
                <a:path extrusionOk="0" h="1764" w="1612">
                  <a:moveTo>
                    <a:pt x="92" y="0"/>
                  </a:moveTo>
                  <a:cubicBezTo>
                    <a:pt x="31" y="0"/>
                    <a:pt x="31" y="0"/>
                    <a:pt x="31" y="31"/>
                  </a:cubicBezTo>
                  <a:cubicBezTo>
                    <a:pt x="31" y="61"/>
                    <a:pt x="1" y="638"/>
                    <a:pt x="305" y="851"/>
                  </a:cubicBezTo>
                  <a:lnTo>
                    <a:pt x="1551" y="1763"/>
                  </a:lnTo>
                  <a:lnTo>
                    <a:pt x="1612" y="1702"/>
                  </a:lnTo>
                  <a:lnTo>
                    <a:pt x="335" y="790"/>
                  </a:lnTo>
                  <a:cubicBezTo>
                    <a:pt x="122" y="608"/>
                    <a:pt x="122" y="31"/>
                    <a:pt x="122" y="31"/>
                  </a:cubicBezTo>
                  <a:cubicBezTo>
                    <a:pt x="122" y="31"/>
                    <a:pt x="122" y="0"/>
                    <a:pt x="92" y="0"/>
                  </a:cubicBez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2"/>
            <p:cNvSpPr/>
            <p:nvPr/>
          </p:nvSpPr>
          <p:spPr>
            <a:xfrm>
              <a:off x="8434325" y="2506400"/>
              <a:ext cx="205950" cy="147450"/>
            </a:xfrm>
            <a:custGeom>
              <a:rect b="b" l="l" r="r" t="t"/>
              <a:pathLst>
                <a:path extrusionOk="0" h="5898" w="8238">
                  <a:moveTo>
                    <a:pt x="578" y="1"/>
                  </a:moveTo>
                  <a:lnTo>
                    <a:pt x="0" y="2736"/>
                  </a:lnTo>
                  <a:lnTo>
                    <a:pt x="2888" y="5897"/>
                  </a:lnTo>
                  <a:lnTo>
                    <a:pt x="3800" y="5442"/>
                  </a:lnTo>
                  <a:lnTo>
                    <a:pt x="4894" y="5472"/>
                  </a:lnTo>
                  <a:lnTo>
                    <a:pt x="5562" y="5381"/>
                  </a:lnTo>
                  <a:cubicBezTo>
                    <a:pt x="6474" y="4986"/>
                    <a:pt x="6930" y="3466"/>
                    <a:pt x="6930" y="3466"/>
                  </a:cubicBezTo>
                  <a:lnTo>
                    <a:pt x="8025" y="4834"/>
                  </a:lnTo>
                  <a:lnTo>
                    <a:pt x="8237" y="2432"/>
                  </a:lnTo>
                  <a:lnTo>
                    <a:pt x="6778" y="517"/>
                  </a:lnTo>
                  <a:lnTo>
                    <a:pt x="5319" y="4773"/>
                  </a:lnTo>
                  <a:lnTo>
                    <a:pt x="4651" y="3071"/>
                  </a:lnTo>
                  <a:lnTo>
                    <a:pt x="578" y="1"/>
                  </a:ln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2"/>
            <p:cNvSpPr/>
            <p:nvPr/>
          </p:nvSpPr>
          <p:spPr>
            <a:xfrm>
              <a:off x="8338575" y="3319500"/>
              <a:ext cx="90450" cy="72025"/>
            </a:xfrm>
            <a:custGeom>
              <a:rect b="b" l="l" r="r" t="t"/>
              <a:pathLst>
                <a:path extrusionOk="0" h="2881" w="3618">
                  <a:moveTo>
                    <a:pt x="2523" y="0"/>
                  </a:moveTo>
                  <a:lnTo>
                    <a:pt x="0" y="1216"/>
                  </a:lnTo>
                  <a:lnTo>
                    <a:pt x="395" y="2827"/>
                  </a:lnTo>
                  <a:cubicBezTo>
                    <a:pt x="614" y="2864"/>
                    <a:pt x="820" y="2881"/>
                    <a:pt x="1014" y="2881"/>
                  </a:cubicBezTo>
                  <a:cubicBezTo>
                    <a:pt x="2893" y="2881"/>
                    <a:pt x="3617" y="1307"/>
                    <a:pt x="3617" y="1307"/>
                  </a:cubicBezTo>
                  <a:lnTo>
                    <a:pt x="2523" y="0"/>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a:off x="8141000" y="2593275"/>
              <a:ext cx="291825" cy="768800"/>
            </a:xfrm>
            <a:custGeom>
              <a:rect b="b" l="l" r="r" t="t"/>
              <a:pathLst>
                <a:path extrusionOk="0" h="30752" w="11673">
                  <a:moveTo>
                    <a:pt x="8675" y="1"/>
                  </a:moveTo>
                  <a:cubicBezTo>
                    <a:pt x="7994" y="1"/>
                    <a:pt x="7092" y="296"/>
                    <a:pt x="5927" y="1359"/>
                  </a:cubicBezTo>
                  <a:cubicBezTo>
                    <a:pt x="3830" y="3243"/>
                    <a:pt x="0" y="15158"/>
                    <a:pt x="0" y="15857"/>
                  </a:cubicBezTo>
                  <a:cubicBezTo>
                    <a:pt x="0" y="16556"/>
                    <a:pt x="851" y="18076"/>
                    <a:pt x="1520" y="19018"/>
                  </a:cubicBezTo>
                  <a:cubicBezTo>
                    <a:pt x="2250" y="19961"/>
                    <a:pt x="7721" y="30751"/>
                    <a:pt x="7721" y="30751"/>
                  </a:cubicBezTo>
                  <a:cubicBezTo>
                    <a:pt x="10122" y="30478"/>
                    <a:pt x="10973" y="28745"/>
                    <a:pt x="10973" y="28745"/>
                  </a:cubicBezTo>
                  <a:lnTo>
                    <a:pt x="5441" y="15553"/>
                  </a:lnTo>
                  <a:cubicBezTo>
                    <a:pt x="7083" y="13426"/>
                    <a:pt x="10487" y="4459"/>
                    <a:pt x="10487" y="4459"/>
                  </a:cubicBezTo>
                  <a:cubicBezTo>
                    <a:pt x="11672" y="2271"/>
                    <a:pt x="10517" y="690"/>
                    <a:pt x="9909" y="325"/>
                  </a:cubicBezTo>
                  <a:cubicBezTo>
                    <a:pt x="9625" y="190"/>
                    <a:pt x="9221" y="1"/>
                    <a:pt x="8675" y="1"/>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8273975" y="2597025"/>
              <a:ext cx="155800" cy="705000"/>
            </a:xfrm>
            <a:custGeom>
              <a:rect b="b" l="l" r="r" t="t"/>
              <a:pathLst>
                <a:path extrusionOk="0" h="28200" w="6232">
                  <a:moveTo>
                    <a:pt x="4180" y="0"/>
                  </a:moveTo>
                  <a:cubicBezTo>
                    <a:pt x="4150" y="0"/>
                    <a:pt x="4119" y="8"/>
                    <a:pt x="4104" y="23"/>
                  </a:cubicBezTo>
                  <a:cubicBezTo>
                    <a:pt x="4074" y="54"/>
                    <a:pt x="4074" y="145"/>
                    <a:pt x="4104" y="175"/>
                  </a:cubicBezTo>
                  <a:cubicBezTo>
                    <a:pt x="5958" y="1877"/>
                    <a:pt x="5107" y="4127"/>
                    <a:pt x="4651" y="5342"/>
                  </a:cubicBezTo>
                  <a:cubicBezTo>
                    <a:pt x="4560" y="5525"/>
                    <a:pt x="4499" y="5707"/>
                    <a:pt x="4438" y="5829"/>
                  </a:cubicBezTo>
                  <a:cubicBezTo>
                    <a:pt x="4226" y="6619"/>
                    <a:pt x="31" y="15282"/>
                    <a:pt x="1" y="15373"/>
                  </a:cubicBezTo>
                  <a:lnTo>
                    <a:pt x="1" y="15434"/>
                  </a:lnTo>
                  <a:lnTo>
                    <a:pt x="5289" y="28109"/>
                  </a:lnTo>
                  <a:cubicBezTo>
                    <a:pt x="5320" y="28139"/>
                    <a:pt x="5350" y="28170"/>
                    <a:pt x="5411" y="28170"/>
                  </a:cubicBezTo>
                  <a:cubicBezTo>
                    <a:pt x="5411" y="28170"/>
                    <a:pt x="5441" y="28170"/>
                    <a:pt x="5411" y="28200"/>
                  </a:cubicBezTo>
                  <a:cubicBezTo>
                    <a:pt x="5472" y="28170"/>
                    <a:pt x="5502" y="28139"/>
                    <a:pt x="5472" y="28048"/>
                  </a:cubicBezTo>
                  <a:lnTo>
                    <a:pt x="244" y="15434"/>
                  </a:lnTo>
                  <a:cubicBezTo>
                    <a:pt x="578" y="14674"/>
                    <a:pt x="4408" y="6741"/>
                    <a:pt x="4651" y="5920"/>
                  </a:cubicBezTo>
                  <a:cubicBezTo>
                    <a:pt x="4682" y="5798"/>
                    <a:pt x="4742" y="5616"/>
                    <a:pt x="4833" y="5403"/>
                  </a:cubicBezTo>
                  <a:cubicBezTo>
                    <a:pt x="5289" y="4279"/>
                    <a:pt x="6232" y="1817"/>
                    <a:pt x="4256" y="23"/>
                  </a:cubicBezTo>
                  <a:cubicBezTo>
                    <a:pt x="4241" y="8"/>
                    <a:pt x="4210" y="0"/>
                    <a:pt x="4180"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a:off x="8182800" y="2980575"/>
              <a:ext cx="93475" cy="23575"/>
            </a:xfrm>
            <a:custGeom>
              <a:rect b="b" l="l" r="r" t="t"/>
              <a:pathLst>
                <a:path extrusionOk="0" h="943" w="3739">
                  <a:moveTo>
                    <a:pt x="2999" y="0"/>
                  </a:moveTo>
                  <a:cubicBezTo>
                    <a:pt x="1985" y="0"/>
                    <a:pt x="975" y="245"/>
                    <a:pt x="91" y="700"/>
                  </a:cubicBezTo>
                  <a:cubicBezTo>
                    <a:pt x="30" y="760"/>
                    <a:pt x="0" y="821"/>
                    <a:pt x="30" y="852"/>
                  </a:cubicBezTo>
                  <a:cubicBezTo>
                    <a:pt x="61" y="882"/>
                    <a:pt x="122" y="943"/>
                    <a:pt x="152" y="943"/>
                  </a:cubicBezTo>
                  <a:lnTo>
                    <a:pt x="182" y="912"/>
                  </a:lnTo>
                  <a:cubicBezTo>
                    <a:pt x="1088" y="447"/>
                    <a:pt x="2081" y="223"/>
                    <a:pt x="3088" y="223"/>
                  </a:cubicBezTo>
                  <a:cubicBezTo>
                    <a:pt x="3264" y="223"/>
                    <a:pt x="3441" y="230"/>
                    <a:pt x="3617" y="244"/>
                  </a:cubicBezTo>
                  <a:cubicBezTo>
                    <a:pt x="3648" y="244"/>
                    <a:pt x="3739" y="213"/>
                    <a:pt x="3739" y="153"/>
                  </a:cubicBezTo>
                  <a:cubicBezTo>
                    <a:pt x="3739" y="92"/>
                    <a:pt x="3678" y="31"/>
                    <a:pt x="3617" y="31"/>
                  </a:cubicBezTo>
                  <a:cubicBezTo>
                    <a:pt x="3412" y="10"/>
                    <a:pt x="3205" y="0"/>
                    <a:pt x="2999"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8213950" y="2972225"/>
              <a:ext cx="47900" cy="6100"/>
            </a:xfrm>
            <a:custGeom>
              <a:rect b="b" l="l" r="r" t="t"/>
              <a:pathLst>
                <a:path extrusionOk="0" h="244" w="1916">
                  <a:moveTo>
                    <a:pt x="122" y="0"/>
                  </a:moveTo>
                  <a:cubicBezTo>
                    <a:pt x="61" y="0"/>
                    <a:pt x="0" y="61"/>
                    <a:pt x="0" y="122"/>
                  </a:cubicBezTo>
                  <a:cubicBezTo>
                    <a:pt x="0" y="213"/>
                    <a:pt x="61" y="243"/>
                    <a:pt x="122" y="243"/>
                  </a:cubicBezTo>
                  <a:lnTo>
                    <a:pt x="1794" y="243"/>
                  </a:lnTo>
                  <a:cubicBezTo>
                    <a:pt x="1824" y="243"/>
                    <a:pt x="1915" y="183"/>
                    <a:pt x="1915" y="122"/>
                  </a:cubicBezTo>
                  <a:cubicBezTo>
                    <a:pt x="1915" y="61"/>
                    <a:pt x="1885" y="0"/>
                    <a:pt x="1794"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8242825" y="2997300"/>
              <a:ext cx="19025" cy="7625"/>
            </a:xfrm>
            <a:custGeom>
              <a:rect b="b" l="l" r="r" t="t"/>
              <a:pathLst>
                <a:path extrusionOk="0" h="305" w="761">
                  <a:moveTo>
                    <a:pt x="639" y="0"/>
                  </a:moveTo>
                  <a:cubicBezTo>
                    <a:pt x="456" y="0"/>
                    <a:pt x="274" y="0"/>
                    <a:pt x="61" y="91"/>
                  </a:cubicBezTo>
                  <a:cubicBezTo>
                    <a:pt x="0" y="122"/>
                    <a:pt x="0" y="152"/>
                    <a:pt x="0" y="243"/>
                  </a:cubicBezTo>
                  <a:cubicBezTo>
                    <a:pt x="31" y="274"/>
                    <a:pt x="61" y="304"/>
                    <a:pt x="122" y="304"/>
                  </a:cubicBezTo>
                  <a:cubicBezTo>
                    <a:pt x="304" y="243"/>
                    <a:pt x="456" y="243"/>
                    <a:pt x="639" y="243"/>
                  </a:cubicBezTo>
                  <a:cubicBezTo>
                    <a:pt x="730" y="243"/>
                    <a:pt x="760" y="183"/>
                    <a:pt x="760" y="122"/>
                  </a:cubicBezTo>
                  <a:cubicBezTo>
                    <a:pt x="760" y="91"/>
                    <a:pt x="730" y="0"/>
                    <a:pt x="639"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a:off x="8400875" y="2611275"/>
              <a:ext cx="30425" cy="130725"/>
            </a:xfrm>
            <a:custGeom>
              <a:rect b="b" l="l" r="r" t="t"/>
              <a:pathLst>
                <a:path extrusionOk="0" h="5229" w="1217">
                  <a:moveTo>
                    <a:pt x="882" y="0"/>
                  </a:moveTo>
                  <a:cubicBezTo>
                    <a:pt x="821" y="0"/>
                    <a:pt x="761" y="61"/>
                    <a:pt x="761" y="122"/>
                  </a:cubicBezTo>
                  <a:cubicBezTo>
                    <a:pt x="1004" y="1581"/>
                    <a:pt x="852" y="3070"/>
                    <a:pt x="365" y="4438"/>
                  </a:cubicBezTo>
                  <a:cubicBezTo>
                    <a:pt x="274" y="4620"/>
                    <a:pt x="153" y="4833"/>
                    <a:pt x="61" y="5046"/>
                  </a:cubicBezTo>
                  <a:cubicBezTo>
                    <a:pt x="1" y="5076"/>
                    <a:pt x="61" y="5137"/>
                    <a:pt x="92" y="5198"/>
                  </a:cubicBezTo>
                  <a:lnTo>
                    <a:pt x="183" y="5198"/>
                  </a:lnTo>
                  <a:cubicBezTo>
                    <a:pt x="200" y="5198"/>
                    <a:pt x="208" y="5178"/>
                    <a:pt x="217" y="5178"/>
                  </a:cubicBezTo>
                  <a:cubicBezTo>
                    <a:pt x="223" y="5178"/>
                    <a:pt x="231" y="5189"/>
                    <a:pt x="244" y="5228"/>
                  </a:cubicBezTo>
                  <a:cubicBezTo>
                    <a:pt x="365" y="4985"/>
                    <a:pt x="457" y="4772"/>
                    <a:pt x="548" y="4529"/>
                  </a:cubicBezTo>
                  <a:cubicBezTo>
                    <a:pt x="1065" y="3131"/>
                    <a:pt x="1216" y="1611"/>
                    <a:pt x="1004" y="122"/>
                  </a:cubicBezTo>
                  <a:cubicBezTo>
                    <a:pt x="1004" y="61"/>
                    <a:pt x="973" y="0"/>
                    <a:pt x="882"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a:off x="8438125" y="2548450"/>
              <a:ext cx="131475" cy="88675"/>
            </a:xfrm>
            <a:custGeom>
              <a:rect b="b" l="l" r="r" t="t"/>
              <a:pathLst>
                <a:path extrusionOk="0" h="3547" w="5259">
                  <a:moveTo>
                    <a:pt x="142" y="1"/>
                  </a:moveTo>
                  <a:cubicBezTo>
                    <a:pt x="122" y="1"/>
                    <a:pt x="104" y="8"/>
                    <a:pt x="91" y="21"/>
                  </a:cubicBezTo>
                  <a:cubicBezTo>
                    <a:pt x="0" y="51"/>
                    <a:pt x="0" y="142"/>
                    <a:pt x="30" y="173"/>
                  </a:cubicBezTo>
                  <a:cubicBezTo>
                    <a:pt x="1033" y="1632"/>
                    <a:pt x="3009" y="3182"/>
                    <a:pt x="3040" y="3182"/>
                  </a:cubicBezTo>
                  <a:cubicBezTo>
                    <a:pt x="3040" y="3212"/>
                    <a:pt x="3070" y="3212"/>
                    <a:pt x="3131" y="3212"/>
                  </a:cubicBezTo>
                  <a:cubicBezTo>
                    <a:pt x="3161" y="3212"/>
                    <a:pt x="3192" y="3212"/>
                    <a:pt x="3192" y="3182"/>
                  </a:cubicBezTo>
                  <a:lnTo>
                    <a:pt x="4012" y="1997"/>
                  </a:lnTo>
                  <a:lnTo>
                    <a:pt x="5015" y="3516"/>
                  </a:lnTo>
                  <a:cubicBezTo>
                    <a:pt x="5015" y="3547"/>
                    <a:pt x="5076" y="3547"/>
                    <a:pt x="5107" y="3547"/>
                  </a:cubicBezTo>
                  <a:cubicBezTo>
                    <a:pt x="5107" y="3547"/>
                    <a:pt x="5137" y="3547"/>
                    <a:pt x="5167" y="3486"/>
                  </a:cubicBezTo>
                  <a:cubicBezTo>
                    <a:pt x="5258" y="3456"/>
                    <a:pt x="5258" y="3364"/>
                    <a:pt x="5228" y="3334"/>
                  </a:cubicBezTo>
                  <a:lnTo>
                    <a:pt x="4103" y="1693"/>
                  </a:lnTo>
                  <a:cubicBezTo>
                    <a:pt x="4103" y="1662"/>
                    <a:pt x="4073" y="1662"/>
                    <a:pt x="4043" y="1662"/>
                  </a:cubicBezTo>
                  <a:cubicBezTo>
                    <a:pt x="4012" y="1662"/>
                    <a:pt x="4012" y="1662"/>
                    <a:pt x="3951" y="1693"/>
                  </a:cubicBezTo>
                  <a:lnTo>
                    <a:pt x="3131" y="2908"/>
                  </a:lnTo>
                  <a:cubicBezTo>
                    <a:pt x="2705" y="2605"/>
                    <a:pt x="1094" y="1328"/>
                    <a:pt x="243" y="51"/>
                  </a:cubicBezTo>
                  <a:cubicBezTo>
                    <a:pt x="208" y="16"/>
                    <a:pt x="172" y="1"/>
                    <a:pt x="142"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8572625" y="2564150"/>
              <a:ext cx="66125" cy="76025"/>
            </a:xfrm>
            <a:custGeom>
              <a:rect b="b" l="l" r="r" t="t"/>
              <a:pathLst>
                <a:path extrusionOk="0" h="3041" w="2645">
                  <a:moveTo>
                    <a:pt x="2584" y="1"/>
                  </a:moveTo>
                  <a:cubicBezTo>
                    <a:pt x="2493" y="1"/>
                    <a:pt x="2462" y="1"/>
                    <a:pt x="2432" y="92"/>
                  </a:cubicBezTo>
                  <a:lnTo>
                    <a:pt x="1702" y="2159"/>
                  </a:lnTo>
                  <a:lnTo>
                    <a:pt x="821" y="1247"/>
                  </a:lnTo>
                  <a:cubicBezTo>
                    <a:pt x="790" y="1217"/>
                    <a:pt x="760" y="1217"/>
                    <a:pt x="699" y="1217"/>
                  </a:cubicBezTo>
                  <a:cubicBezTo>
                    <a:pt x="669" y="1217"/>
                    <a:pt x="638" y="1247"/>
                    <a:pt x="638" y="1308"/>
                  </a:cubicBezTo>
                  <a:lnTo>
                    <a:pt x="0" y="2888"/>
                  </a:lnTo>
                  <a:cubicBezTo>
                    <a:pt x="0" y="2980"/>
                    <a:pt x="0" y="3010"/>
                    <a:pt x="61" y="3040"/>
                  </a:cubicBezTo>
                  <a:lnTo>
                    <a:pt x="91" y="3040"/>
                  </a:lnTo>
                  <a:cubicBezTo>
                    <a:pt x="152" y="3040"/>
                    <a:pt x="213" y="3010"/>
                    <a:pt x="243" y="2980"/>
                  </a:cubicBezTo>
                  <a:lnTo>
                    <a:pt x="821" y="1551"/>
                  </a:lnTo>
                  <a:lnTo>
                    <a:pt x="1702" y="2463"/>
                  </a:lnTo>
                  <a:cubicBezTo>
                    <a:pt x="1733" y="2524"/>
                    <a:pt x="1763" y="2524"/>
                    <a:pt x="1824" y="2524"/>
                  </a:cubicBezTo>
                  <a:cubicBezTo>
                    <a:pt x="1854" y="2524"/>
                    <a:pt x="1885" y="2463"/>
                    <a:pt x="1885" y="2432"/>
                  </a:cubicBezTo>
                  <a:lnTo>
                    <a:pt x="2645" y="153"/>
                  </a:lnTo>
                  <a:cubicBezTo>
                    <a:pt x="2645" y="92"/>
                    <a:pt x="2645" y="31"/>
                    <a:pt x="2584"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8567300" y="2640900"/>
              <a:ext cx="43325" cy="643650"/>
            </a:xfrm>
            <a:custGeom>
              <a:rect b="b" l="l" r="r" t="t"/>
              <a:pathLst>
                <a:path extrusionOk="0" h="25746" w="1733">
                  <a:moveTo>
                    <a:pt x="91" y="1"/>
                  </a:moveTo>
                  <a:cubicBezTo>
                    <a:pt x="61" y="62"/>
                    <a:pt x="0" y="92"/>
                    <a:pt x="0" y="153"/>
                  </a:cubicBezTo>
                  <a:cubicBezTo>
                    <a:pt x="0" y="214"/>
                    <a:pt x="1277" y="4925"/>
                    <a:pt x="821" y="10031"/>
                  </a:cubicBezTo>
                  <a:cubicBezTo>
                    <a:pt x="304" y="15411"/>
                    <a:pt x="669" y="23010"/>
                    <a:pt x="1490" y="25655"/>
                  </a:cubicBezTo>
                  <a:cubicBezTo>
                    <a:pt x="1520" y="25685"/>
                    <a:pt x="1581" y="25746"/>
                    <a:pt x="1611" y="25746"/>
                  </a:cubicBezTo>
                  <a:cubicBezTo>
                    <a:pt x="1672" y="25746"/>
                    <a:pt x="1733" y="25655"/>
                    <a:pt x="1733" y="25533"/>
                  </a:cubicBezTo>
                  <a:cubicBezTo>
                    <a:pt x="882" y="22919"/>
                    <a:pt x="547" y="15351"/>
                    <a:pt x="1034" y="10031"/>
                  </a:cubicBezTo>
                  <a:cubicBezTo>
                    <a:pt x="1520" y="4864"/>
                    <a:pt x="243" y="122"/>
                    <a:pt x="243" y="92"/>
                  </a:cubicBezTo>
                  <a:cubicBezTo>
                    <a:pt x="213" y="62"/>
                    <a:pt x="152" y="1"/>
                    <a:pt x="91"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8425200" y="2773125"/>
              <a:ext cx="119325" cy="29675"/>
            </a:xfrm>
            <a:custGeom>
              <a:rect b="b" l="l" r="r" t="t"/>
              <a:pathLst>
                <a:path extrusionOk="0" h="1187" w="4773">
                  <a:moveTo>
                    <a:pt x="4468" y="244"/>
                  </a:moveTo>
                  <a:lnTo>
                    <a:pt x="4529" y="912"/>
                  </a:lnTo>
                  <a:lnTo>
                    <a:pt x="213" y="943"/>
                  </a:lnTo>
                  <a:lnTo>
                    <a:pt x="213" y="274"/>
                  </a:lnTo>
                  <a:lnTo>
                    <a:pt x="4468" y="244"/>
                  </a:lnTo>
                  <a:close/>
                  <a:moveTo>
                    <a:pt x="4590" y="1"/>
                  </a:moveTo>
                  <a:lnTo>
                    <a:pt x="122" y="31"/>
                  </a:lnTo>
                  <a:cubicBezTo>
                    <a:pt x="31" y="31"/>
                    <a:pt x="0" y="92"/>
                    <a:pt x="0" y="153"/>
                  </a:cubicBezTo>
                  <a:lnTo>
                    <a:pt x="0" y="1064"/>
                  </a:lnTo>
                  <a:cubicBezTo>
                    <a:pt x="0" y="1095"/>
                    <a:pt x="0" y="1095"/>
                    <a:pt x="31" y="1156"/>
                  </a:cubicBezTo>
                  <a:cubicBezTo>
                    <a:pt x="31" y="1186"/>
                    <a:pt x="61" y="1186"/>
                    <a:pt x="122" y="1186"/>
                  </a:cubicBezTo>
                  <a:lnTo>
                    <a:pt x="4651" y="1156"/>
                  </a:lnTo>
                  <a:cubicBezTo>
                    <a:pt x="4712" y="1156"/>
                    <a:pt x="4712" y="1156"/>
                    <a:pt x="4742" y="1095"/>
                  </a:cubicBezTo>
                  <a:cubicBezTo>
                    <a:pt x="4772" y="1095"/>
                    <a:pt x="4772" y="1064"/>
                    <a:pt x="4772" y="1034"/>
                  </a:cubicBezTo>
                  <a:lnTo>
                    <a:pt x="4712" y="122"/>
                  </a:lnTo>
                  <a:cubicBezTo>
                    <a:pt x="4712" y="31"/>
                    <a:pt x="4681" y="1"/>
                    <a:pt x="4590"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8709400" y="2632750"/>
              <a:ext cx="70700" cy="336450"/>
            </a:xfrm>
            <a:custGeom>
              <a:rect b="b" l="l" r="r" t="t"/>
              <a:pathLst>
                <a:path extrusionOk="0" h="13458" w="2828">
                  <a:moveTo>
                    <a:pt x="107" y="0"/>
                  </a:moveTo>
                  <a:cubicBezTo>
                    <a:pt x="76" y="0"/>
                    <a:pt x="46" y="8"/>
                    <a:pt x="31" y="23"/>
                  </a:cubicBezTo>
                  <a:cubicBezTo>
                    <a:pt x="0" y="53"/>
                    <a:pt x="0" y="144"/>
                    <a:pt x="31" y="175"/>
                  </a:cubicBezTo>
                  <a:cubicBezTo>
                    <a:pt x="487" y="722"/>
                    <a:pt x="912" y="1816"/>
                    <a:pt x="1672" y="3792"/>
                  </a:cubicBezTo>
                  <a:lnTo>
                    <a:pt x="1763" y="4096"/>
                  </a:lnTo>
                  <a:cubicBezTo>
                    <a:pt x="2614" y="6254"/>
                    <a:pt x="2037" y="13245"/>
                    <a:pt x="2037" y="13336"/>
                  </a:cubicBezTo>
                  <a:cubicBezTo>
                    <a:pt x="2037" y="13366"/>
                    <a:pt x="2067" y="13458"/>
                    <a:pt x="2158" y="13458"/>
                  </a:cubicBezTo>
                  <a:cubicBezTo>
                    <a:pt x="2219" y="13458"/>
                    <a:pt x="2280" y="13397"/>
                    <a:pt x="2280" y="13336"/>
                  </a:cubicBezTo>
                  <a:cubicBezTo>
                    <a:pt x="2280" y="13032"/>
                    <a:pt x="2827" y="6193"/>
                    <a:pt x="1976" y="3974"/>
                  </a:cubicBezTo>
                  <a:lnTo>
                    <a:pt x="1854" y="3670"/>
                  </a:lnTo>
                  <a:cubicBezTo>
                    <a:pt x="1064" y="1634"/>
                    <a:pt x="669" y="600"/>
                    <a:pt x="183" y="23"/>
                  </a:cubicBezTo>
                  <a:cubicBezTo>
                    <a:pt x="167" y="8"/>
                    <a:pt x="137" y="0"/>
                    <a:pt x="107"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8312725" y="3275125"/>
              <a:ext cx="82100" cy="45150"/>
            </a:xfrm>
            <a:custGeom>
              <a:rect b="b" l="l" r="r" t="t"/>
              <a:pathLst>
                <a:path extrusionOk="0" h="1806" w="3284">
                  <a:moveTo>
                    <a:pt x="3162" y="0"/>
                  </a:moveTo>
                  <a:cubicBezTo>
                    <a:pt x="3129" y="0"/>
                    <a:pt x="3085" y="28"/>
                    <a:pt x="3040" y="73"/>
                  </a:cubicBezTo>
                  <a:cubicBezTo>
                    <a:pt x="3040" y="73"/>
                    <a:pt x="2341" y="985"/>
                    <a:pt x="92" y="1593"/>
                  </a:cubicBezTo>
                  <a:cubicBezTo>
                    <a:pt x="1" y="1623"/>
                    <a:pt x="1" y="1653"/>
                    <a:pt x="1" y="1745"/>
                  </a:cubicBezTo>
                  <a:cubicBezTo>
                    <a:pt x="1" y="1775"/>
                    <a:pt x="92" y="1805"/>
                    <a:pt x="122" y="1805"/>
                  </a:cubicBezTo>
                  <a:cubicBezTo>
                    <a:pt x="2493" y="1167"/>
                    <a:pt x="3192" y="255"/>
                    <a:pt x="3253" y="164"/>
                  </a:cubicBezTo>
                  <a:cubicBezTo>
                    <a:pt x="3283" y="134"/>
                    <a:pt x="3253" y="73"/>
                    <a:pt x="3192" y="12"/>
                  </a:cubicBezTo>
                  <a:cubicBezTo>
                    <a:pt x="3184" y="4"/>
                    <a:pt x="3174" y="0"/>
                    <a:pt x="3162"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8466225" y="3460825"/>
              <a:ext cx="120100" cy="21300"/>
            </a:xfrm>
            <a:custGeom>
              <a:rect b="b" l="l" r="r" t="t"/>
              <a:pathLst>
                <a:path extrusionOk="0" h="852" w="4804">
                  <a:moveTo>
                    <a:pt x="4651" y="1"/>
                  </a:moveTo>
                  <a:cubicBezTo>
                    <a:pt x="4621" y="1"/>
                    <a:pt x="2827" y="365"/>
                    <a:pt x="92" y="609"/>
                  </a:cubicBezTo>
                  <a:cubicBezTo>
                    <a:pt x="31" y="609"/>
                    <a:pt x="1" y="639"/>
                    <a:pt x="1" y="730"/>
                  </a:cubicBezTo>
                  <a:cubicBezTo>
                    <a:pt x="1" y="791"/>
                    <a:pt x="31" y="852"/>
                    <a:pt x="92" y="852"/>
                  </a:cubicBezTo>
                  <a:cubicBezTo>
                    <a:pt x="2888" y="609"/>
                    <a:pt x="4651" y="213"/>
                    <a:pt x="4742" y="213"/>
                  </a:cubicBezTo>
                  <a:cubicBezTo>
                    <a:pt x="4773" y="183"/>
                    <a:pt x="4803" y="153"/>
                    <a:pt x="4803" y="61"/>
                  </a:cubicBezTo>
                  <a:cubicBezTo>
                    <a:pt x="4773" y="31"/>
                    <a:pt x="4742" y="1"/>
                    <a:pt x="4651" y="1"/>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8304375" y="3332100"/>
              <a:ext cx="144400" cy="63400"/>
            </a:xfrm>
            <a:custGeom>
              <a:rect b="b" l="l" r="r" t="t"/>
              <a:pathLst>
                <a:path extrusionOk="0" h="2536" w="5776">
                  <a:moveTo>
                    <a:pt x="5662" y="0"/>
                  </a:moveTo>
                  <a:cubicBezTo>
                    <a:pt x="5621" y="0"/>
                    <a:pt x="5584" y="22"/>
                    <a:pt x="5563" y="43"/>
                  </a:cubicBezTo>
                  <a:cubicBezTo>
                    <a:pt x="5563" y="43"/>
                    <a:pt x="5046" y="955"/>
                    <a:pt x="4134" y="1624"/>
                  </a:cubicBezTo>
                  <a:cubicBezTo>
                    <a:pt x="3468" y="2090"/>
                    <a:pt x="2774" y="2328"/>
                    <a:pt x="2048" y="2328"/>
                  </a:cubicBezTo>
                  <a:cubicBezTo>
                    <a:pt x="1449" y="2328"/>
                    <a:pt x="829" y="2166"/>
                    <a:pt x="183" y="1836"/>
                  </a:cubicBezTo>
                  <a:cubicBezTo>
                    <a:pt x="175" y="1828"/>
                    <a:pt x="164" y="1825"/>
                    <a:pt x="152" y="1825"/>
                  </a:cubicBezTo>
                  <a:cubicBezTo>
                    <a:pt x="120" y="1825"/>
                    <a:pt x="75" y="1853"/>
                    <a:pt x="31" y="1897"/>
                  </a:cubicBezTo>
                  <a:cubicBezTo>
                    <a:pt x="0" y="1928"/>
                    <a:pt x="31" y="1988"/>
                    <a:pt x="92" y="2019"/>
                  </a:cubicBezTo>
                  <a:cubicBezTo>
                    <a:pt x="791" y="2384"/>
                    <a:pt x="1459" y="2536"/>
                    <a:pt x="2007" y="2536"/>
                  </a:cubicBezTo>
                  <a:cubicBezTo>
                    <a:pt x="4408" y="2536"/>
                    <a:pt x="5745" y="165"/>
                    <a:pt x="5745" y="165"/>
                  </a:cubicBezTo>
                  <a:cubicBezTo>
                    <a:pt x="5776" y="134"/>
                    <a:pt x="5745" y="43"/>
                    <a:pt x="5715" y="13"/>
                  </a:cubicBezTo>
                  <a:cubicBezTo>
                    <a:pt x="5697" y="4"/>
                    <a:pt x="5679" y="0"/>
                    <a:pt x="5662" y="0"/>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52"/>
          <p:cNvGrpSpPr/>
          <p:nvPr/>
        </p:nvGrpSpPr>
        <p:grpSpPr>
          <a:xfrm>
            <a:off x="1440724" y="3860772"/>
            <a:ext cx="1120145" cy="672603"/>
            <a:chOff x="501325" y="4100602"/>
            <a:chExt cx="1775471" cy="1066101"/>
          </a:xfrm>
        </p:grpSpPr>
        <p:sp>
          <p:nvSpPr>
            <p:cNvPr id="1834" name="Google Shape;1834;p52"/>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2"/>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2"/>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2"/>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2"/>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2"/>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2"/>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2"/>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2"/>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2"/>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2"/>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2"/>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2"/>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52"/>
          <p:cNvGrpSpPr/>
          <p:nvPr/>
        </p:nvGrpSpPr>
        <p:grpSpPr>
          <a:xfrm>
            <a:off x="2253894" y="2324915"/>
            <a:ext cx="961539" cy="952419"/>
            <a:chOff x="8613198" y="598525"/>
            <a:chExt cx="1210853" cy="1199368"/>
          </a:xfrm>
        </p:grpSpPr>
        <p:sp>
          <p:nvSpPr>
            <p:cNvPr id="1891" name="Google Shape;1891;p52"/>
            <p:cNvSpPr/>
            <p:nvPr/>
          </p:nvSpPr>
          <p:spPr>
            <a:xfrm>
              <a:off x="8613198" y="694711"/>
              <a:ext cx="1210853" cy="1103182"/>
            </a:xfrm>
            <a:custGeom>
              <a:rect b="b" l="l" r="r" t="t"/>
              <a:pathLst>
                <a:path extrusionOk="0" h="66557" w="73053">
                  <a:moveTo>
                    <a:pt x="36527" y="0"/>
                  </a:moveTo>
                  <a:cubicBezTo>
                    <a:pt x="28012" y="0"/>
                    <a:pt x="19498" y="3252"/>
                    <a:pt x="13010" y="9757"/>
                  </a:cubicBezTo>
                  <a:cubicBezTo>
                    <a:pt x="1" y="22733"/>
                    <a:pt x="1" y="43815"/>
                    <a:pt x="13010" y="56824"/>
                  </a:cubicBezTo>
                  <a:cubicBezTo>
                    <a:pt x="19498" y="63312"/>
                    <a:pt x="28012" y="66556"/>
                    <a:pt x="36527" y="66556"/>
                  </a:cubicBezTo>
                  <a:cubicBezTo>
                    <a:pt x="45041" y="66556"/>
                    <a:pt x="53556" y="63312"/>
                    <a:pt x="60044" y="56824"/>
                  </a:cubicBezTo>
                  <a:cubicBezTo>
                    <a:pt x="73053" y="43815"/>
                    <a:pt x="73053" y="22733"/>
                    <a:pt x="60044" y="9757"/>
                  </a:cubicBezTo>
                  <a:cubicBezTo>
                    <a:pt x="53556" y="3252"/>
                    <a:pt x="45041" y="0"/>
                    <a:pt x="365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a:off x="9218615" y="828225"/>
              <a:ext cx="602120" cy="846502"/>
            </a:xfrm>
            <a:custGeom>
              <a:rect b="b" l="l" r="r" t="t"/>
              <a:pathLst>
                <a:path extrusionOk="0" h="51071" w="36327">
                  <a:moveTo>
                    <a:pt x="25986" y="1"/>
                  </a:moveTo>
                  <a:lnTo>
                    <a:pt x="23884" y="2036"/>
                  </a:lnTo>
                  <a:lnTo>
                    <a:pt x="1" y="25219"/>
                  </a:lnTo>
                  <a:lnTo>
                    <a:pt x="23351" y="49003"/>
                  </a:lnTo>
                  <a:lnTo>
                    <a:pt x="25386" y="51071"/>
                  </a:lnTo>
                  <a:cubicBezTo>
                    <a:pt x="31990" y="44566"/>
                    <a:pt x="36127" y="35593"/>
                    <a:pt x="36227" y="25586"/>
                  </a:cubicBezTo>
                  <a:cubicBezTo>
                    <a:pt x="36327" y="15679"/>
                    <a:pt x="32457" y="6572"/>
                    <a:pt x="259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a:off x="9213095" y="598525"/>
              <a:ext cx="470531" cy="647701"/>
            </a:xfrm>
            <a:custGeom>
              <a:rect b="b" l="l" r="r" t="t"/>
              <a:pathLst>
                <a:path extrusionOk="0" h="39077" w="28388">
                  <a:moveTo>
                    <a:pt x="258" y="1"/>
                  </a:moveTo>
                  <a:cubicBezTo>
                    <a:pt x="174" y="1"/>
                    <a:pt x="89" y="4"/>
                    <a:pt x="0" y="16"/>
                  </a:cubicBezTo>
                  <a:lnTo>
                    <a:pt x="34" y="2884"/>
                  </a:lnTo>
                  <a:lnTo>
                    <a:pt x="100" y="5820"/>
                  </a:lnTo>
                  <a:lnTo>
                    <a:pt x="367" y="39077"/>
                  </a:lnTo>
                  <a:lnTo>
                    <a:pt x="24284" y="15894"/>
                  </a:lnTo>
                  <a:lnTo>
                    <a:pt x="26352" y="13859"/>
                  </a:lnTo>
                  <a:lnTo>
                    <a:pt x="28387" y="11857"/>
                  </a:lnTo>
                  <a:cubicBezTo>
                    <a:pt x="21382" y="4652"/>
                    <a:pt x="11642" y="82"/>
                    <a:pt x="767" y="16"/>
                  </a:cubicBezTo>
                  <a:cubicBezTo>
                    <a:pt x="590" y="16"/>
                    <a:pt x="426"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53"/>
          <p:cNvSpPr txBox="1"/>
          <p:nvPr>
            <p:ph type="title"/>
          </p:nvPr>
        </p:nvSpPr>
        <p:spPr>
          <a:xfrm flipH="1">
            <a:off x="733923" y="961275"/>
            <a:ext cx="4328100" cy="289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a:t>
            </a:r>
            <a:r>
              <a:rPr lang="en">
                <a:solidFill>
                  <a:schemeClr val="dk2"/>
                </a:solidFill>
              </a:rPr>
              <a:t>WORDS</a:t>
            </a:r>
            <a:endParaRPr>
              <a:solidFill>
                <a:schemeClr val="dk2"/>
              </a:solidFill>
            </a:endParaRPr>
          </a:p>
        </p:txBody>
      </p:sp>
      <p:sp>
        <p:nvSpPr>
          <p:cNvPr id="1899" name="Google Shape;1899;p53"/>
          <p:cNvSpPr/>
          <p:nvPr/>
        </p:nvSpPr>
        <p:spPr>
          <a:xfrm>
            <a:off x="2662853" y="3893382"/>
            <a:ext cx="27472" cy="24601"/>
          </a:xfrm>
          <a:custGeom>
            <a:rect b="b" l="l" r="r" t="t"/>
            <a:pathLst>
              <a:path extrusionOk="0" h="1825" w="2038">
                <a:moveTo>
                  <a:pt x="1399" y="0"/>
                </a:moveTo>
                <a:lnTo>
                  <a:pt x="943" y="882"/>
                </a:lnTo>
                <a:lnTo>
                  <a:pt x="1" y="1064"/>
                </a:lnTo>
                <a:lnTo>
                  <a:pt x="183" y="1824"/>
                </a:lnTo>
                <a:lnTo>
                  <a:pt x="1490" y="1520"/>
                </a:lnTo>
                <a:lnTo>
                  <a:pt x="2037" y="335"/>
                </a:lnTo>
                <a:lnTo>
                  <a:pt x="1399"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0" name="Google Shape;1900;p53"/>
          <p:cNvGrpSpPr/>
          <p:nvPr/>
        </p:nvGrpSpPr>
        <p:grpSpPr>
          <a:xfrm flipH="1">
            <a:off x="5434722" y="789577"/>
            <a:ext cx="3216898" cy="2383313"/>
            <a:chOff x="527989" y="513014"/>
            <a:chExt cx="3421504" cy="2534901"/>
          </a:xfrm>
        </p:grpSpPr>
        <p:grpSp>
          <p:nvGrpSpPr>
            <p:cNvPr id="1901" name="Google Shape;1901;p53"/>
            <p:cNvGrpSpPr/>
            <p:nvPr/>
          </p:nvGrpSpPr>
          <p:grpSpPr>
            <a:xfrm>
              <a:off x="527989" y="513014"/>
              <a:ext cx="3421504" cy="2534901"/>
              <a:chOff x="945208" y="863242"/>
              <a:chExt cx="3026273" cy="2242084"/>
            </a:xfrm>
          </p:grpSpPr>
          <p:grpSp>
            <p:nvGrpSpPr>
              <p:cNvPr id="1902" name="Google Shape;1902;p53"/>
              <p:cNvGrpSpPr/>
              <p:nvPr/>
            </p:nvGrpSpPr>
            <p:grpSpPr>
              <a:xfrm>
                <a:off x="945208" y="863242"/>
                <a:ext cx="3026273" cy="2242084"/>
                <a:chOff x="9869000" y="346050"/>
                <a:chExt cx="4621675" cy="3424075"/>
              </a:xfrm>
            </p:grpSpPr>
            <p:grpSp>
              <p:nvGrpSpPr>
                <p:cNvPr id="1903" name="Google Shape;1903;p53"/>
                <p:cNvGrpSpPr/>
                <p:nvPr/>
              </p:nvGrpSpPr>
              <p:grpSpPr>
                <a:xfrm>
                  <a:off x="9869000" y="346050"/>
                  <a:ext cx="4621675" cy="3424075"/>
                  <a:chOff x="9869000" y="346050"/>
                  <a:chExt cx="4621675" cy="3424075"/>
                </a:xfrm>
              </p:grpSpPr>
              <p:sp>
                <p:nvSpPr>
                  <p:cNvPr id="1904" name="Google Shape;1904;p53"/>
                  <p:cNvSpPr/>
                  <p:nvPr/>
                </p:nvSpPr>
                <p:spPr>
                  <a:xfrm>
                    <a:off x="9869000" y="716875"/>
                    <a:ext cx="4621675" cy="3053250"/>
                  </a:xfrm>
                  <a:custGeom>
                    <a:rect b="b" l="l" r="r" t="t"/>
                    <a:pathLst>
                      <a:path extrusionOk="0" h="122130" w="184867">
                        <a:moveTo>
                          <a:pt x="0" y="0"/>
                        </a:moveTo>
                        <a:lnTo>
                          <a:pt x="0" y="122130"/>
                        </a:lnTo>
                        <a:lnTo>
                          <a:pt x="184867" y="122130"/>
                        </a:lnTo>
                        <a:lnTo>
                          <a:pt x="184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9994375" y="843775"/>
                    <a:ext cx="4370925" cy="2799450"/>
                  </a:xfrm>
                  <a:custGeom>
                    <a:rect b="b" l="l" r="r" t="t"/>
                    <a:pathLst>
                      <a:path extrusionOk="0" h="111978" w="174837">
                        <a:moveTo>
                          <a:pt x="0" y="0"/>
                        </a:moveTo>
                        <a:lnTo>
                          <a:pt x="0" y="111978"/>
                        </a:lnTo>
                        <a:lnTo>
                          <a:pt x="174837" y="111978"/>
                        </a:lnTo>
                        <a:lnTo>
                          <a:pt x="1748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10420675" y="346050"/>
                    <a:ext cx="28900" cy="370850"/>
                  </a:xfrm>
                  <a:custGeom>
                    <a:rect b="b" l="l" r="r" t="t"/>
                    <a:pathLst>
                      <a:path extrusionOk="0" h="14834" w="1156">
                        <a:moveTo>
                          <a:pt x="0" y="0"/>
                        </a:moveTo>
                        <a:lnTo>
                          <a:pt x="0" y="14833"/>
                        </a:lnTo>
                        <a:lnTo>
                          <a:pt x="1155" y="14833"/>
                        </a:lnTo>
                        <a:lnTo>
                          <a:pt x="115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3"/>
                  <p:cNvSpPr/>
                  <p:nvPr/>
                </p:nvSpPr>
                <p:spPr>
                  <a:xfrm>
                    <a:off x="13910850" y="346050"/>
                    <a:ext cx="28150" cy="370850"/>
                  </a:xfrm>
                  <a:custGeom>
                    <a:rect b="b" l="l" r="r" t="t"/>
                    <a:pathLst>
                      <a:path extrusionOk="0" h="14834" w="1126">
                        <a:moveTo>
                          <a:pt x="1" y="0"/>
                        </a:moveTo>
                        <a:lnTo>
                          <a:pt x="1" y="14833"/>
                        </a:lnTo>
                        <a:lnTo>
                          <a:pt x="1126" y="14833"/>
                        </a:lnTo>
                        <a:lnTo>
                          <a:pt x="112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3"/>
                  <p:cNvSpPr/>
                  <p:nvPr/>
                </p:nvSpPr>
                <p:spPr>
                  <a:xfrm>
                    <a:off x="10173700" y="3264025"/>
                    <a:ext cx="323750" cy="254575"/>
                  </a:xfrm>
                  <a:custGeom>
                    <a:rect b="b" l="l" r="r" t="t"/>
                    <a:pathLst>
                      <a:path extrusionOk="0" h="10183" w="12950">
                        <a:moveTo>
                          <a:pt x="1" y="0"/>
                        </a:moveTo>
                        <a:lnTo>
                          <a:pt x="1" y="10183"/>
                        </a:lnTo>
                        <a:lnTo>
                          <a:pt x="12949" y="10183"/>
                        </a:lnTo>
                        <a:lnTo>
                          <a:pt x="129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3"/>
                  <p:cNvSpPr/>
                  <p:nvPr/>
                </p:nvSpPr>
                <p:spPr>
                  <a:xfrm>
                    <a:off x="10549100" y="2832400"/>
                    <a:ext cx="323725" cy="686200"/>
                  </a:xfrm>
                  <a:custGeom>
                    <a:rect b="b" l="l" r="r" t="t"/>
                    <a:pathLst>
                      <a:path extrusionOk="0" h="27448" w="12949">
                        <a:moveTo>
                          <a:pt x="0" y="0"/>
                        </a:moveTo>
                        <a:lnTo>
                          <a:pt x="0" y="27448"/>
                        </a:lnTo>
                        <a:lnTo>
                          <a:pt x="12949" y="27448"/>
                        </a:lnTo>
                        <a:lnTo>
                          <a:pt x="129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10924475" y="3137875"/>
                    <a:ext cx="323750" cy="380725"/>
                  </a:xfrm>
                  <a:custGeom>
                    <a:rect b="b" l="l" r="r" t="t"/>
                    <a:pathLst>
                      <a:path extrusionOk="0" h="15229" w="12950">
                        <a:moveTo>
                          <a:pt x="1" y="0"/>
                        </a:moveTo>
                        <a:lnTo>
                          <a:pt x="1" y="15229"/>
                        </a:lnTo>
                        <a:lnTo>
                          <a:pt x="12949" y="15229"/>
                        </a:lnTo>
                        <a:lnTo>
                          <a:pt x="129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11299875" y="3286825"/>
                    <a:ext cx="324500" cy="231775"/>
                  </a:xfrm>
                  <a:custGeom>
                    <a:rect b="b" l="l" r="r" t="t"/>
                    <a:pathLst>
                      <a:path extrusionOk="0" h="9271" w="12980">
                        <a:moveTo>
                          <a:pt x="0" y="0"/>
                        </a:moveTo>
                        <a:lnTo>
                          <a:pt x="0" y="9271"/>
                        </a:lnTo>
                        <a:lnTo>
                          <a:pt x="12979" y="9271"/>
                        </a:lnTo>
                        <a:lnTo>
                          <a:pt x="129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11675250" y="3010225"/>
                    <a:ext cx="323750" cy="508375"/>
                  </a:xfrm>
                  <a:custGeom>
                    <a:rect b="b" l="l" r="r" t="t"/>
                    <a:pathLst>
                      <a:path extrusionOk="0" h="20335" w="12950">
                        <a:moveTo>
                          <a:pt x="1" y="0"/>
                        </a:moveTo>
                        <a:lnTo>
                          <a:pt x="1" y="20335"/>
                        </a:lnTo>
                        <a:lnTo>
                          <a:pt x="12949" y="20335"/>
                        </a:lnTo>
                        <a:lnTo>
                          <a:pt x="129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10173700" y="3514025"/>
                    <a:ext cx="1826825" cy="9150"/>
                  </a:xfrm>
                  <a:custGeom>
                    <a:rect b="b" l="l" r="r" t="t"/>
                    <a:pathLst>
                      <a:path extrusionOk="0" h="366" w="73073">
                        <a:moveTo>
                          <a:pt x="1" y="0"/>
                        </a:moveTo>
                        <a:lnTo>
                          <a:pt x="1" y="365"/>
                        </a:lnTo>
                        <a:lnTo>
                          <a:pt x="73072" y="365"/>
                        </a:lnTo>
                        <a:lnTo>
                          <a:pt x="73072"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10169900" y="2588475"/>
                    <a:ext cx="1861000" cy="101100"/>
                  </a:xfrm>
                  <a:custGeom>
                    <a:rect b="b" l="l" r="r" t="t"/>
                    <a:pathLst>
                      <a:path extrusionOk="0" h="4044" w="74440">
                        <a:moveTo>
                          <a:pt x="72373" y="365"/>
                        </a:moveTo>
                        <a:cubicBezTo>
                          <a:pt x="73254" y="365"/>
                          <a:pt x="74014" y="1095"/>
                          <a:pt x="74014" y="2007"/>
                        </a:cubicBezTo>
                        <a:cubicBezTo>
                          <a:pt x="74014" y="2858"/>
                          <a:pt x="73285" y="3618"/>
                          <a:pt x="72373" y="3618"/>
                        </a:cubicBezTo>
                        <a:lnTo>
                          <a:pt x="1977" y="3618"/>
                        </a:lnTo>
                        <a:cubicBezTo>
                          <a:pt x="1095" y="3618"/>
                          <a:pt x="335" y="2918"/>
                          <a:pt x="335" y="2007"/>
                        </a:cubicBezTo>
                        <a:cubicBezTo>
                          <a:pt x="335" y="1125"/>
                          <a:pt x="1065" y="365"/>
                          <a:pt x="1977" y="365"/>
                        </a:cubicBezTo>
                        <a:close/>
                        <a:moveTo>
                          <a:pt x="2007" y="0"/>
                        </a:moveTo>
                        <a:cubicBezTo>
                          <a:pt x="913" y="0"/>
                          <a:pt x="1" y="912"/>
                          <a:pt x="1" y="2037"/>
                        </a:cubicBezTo>
                        <a:cubicBezTo>
                          <a:pt x="1" y="3131"/>
                          <a:pt x="913" y="4043"/>
                          <a:pt x="2007" y="4043"/>
                        </a:cubicBezTo>
                        <a:lnTo>
                          <a:pt x="72434" y="4043"/>
                        </a:lnTo>
                        <a:cubicBezTo>
                          <a:pt x="73528" y="4043"/>
                          <a:pt x="74440" y="3131"/>
                          <a:pt x="74440" y="2037"/>
                        </a:cubicBezTo>
                        <a:cubicBezTo>
                          <a:pt x="74440" y="912"/>
                          <a:pt x="73558" y="0"/>
                          <a:pt x="72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3"/>
                  <p:cNvSpPr/>
                  <p:nvPr/>
                </p:nvSpPr>
                <p:spPr>
                  <a:xfrm>
                    <a:off x="10191950" y="2609000"/>
                    <a:ext cx="647450" cy="58525"/>
                  </a:xfrm>
                  <a:custGeom>
                    <a:rect b="b" l="l" r="r" t="t"/>
                    <a:pathLst>
                      <a:path extrusionOk="0" h="2341" w="25898">
                        <a:moveTo>
                          <a:pt x="1186" y="0"/>
                        </a:moveTo>
                        <a:cubicBezTo>
                          <a:pt x="517" y="0"/>
                          <a:pt x="0" y="517"/>
                          <a:pt x="0" y="1186"/>
                        </a:cubicBezTo>
                        <a:cubicBezTo>
                          <a:pt x="0" y="1824"/>
                          <a:pt x="517" y="2341"/>
                          <a:pt x="1186" y="2341"/>
                        </a:cubicBezTo>
                        <a:lnTo>
                          <a:pt x="24742" y="2341"/>
                        </a:lnTo>
                        <a:cubicBezTo>
                          <a:pt x="25381" y="2341"/>
                          <a:pt x="25897" y="1824"/>
                          <a:pt x="25897" y="1186"/>
                        </a:cubicBezTo>
                        <a:cubicBezTo>
                          <a:pt x="25897" y="517"/>
                          <a:pt x="25381" y="0"/>
                          <a:pt x="24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3"/>
                  <p:cNvSpPr/>
                  <p:nvPr/>
                </p:nvSpPr>
                <p:spPr>
                  <a:xfrm>
                    <a:off x="10169900" y="2271600"/>
                    <a:ext cx="1861000" cy="101100"/>
                  </a:xfrm>
                  <a:custGeom>
                    <a:rect b="b" l="l" r="r" t="t"/>
                    <a:pathLst>
                      <a:path extrusionOk="0" h="4044" w="74440">
                        <a:moveTo>
                          <a:pt x="72373" y="335"/>
                        </a:moveTo>
                        <a:cubicBezTo>
                          <a:pt x="73254" y="335"/>
                          <a:pt x="74014" y="1064"/>
                          <a:pt x="74014" y="1976"/>
                        </a:cubicBezTo>
                        <a:cubicBezTo>
                          <a:pt x="74014" y="2858"/>
                          <a:pt x="73285" y="3618"/>
                          <a:pt x="72373" y="3618"/>
                        </a:cubicBezTo>
                        <a:lnTo>
                          <a:pt x="1977" y="3618"/>
                        </a:lnTo>
                        <a:cubicBezTo>
                          <a:pt x="1095" y="3618"/>
                          <a:pt x="335" y="2888"/>
                          <a:pt x="335" y="1976"/>
                        </a:cubicBezTo>
                        <a:cubicBezTo>
                          <a:pt x="335" y="1095"/>
                          <a:pt x="1065" y="335"/>
                          <a:pt x="1977" y="335"/>
                        </a:cubicBezTo>
                        <a:close/>
                        <a:moveTo>
                          <a:pt x="2007" y="1"/>
                        </a:moveTo>
                        <a:cubicBezTo>
                          <a:pt x="913" y="1"/>
                          <a:pt x="1" y="912"/>
                          <a:pt x="1" y="2007"/>
                        </a:cubicBezTo>
                        <a:cubicBezTo>
                          <a:pt x="1" y="3131"/>
                          <a:pt x="913" y="4043"/>
                          <a:pt x="2007" y="4043"/>
                        </a:cubicBezTo>
                        <a:lnTo>
                          <a:pt x="72434" y="4043"/>
                        </a:lnTo>
                        <a:cubicBezTo>
                          <a:pt x="73528" y="4043"/>
                          <a:pt x="74440" y="3131"/>
                          <a:pt x="74440" y="2007"/>
                        </a:cubicBezTo>
                        <a:cubicBezTo>
                          <a:pt x="74440" y="912"/>
                          <a:pt x="73558" y="1"/>
                          <a:pt x="72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10191950" y="2291350"/>
                    <a:ext cx="1025875" cy="59300"/>
                  </a:xfrm>
                  <a:custGeom>
                    <a:rect b="b" l="l" r="r" t="t"/>
                    <a:pathLst>
                      <a:path extrusionOk="0" h="2372" w="41035">
                        <a:moveTo>
                          <a:pt x="1186" y="1"/>
                        </a:moveTo>
                        <a:cubicBezTo>
                          <a:pt x="517" y="1"/>
                          <a:pt x="0" y="548"/>
                          <a:pt x="0" y="1186"/>
                        </a:cubicBezTo>
                        <a:cubicBezTo>
                          <a:pt x="0" y="1825"/>
                          <a:pt x="517" y="2372"/>
                          <a:pt x="1186" y="2372"/>
                        </a:cubicBezTo>
                        <a:lnTo>
                          <a:pt x="39879" y="2372"/>
                        </a:lnTo>
                        <a:cubicBezTo>
                          <a:pt x="40487" y="2372"/>
                          <a:pt x="41035" y="1825"/>
                          <a:pt x="41035" y="1186"/>
                        </a:cubicBezTo>
                        <a:cubicBezTo>
                          <a:pt x="41035" y="548"/>
                          <a:pt x="40487" y="1"/>
                          <a:pt x="398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flipH="1">
                    <a:off x="10364425" y="2153825"/>
                    <a:ext cx="59300" cy="83600"/>
                  </a:xfrm>
                  <a:custGeom>
                    <a:rect b="b" l="l" r="r" t="t"/>
                    <a:pathLst>
                      <a:path extrusionOk="0" h="3344" w="2372">
                        <a:moveTo>
                          <a:pt x="1125" y="365"/>
                        </a:moveTo>
                        <a:cubicBezTo>
                          <a:pt x="1338" y="365"/>
                          <a:pt x="1520" y="426"/>
                          <a:pt x="1611" y="487"/>
                        </a:cubicBezTo>
                        <a:cubicBezTo>
                          <a:pt x="1733" y="578"/>
                          <a:pt x="1763" y="699"/>
                          <a:pt x="1763" y="882"/>
                        </a:cubicBezTo>
                        <a:cubicBezTo>
                          <a:pt x="1763" y="1034"/>
                          <a:pt x="1733" y="1186"/>
                          <a:pt x="1611" y="1246"/>
                        </a:cubicBezTo>
                        <a:cubicBezTo>
                          <a:pt x="1520" y="1338"/>
                          <a:pt x="1338" y="1368"/>
                          <a:pt x="1125" y="1368"/>
                        </a:cubicBezTo>
                        <a:lnTo>
                          <a:pt x="456" y="1368"/>
                        </a:lnTo>
                        <a:lnTo>
                          <a:pt x="456" y="365"/>
                        </a:lnTo>
                        <a:close/>
                        <a:moveTo>
                          <a:pt x="1186" y="1733"/>
                        </a:moveTo>
                        <a:cubicBezTo>
                          <a:pt x="1429" y="1733"/>
                          <a:pt x="1611" y="1794"/>
                          <a:pt x="1702" y="1885"/>
                        </a:cubicBezTo>
                        <a:cubicBezTo>
                          <a:pt x="1824" y="1976"/>
                          <a:pt x="1885" y="2128"/>
                          <a:pt x="1885" y="2341"/>
                        </a:cubicBezTo>
                        <a:cubicBezTo>
                          <a:pt x="1885" y="2553"/>
                          <a:pt x="1824" y="2705"/>
                          <a:pt x="1702" y="2797"/>
                        </a:cubicBezTo>
                        <a:cubicBezTo>
                          <a:pt x="1611" y="2918"/>
                          <a:pt x="1429" y="2949"/>
                          <a:pt x="1186" y="2949"/>
                        </a:cubicBezTo>
                        <a:lnTo>
                          <a:pt x="456" y="2949"/>
                        </a:lnTo>
                        <a:lnTo>
                          <a:pt x="456" y="1733"/>
                        </a:lnTo>
                        <a:close/>
                        <a:moveTo>
                          <a:pt x="0" y="0"/>
                        </a:moveTo>
                        <a:lnTo>
                          <a:pt x="0" y="3344"/>
                        </a:lnTo>
                        <a:lnTo>
                          <a:pt x="1216" y="3344"/>
                        </a:lnTo>
                        <a:cubicBezTo>
                          <a:pt x="1581" y="3344"/>
                          <a:pt x="1854" y="3253"/>
                          <a:pt x="2067" y="3101"/>
                        </a:cubicBezTo>
                        <a:cubicBezTo>
                          <a:pt x="2280" y="2918"/>
                          <a:pt x="2371" y="2705"/>
                          <a:pt x="2371" y="2401"/>
                        </a:cubicBezTo>
                        <a:cubicBezTo>
                          <a:pt x="2371" y="2189"/>
                          <a:pt x="2310" y="1976"/>
                          <a:pt x="2189" y="1824"/>
                        </a:cubicBezTo>
                        <a:cubicBezTo>
                          <a:pt x="2067" y="1672"/>
                          <a:pt x="1885" y="1581"/>
                          <a:pt x="1672" y="1550"/>
                        </a:cubicBezTo>
                        <a:cubicBezTo>
                          <a:pt x="1854" y="1520"/>
                          <a:pt x="2006" y="1429"/>
                          <a:pt x="2098" y="1307"/>
                        </a:cubicBezTo>
                        <a:cubicBezTo>
                          <a:pt x="2189" y="1186"/>
                          <a:pt x="2219" y="1034"/>
                          <a:pt x="2219" y="821"/>
                        </a:cubicBezTo>
                        <a:cubicBezTo>
                          <a:pt x="2219" y="578"/>
                          <a:pt x="2128" y="365"/>
                          <a:pt x="1946" y="213"/>
                        </a:cubicBezTo>
                        <a:cubicBezTo>
                          <a:pt x="1763" y="91"/>
                          <a:pt x="1490" y="0"/>
                          <a:pt x="11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flipH="1">
                    <a:off x="10283125" y="2153825"/>
                    <a:ext cx="63100" cy="85125"/>
                  </a:xfrm>
                  <a:custGeom>
                    <a:rect b="b" l="l" r="r" t="t"/>
                    <a:pathLst>
                      <a:path extrusionOk="0" h="3405" w="2524">
                        <a:moveTo>
                          <a:pt x="1" y="0"/>
                        </a:moveTo>
                        <a:lnTo>
                          <a:pt x="1" y="2067"/>
                        </a:lnTo>
                        <a:cubicBezTo>
                          <a:pt x="1" y="2523"/>
                          <a:pt x="92" y="2827"/>
                          <a:pt x="305" y="3070"/>
                        </a:cubicBezTo>
                        <a:cubicBezTo>
                          <a:pt x="517" y="3283"/>
                          <a:pt x="852" y="3405"/>
                          <a:pt x="1247" y="3405"/>
                        </a:cubicBezTo>
                        <a:cubicBezTo>
                          <a:pt x="1672" y="3405"/>
                          <a:pt x="2007" y="3283"/>
                          <a:pt x="2220" y="3070"/>
                        </a:cubicBezTo>
                        <a:cubicBezTo>
                          <a:pt x="2432" y="2827"/>
                          <a:pt x="2523" y="2523"/>
                          <a:pt x="2523" y="2067"/>
                        </a:cubicBezTo>
                        <a:lnTo>
                          <a:pt x="2523" y="0"/>
                        </a:lnTo>
                        <a:lnTo>
                          <a:pt x="2068" y="0"/>
                        </a:lnTo>
                        <a:lnTo>
                          <a:pt x="2068" y="2037"/>
                        </a:lnTo>
                        <a:cubicBezTo>
                          <a:pt x="2068" y="2371"/>
                          <a:pt x="2007" y="2645"/>
                          <a:pt x="1885" y="2797"/>
                        </a:cubicBezTo>
                        <a:cubicBezTo>
                          <a:pt x="1764" y="2949"/>
                          <a:pt x="1551" y="3040"/>
                          <a:pt x="1247" y="3040"/>
                        </a:cubicBezTo>
                        <a:cubicBezTo>
                          <a:pt x="973" y="3040"/>
                          <a:pt x="761" y="2949"/>
                          <a:pt x="639" y="2797"/>
                        </a:cubicBezTo>
                        <a:cubicBezTo>
                          <a:pt x="517" y="2645"/>
                          <a:pt x="426" y="2371"/>
                          <a:pt x="426" y="2037"/>
                        </a:cubicBezTo>
                        <a:lnTo>
                          <a:pt x="4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3"/>
                  <p:cNvSpPr/>
                  <p:nvPr/>
                </p:nvSpPr>
                <p:spPr>
                  <a:xfrm flipH="1">
                    <a:off x="10203350" y="2153825"/>
                    <a:ext cx="69925" cy="83600"/>
                  </a:xfrm>
                  <a:custGeom>
                    <a:rect b="b" l="l" r="r" t="t"/>
                    <a:pathLst>
                      <a:path extrusionOk="0" h="3344" w="2797">
                        <a:moveTo>
                          <a:pt x="1" y="0"/>
                        </a:moveTo>
                        <a:lnTo>
                          <a:pt x="1186" y="1733"/>
                        </a:lnTo>
                        <a:lnTo>
                          <a:pt x="1186" y="3344"/>
                        </a:lnTo>
                        <a:lnTo>
                          <a:pt x="1642" y="3344"/>
                        </a:lnTo>
                        <a:lnTo>
                          <a:pt x="1642" y="1733"/>
                        </a:lnTo>
                        <a:lnTo>
                          <a:pt x="2797" y="0"/>
                        </a:lnTo>
                        <a:lnTo>
                          <a:pt x="2311" y="0"/>
                        </a:lnTo>
                        <a:lnTo>
                          <a:pt x="1399" y="1368"/>
                        </a:lnTo>
                        <a:lnTo>
                          <a:pt x="4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3"/>
                  <p:cNvSpPr/>
                  <p:nvPr/>
                </p:nvSpPr>
                <p:spPr>
                  <a:xfrm>
                    <a:off x="13651725" y="2437250"/>
                    <a:ext cx="713575" cy="123125"/>
                  </a:xfrm>
                  <a:custGeom>
                    <a:rect b="b" l="l" r="r" t="t"/>
                    <a:pathLst>
                      <a:path extrusionOk="0" h="4925" w="28543">
                        <a:moveTo>
                          <a:pt x="1" y="1"/>
                        </a:moveTo>
                        <a:lnTo>
                          <a:pt x="1" y="4925"/>
                        </a:lnTo>
                        <a:lnTo>
                          <a:pt x="28543" y="4925"/>
                        </a:lnTo>
                        <a:lnTo>
                          <a:pt x="285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3"/>
                  <p:cNvSpPr/>
                  <p:nvPr/>
                </p:nvSpPr>
                <p:spPr>
                  <a:xfrm>
                    <a:off x="12945800" y="2437250"/>
                    <a:ext cx="712800" cy="123125"/>
                  </a:xfrm>
                  <a:custGeom>
                    <a:rect b="b" l="l" r="r" t="t"/>
                    <a:pathLst>
                      <a:path extrusionOk="0" h="4925" w="28512">
                        <a:moveTo>
                          <a:pt x="0" y="1"/>
                        </a:moveTo>
                        <a:lnTo>
                          <a:pt x="0" y="4925"/>
                        </a:lnTo>
                        <a:lnTo>
                          <a:pt x="28512" y="4925"/>
                        </a:lnTo>
                        <a:lnTo>
                          <a:pt x="28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3"/>
                  <p:cNvSpPr/>
                  <p:nvPr/>
                </p:nvSpPr>
                <p:spPr>
                  <a:xfrm>
                    <a:off x="12372825" y="2662950"/>
                    <a:ext cx="209000" cy="123875"/>
                  </a:xfrm>
                  <a:custGeom>
                    <a:rect b="b" l="l" r="r" t="t"/>
                    <a:pathLst>
                      <a:path extrusionOk="0" h="4955" w="8360">
                        <a:moveTo>
                          <a:pt x="1" y="0"/>
                        </a:moveTo>
                        <a:lnTo>
                          <a:pt x="1" y="4955"/>
                        </a:lnTo>
                        <a:lnTo>
                          <a:pt x="8360" y="4955"/>
                        </a:lnTo>
                        <a:lnTo>
                          <a:pt x="83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12581800" y="2662950"/>
                    <a:ext cx="1783500" cy="123875"/>
                  </a:xfrm>
                  <a:custGeom>
                    <a:rect b="b" l="l" r="r" t="t"/>
                    <a:pathLst>
                      <a:path extrusionOk="0" h="4955" w="71340">
                        <a:moveTo>
                          <a:pt x="1" y="0"/>
                        </a:moveTo>
                        <a:lnTo>
                          <a:pt x="1" y="4955"/>
                        </a:lnTo>
                        <a:lnTo>
                          <a:pt x="71340" y="4955"/>
                        </a:lnTo>
                        <a:lnTo>
                          <a:pt x="713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12665400" y="2889400"/>
                    <a:ext cx="456725" cy="123125"/>
                  </a:xfrm>
                  <a:custGeom>
                    <a:rect b="b" l="l" r="r" t="t"/>
                    <a:pathLst>
                      <a:path extrusionOk="0" h="4925" w="18269">
                        <a:moveTo>
                          <a:pt x="0" y="0"/>
                        </a:moveTo>
                        <a:lnTo>
                          <a:pt x="0" y="4924"/>
                        </a:lnTo>
                        <a:lnTo>
                          <a:pt x="18268" y="4924"/>
                        </a:lnTo>
                        <a:lnTo>
                          <a:pt x="18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13122100" y="2889400"/>
                    <a:ext cx="1243200" cy="123125"/>
                  </a:xfrm>
                  <a:custGeom>
                    <a:rect b="b" l="l" r="r" t="t"/>
                    <a:pathLst>
                      <a:path extrusionOk="0" h="4925" w="49728">
                        <a:moveTo>
                          <a:pt x="0" y="0"/>
                        </a:moveTo>
                        <a:lnTo>
                          <a:pt x="0" y="4924"/>
                        </a:lnTo>
                        <a:lnTo>
                          <a:pt x="49728" y="4924"/>
                        </a:lnTo>
                        <a:lnTo>
                          <a:pt x="497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12287725" y="3115075"/>
                    <a:ext cx="457475" cy="123125"/>
                  </a:xfrm>
                  <a:custGeom>
                    <a:rect b="b" l="l" r="r" t="t"/>
                    <a:pathLst>
                      <a:path extrusionOk="0" h="4925" w="18299">
                        <a:moveTo>
                          <a:pt x="1" y="1"/>
                        </a:moveTo>
                        <a:lnTo>
                          <a:pt x="1" y="4925"/>
                        </a:lnTo>
                        <a:lnTo>
                          <a:pt x="18299" y="4925"/>
                        </a:lnTo>
                        <a:lnTo>
                          <a:pt x="18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12745175" y="3115075"/>
                    <a:ext cx="1620125" cy="123125"/>
                  </a:xfrm>
                  <a:custGeom>
                    <a:rect b="b" l="l" r="r" t="t"/>
                    <a:pathLst>
                      <a:path extrusionOk="0" h="4925" w="64805">
                        <a:moveTo>
                          <a:pt x="1" y="1"/>
                        </a:moveTo>
                        <a:lnTo>
                          <a:pt x="1" y="4925"/>
                        </a:lnTo>
                        <a:lnTo>
                          <a:pt x="64805" y="4925"/>
                        </a:lnTo>
                        <a:lnTo>
                          <a:pt x="648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3"/>
                  <p:cNvSpPr/>
                  <p:nvPr/>
                </p:nvSpPr>
                <p:spPr>
                  <a:xfrm>
                    <a:off x="12665400" y="3341525"/>
                    <a:ext cx="696850" cy="123125"/>
                  </a:xfrm>
                  <a:custGeom>
                    <a:rect b="b" l="l" r="r" t="t"/>
                    <a:pathLst>
                      <a:path extrusionOk="0" h="4925" w="27874">
                        <a:moveTo>
                          <a:pt x="0" y="0"/>
                        </a:moveTo>
                        <a:lnTo>
                          <a:pt x="0" y="4925"/>
                        </a:lnTo>
                        <a:lnTo>
                          <a:pt x="27873" y="4925"/>
                        </a:lnTo>
                        <a:lnTo>
                          <a:pt x="278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3"/>
                  <p:cNvSpPr/>
                  <p:nvPr/>
                </p:nvSpPr>
                <p:spPr>
                  <a:xfrm>
                    <a:off x="13362225" y="3341525"/>
                    <a:ext cx="1003075" cy="123125"/>
                  </a:xfrm>
                  <a:custGeom>
                    <a:rect b="b" l="l" r="r" t="t"/>
                    <a:pathLst>
                      <a:path extrusionOk="0" h="4925" w="40123">
                        <a:moveTo>
                          <a:pt x="0" y="0"/>
                        </a:moveTo>
                        <a:lnTo>
                          <a:pt x="0" y="4925"/>
                        </a:lnTo>
                        <a:lnTo>
                          <a:pt x="40123" y="4925"/>
                        </a:lnTo>
                        <a:lnTo>
                          <a:pt x="40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9993625" y="1497275"/>
                    <a:ext cx="4373200" cy="952175"/>
                  </a:xfrm>
                  <a:custGeom>
                    <a:rect b="b" l="l" r="r" t="t"/>
                    <a:pathLst>
                      <a:path extrusionOk="0" h="38087" w="174928">
                        <a:moveTo>
                          <a:pt x="49849" y="0"/>
                        </a:moveTo>
                        <a:lnTo>
                          <a:pt x="38299" y="20791"/>
                        </a:lnTo>
                        <a:lnTo>
                          <a:pt x="25077" y="22432"/>
                        </a:lnTo>
                        <a:lnTo>
                          <a:pt x="17295" y="15168"/>
                        </a:lnTo>
                        <a:lnTo>
                          <a:pt x="0" y="20548"/>
                        </a:lnTo>
                        <a:lnTo>
                          <a:pt x="91" y="20943"/>
                        </a:lnTo>
                        <a:lnTo>
                          <a:pt x="17204" y="15624"/>
                        </a:lnTo>
                        <a:lnTo>
                          <a:pt x="24894" y="22858"/>
                        </a:lnTo>
                        <a:lnTo>
                          <a:pt x="38511" y="21186"/>
                        </a:lnTo>
                        <a:lnTo>
                          <a:pt x="49971" y="548"/>
                        </a:lnTo>
                        <a:lnTo>
                          <a:pt x="63649" y="7964"/>
                        </a:lnTo>
                        <a:lnTo>
                          <a:pt x="66567" y="24317"/>
                        </a:lnTo>
                        <a:lnTo>
                          <a:pt x="78178" y="21885"/>
                        </a:lnTo>
                        <a:lnTo>
                          <a:pt x="86172" y="13374"/>
                        </a:lnTo>
                        <a:lnTo>
                          <a:pt x="94409" y="38086"/>
                        </a:lnTo>
                        <a:lnTo>
                          <a:pt x="108817" y="32615"/>
                        </a:lnTo>
                        <a:lnTo>
                          <a:pt x="115200" y="21186"/>
                        </a:lnTo>
                        <a:lnTo>
                          <a:pt x="125170" y="23466"/>
                        </a:lnTo>
                        <a:lnTo>
                          <a:pt x="131492" y="33709"/>
                        </a:lnTo>
                        <a:lnTo>
                          <a:pt x="151827" y="30761"/>
                        </a:lnTo>
                        <a:lnTo>
                          <a:pt x="151887" y="30761"/>
                        </a:lnTo>
                        <a:lnTo>
                          <a:pt x="160702" y="18086"/>
                        </a:lnTo>
                        <a:lnTo>
                          <a:pt x="174836" y="20821"/>
                        </a:lnTo>
                        <a:lnTo>
                          <a:pt x="174927" y="20457"/>
                        </a:lnTo>
                        <a:lnTo>
                          <a:pt x="160520" y="17691"/>
                        </a:lnTo>
                        <a:lnTo>
                          <a:pt x="151675" y="30366"/>
                        </a:lnTo>
                        <a:lnTo>
                          <a:pt x="131674" y="33284"/>
                        </a:lnTo>
                        <a:lnTo>
                          <a:pt x="125443" y="23192"/>
                        </a:lnTo>
                        <a:lnTo>
                          <a:pt x="125413" y="23101"/>
                        </a:lnTo>
                        <a:lnTo>
                          <a:pt x="114987" y="20730"/>
                        </a:lnTo>
                        <a:lnTo>
                          <a:pt x="108543" y="32311"/>
                        </a:lnTo>
                        <a:lnTo>
                          <a:pt x="94622" y="37600"/>
                        </a:lnTo>
                        <a:lnTo>
                          <a:pt x="86324" y="12675"/>
                        </a:lnTo>
                        <a:lnTo>
                          <a:pt x="77995" y="21551"/>
                        </a:lnTo>
                        <a:lnTo>
                          <a:pt x="66871" y="23861"/>
                        </a:lnTo>
                        <a:lnTo>
                          <a:pt x="64013" y="7691"/>
                        </a:lnTo>
                        <a:lnTo>
                          <a:pt x="498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3"/>
                  <p:cNvSpPr/>
                  <p:nvPr/>
                </p:nvSpPr>
                <p:spPr>
                  <a:xfrm>
                    <a:off x="11530875" y="1641225"/>
                    <a:ext cx="120850" cy="101600"/>
                  </a:xfrm>
                  <a:custGeom>
                    <a:rect b="b" l="l" r="r" t="t"/>
                    <a:pathLst>
                      <a:path extrusionOk="0" h="4064" w="4834">
                        <a:moveTo>
                          <a:pt x="2470" y="0"/>
                        </a:moveTo>
                        <a:cubicBezTo>
                          <a:pt x="1559" y="0"/>
                          <a:pt x="673" y="453"/>
                          <a:pt x="396" y="1385"/>
                        </a:cubicBezTo>
                        <a:cubicBezTo>
                          <a:pt x="1" y="2662"/>
                          <a:pt x="912" y="3969"/>
                          <a:pt x="2250" y="4060"/>
                        </a:cubicBezTo>
                        <a:cubicBezTo>
                          <a:pt x="2295" y="4062"/>
                          <a:pt x="2340" y="4063"/>
                          <a:pt x="2385" y="4063"/>
                        </a:cubicBezTo>
                        <a:cubicBezTo>
                          <a:pt x="3075" y="4063"/>
                          <a:pt x="3800" y="3842"/>
                          <a:pt x="4256" y="3300"/>
                        </a:cubicBezTo>
                        <a:cubicBezTo>
                          <a:pt x="4773" y="2814"/>
                          <a:pt x="4833" y="1993"/>
                          <a:pt x="4621" y="1325"/>
                        </a:cubicBezTo>
                        <a:cubicBezTo>
                          <a:pt x="4438" y="929"/>
                          <a:pt x="4226" y="595"/>
                          <a:pt x="3861" y="382"/>
                        </a:cubicBezTo>
                        <a:cubicBezTo>
                          <a:pt x="3449" y="129"/>
                          <a:pt x="2956" y="0"/>
                          <a:pt x="2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3"/>
                  <p:cNvSpPr/>
                  <p:nvPr/>
                </p:nvSpPr>
                <p:spPr>
                  <a:xfrm>
                    <a:off x="11565825" y="1670350"/>
                    <a:ext cx="53975" cy="45025"/>
                  </a:xfrm>
                  <a:custGeom>
                    <a:rect b="b" l="l" r="r" t="t"/>
                    <a:pathLst>
                      <a:path extrusionOk="0" h="1801" w="2159">
                        <a:moveTo>
                          <a:pt x="1086" y="1"/>
                        </a:moveTo>
                        <a:cubicBezTo>
                          <a:pt x="684" y="1"/>
                          <a:pt x="303" y="197"/>
                          <a:pt x="183" y="616"/>
                        </a:cubicBezTo>
                        <a:cubicBezTo>
                          <a:pt x="1" y="1193"/>
                          <a:pt x="396" y="1740"/>
                          <a:pt x="973" y="1801"/>
                        </a:cubicBezTo>
                        <a:cubicBezTo>
                          <a:pt x="1277" y="1801"/>
                          <a:pt x="1642" y="1710"/>
                          <a:pt x="1824" y="1436"/>
                        </a:cubicBezTo>
                        <a:cubicBezTo>
                          <a:pt x="2098" y="1223"/>
                          <a:pt x="2159" y="889"/>
                          <a:pt x="2037" y="585"/>
                        </a:cubicBezTo>
                        <a:cubicBezTo>
                          <a:pt x="1946" y="433"/>
                          <a:pt x="1855" y="281"/>
                          <a:pt x="1703" y="160"/>
                        </a:cubicBezTo>
                        <a:cubicBezTo>
                          <a:pt x="1514" y="55"/>
                          <a:pt x="1297" y="1"/>
                          <a:pt x="1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3"/>
                  <p:cNvSpPr/>
                  <p:nvPr/>
                </p:nvSpPr>
                <p:spPr>
                  <a:xfrm>
                    <a:off x="11176775" y="1455050"/>
                    <a:ext cx="120850" cy="101600"/>
                  </a:xfrm>
                  <a:custGeom>
                    <a:rect b="b" l="l" r="r" t="t"/>
                    <a:pathLst>
                      <a:path extrusionOk="0" h="4064" w="4834">
                        <a:moveTo>
                          <a:pt x="2454" y="0"/>
                        </a:moveTo>
                        <a:cubicBezTo>
                          <a:pt x="1545" y="0"/>
                          <a:pt x="653" y="453"/>
                          <a:pt x="395" y="1385"/>
                        </a:cubicBezTo>
                        <a:cubicBezTo>
                          <a:pt x="0" y="2662"/>
                          <a:pt x="912" y="3969"/>
                          <a:pt x="2249" y="4060"/>
                        </a:cubicBezTo>
                        <a:cubicBezTo>
                          <a:pt x="2294" y="4062"/>
                          <a:pt x="2339" y="4063"/>
                          <a:pt x="2385" y="4063"/>
                        </a:cubicBezTo>
                        <a:cubicBezTo>
                          <a:pt x="3075" y="4063"/>
                          <a:pt x="3799" y="3842"/>
                          <a:pt x="4256" y="3300"/>
                        </a:cubicBezTo>
                        <a:cubicBezTo>
                          <a:pt x="4711" y="2753"/>
                          <a:pt x="4833" y="1963"/>
                          <a:pt x="4590" y="1325"/>
                        </a:cubicBezTo>
                        <a:cubicBezTo>
                          <a:pt x="4438" y="930"/>
                          <a:pt x="4225" y="595"/>
                          <a:pt x="3830" y="382"/>
                        </a:cubicBezTo>
                        <a:cubicBezTo>
                          <a:pt x="3429" y="129"/>
                          <a:pt x="2939" y="0"/>
                          <a:pt x="2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3"/>
                  <p:cNvSpPr/>
                  <p:nvPr/>
                </p:nvSpPr>
                <p:spPr>
                  <a:xfrm>
                    <a:off x="11211725" y="1484175"/>
                    <a:ext cx="53225" cy="45050"/>
                  </a:xfrm>
                  <a:custGeom>
                    <a:rect b="b" l="l" r="r" t="t"/>
                    <a:pathLst>
                      <a:path extrusionOk="0" h="1802" w="2129">
                        <a:moveTo>
                          <a:pt x="1069" y="1"/>
                        </a:moveTo>
                        <a:cubicBezTo>
                          <a:pt x="666" y="1"/>
                          <a:pt x="272" y="197"/>
                          <a:pt x="152" y="616"/>
                        </a:cubicBezTo>
                        <a:cubicBezTo>
                          <a:pt x="0" y="1193"/>
                          <a:pt x="396" y="1740"/>
                          <a:pt x="943" y="1801"/>
                        </a:cubicBezTo>
                        <a:cubicBezTo>
                          <a:pt x="1247" y="1801"/>
                          <a:pt x="1642" y="1710"/>
                          <a:pt x="1824" y="1436"/>
                        </a:cubicBezTo>
                        <a:cubicBezTo>
                          <a:pt x="2067" y="1193"/>
                          <a:pt x="2128" y="828"/>
                          <a:pt x="2006" y="585"/>
                        </a:cubicBezTo>
                        <a:cubicBezTo>
                          <a:pt x="1946" y="433"/>
                          <a:pt x="1824" y="281"/>
                          <a:pt x="1672" y="160"/>
                        </a:cubicBezTo>
                        <a:cubicBezTo>
                          <a:pt x="1494" y="55"/>
                          <a:pt x="1280" y="1"/>
                          <a:pt x="10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10899400" y="1964950"/>
                    <a:ext cx="120850" cy="101575"/>
                  </a:xfrm>
                  <a:custGeom>
                    <a:rect b="b" l="l" r="r" t="t"/>
                    <a:pathLst>
                      <a:path extrusionOk="0" h="4063" w="4834">
                        <a:moveTo>
                          <a:pt x="2462" y="1"/>
                        </a:moveTo>
                        <a:cubicBezTo>
                          <a:pt x="1550" y="1"/>
                          <a:pt x="654" y="461"/>
                          <a:pt x="396" y="1415"/>
                        </a:cubicBezTo>
                        <a:cubicBezTo>
                          <a:pt x="1" y="2662"/>
                          <a:pt x="913" y="3999"/>
                          <a:pt x="2250" y="4060"/>
                        </a:cubicBezTo>
                        <a:cubicBezTo>
                          <a:pt x="2295" y="4062"/>
                          <a:pt x="2340" y="4063"/>
                          <a:pt x="2385" y="4063"/>
                        </a:cubicBezTo>
                        <a:cubicBezTo>
                          <a:pt x="3076" y="4063"/>
                          <a:pt x="3800" y="3842"/>
                          <a:pt x="4256" y="3300"/>
                        </a:cubicBezTo>
                        <a:cubicBezTo>
                          <a:pt x="4712" y="2813"/>
                          <a:pt x="4834" y="2023"/>
                          <a:pt x="4590" y="1324"/>
                        </a:cubicBezTo>
                        <a:cubicBezTo>
                          <a:pt x="4438" y="959"/>
                          <a:pt x="4226" y="595"/>
                          <a:pt x="3831" y="382"/>
                        </a:cubicBezTo>
                        <a:cubicBezTo>
                          <a:pt x="3431" y="130"/>
                          <a:pt x="2944" y="1"/>
                          <a:pt x="2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10934350" y="1994075"/>
                    <a:ext cx="53225" cy="45025"/>
                  </a:xfrm>
                  <a:custGeom>
                    <a:rect b="b" l="l" r="r" t="t"/>
                    <a:pathLst>
                      <a:path extrusionOk="0" h="1801" w="2129">
                        <a:moveTo>
                          <a:pt x="1076" y="0"/>
                        </a:moveTo>
                        <a:cubicBezTo>
                          <a:pt x="680" y="0"/>
                          <a:pt x="292" y="197"/>
                          <a:pt x="153" y="615"/>
                        </a:cubicBezTo>
                        <a:cubicBezTo>
                          <a:pt x="1" y="1193"/>
                          <a:pt x="396" y="1770"/>
                          <a:pt x="943" y="1800"/>
                        </a:cubicBezTo>
                        <a:cubicBezTo>
                          <a:pt x="1247" y="1800"/>
                          <a:pt x="1642" y="1709"/>
                          <a:pt x="1825" y="1466"/>
                        </a:cubicBezTo>
                        <a:cubicBezTo>
                          <a:pt x="2098" y="1223"/>
                          <a:pt x="2129" y="889"/>
                          <a:pt x="2037" y="585"/>
                        </a:cubicBezTo>
                        <a:cubicBezTo>
                          <a:pt x="1946" y="433"/>
                          <a:pt x="1825" y="281"/>
                          <a:pt x="1673" y="159"/>
                        </a:cubicBezTo>
                        <a:cubicBezTo>
                          <a:pt x="1495" y="54"/>
                          <a:pt x="1284" y="0"/>
                          <a:pt x="1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p:nvPr/>
                </p:nvSpPr>
                <p:spPr>
                  <a:xfrm>
                    <a:off x="10559725" y="2009750"/>
                    <a:ext cx="121625" cy="101600"/>
                  </a:xfrm>
                  <a:custGeom>
                    <a:rect b="b" l="l" r="r" t="t"/>
                    <a:pathLst>
                      <a:path extrusionOk="0" h="4064" w="4865">
                        <a:moveTo>
                          <a:pt x="2440" y="1"/>
                        </a:moveTo>
                        <a:cubicBezTo>
                          <a:pt x="1529" y="1"/>
                          <a:pt x="643" y="454"/>
                          <a:pt x="366" y="1386"/>
                        </a:cubicBezTo>
                        <a:cubicBezTo>
                          <a:pt x="1" y="2663"/>
                          <a:pt x="913" y="3970"/>
                          <a:pt x="2220" y="4061"/>
                        </a:cubicBezTo>
                        <a:cubicBezTo>
                          <a:pt x="2265" y="4063"/>
                          <a:pt x="2310" y="4064"/>
                          <a:pt x="2355" y="4064"/>
                        </a:cubicBezTo>
                        <a:cubicBezTo>
                          <a:pt x="3045" y="4064"/>
                          <a:pt x="3771" y="3843"/>
                          <a:pt x="4256" y="3301"/>
                        </a:cubicBezTo>
                        <a:cubicBezTo>
                          <a:pt x="4743" y="2815"/>
                          <a:pt x="4864" y="1994"/>
                          <a:pt x="4591" y="1325"/>
                        </a:cubicBezTo>
                        <a:cubicBezTo>
                          <a:pt x="4439" y="930"/>
                          <a:pt x="4195" y="596"/>
                          <a:pt x="3831" y="383"/>
                        </a:cubicBezTo>
                        <a:cubicBezTo>
                          <a:pt x="3419" y="130"/>
                          <a:pt x="2926" y="1"/>
                          <a:pt x="2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3"/>
                  <p:cNvSpPr/>
                  <p:nvPr/>
                </p:nvSpPr>
                <p:spPr>
                  <a:xfrm>
                    <a:off x="10595450" y="2038900"/>
                    <a:ext cx="52450" cy="45025"/>
                  </a:xfrm>
                  <a:custGeom>
                    <a:rect b="b" l="l" r="r" t="t"/>
                    <a:pathLst>
                      <a:path extrusionOk="0" h="1801" w="2098">
                        <a:moveTo>
                          <a:pt x="1055" y="1"/>
                        </a:moveTo>
                        <a:cubicBezTo>
                          <a:pt x="653" y="1"/>
                          <a:pt x="272" y="197"/>
                          <a:pt x="152" y="615"/>
                        </a:cubicBezTo>
                        <a:cubicBezTo>
                          <a:pt x="0" y="1193"/>
                          <a:pt x="365" y="1740"/>
                          <a:pt x="943" y="1801"/>
                        </a:cubicBezTo>
                        <a:cubicBezTo>
                          <a:pt x="1247" y="1801"/>
                          <a:pt x="1642" y="1710"/>
                          <a:pt x="1824" y="1436"/>
                        </a:cubicBezTo>
                        <a:cubicBezTo>
                          <a:pt x="2067" y="1223"/>
                          <a:pt x="2098" y="889"/>
                          <a:pt x="2007" y="585"/>
                        </a:cubicBezTo>
                        <a:cubicBezTo>
                          <a:pt x="1946" y="433"/>
                          <a:pt x="1824" y="281"/>
                          <a:pt x="1672" y="159"/>
                        </a:cubicBezTo>
                        <a:cubicBezTo>
                          <a:pt x="1484" y="55"/>
                          <a:pt x="1266"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3"/>
                  <p:cNvSpPr/>
                  <p:nvPr/>
                </p:nvSpPr>
                <p:spPr>
                  <a:xfrm>
                    <a:off x="10360650" y="1842575"/>
                    <a:ext cx="120850" cy="101600"/>
                  </a:xfrm>
                  <a:custGeom>
                    <a:rect b="b" l="l" r="r" t="t"/>
                    <a:pathLst>
                      <a:path extrusionOk="0" h="4064" w="4834">
                        <a:moveTo>
                          <a:pt x="2470" y="1"/>
                        </a:moveTo>
                        <a:cubicBezTo>
                          <a:pt x="1559" y="1"/>
                          <a:pt x="673" y="454"/>
                          <a:pt x="395" y="1386"/>
                        </a:cubicBezTo>
                        <a:cubicBezTo>
                          <a:pt x="0" y="2663"/>
                          <a:pt x="912" y="3970"/>
                          <a:pt x="2249" y="4061"/>
                        </a:cubicBezTo>
                        <a:cubicBezTo>
                          <a:pt x="2294" y="4063"/>
                          <a:pt x="2339" y="4064"/>
                          <a:pt x="2385" y="4064"/>
                        </a:cubicBezTo>
                        <a:cubicBezTo>
                          <a:pt x="3075" y="4064"/>
                          <a:pt x="3799" y="3843"/>
                          <a:pt x="4256" y="3301"/>
                        </a:cubicBezTo>
                        <a:cubicBezTo>
                          <a:pt x="4712" y="2815"/>
                          <a:pt x="4833" y="1994"/>
                          <a:pt x="4620" y="1325"/>
                        </a:cubicBezTo>
                        <a:cubicBezTo>
                          <a:pt x="4438" y="930"/>
                          <a:pt x="4225" y="596"/>
                          <a:pt x="3860" y="383"/>
                        </a:cubicBezTo>
                        <a:cubicBezTo>
                          <a:pt x="3448" y="130"/>
                          <a:pt x="2955" y="1"/>
                          <a:pt x="2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3"/>
                  <p:cNvSpPr/>
                  <p:nvPr/>
                </p:nvSpPr>
                <p:spPr>
                  <a:xfrm>
                    <a:off x="10395600" y="1871725"/>
                    <a:ext cx="53975" cy="44275"/>
                  </a:xfrm>
                  <a:custGeom>
                    <a:rect b="b" l="l" r="r" t="t"/>
                    <a:pathLst>
                      <a:path extrusionOk="0" h="1771" w="2159">
                        <a:moveTo>
                          <a:pt x="1085" y="1"/>
                        </a:moveTo>
                        <a:cubicBezTo>
                          <a:pt x="683" y="1"/>
                          <a:pt x="302" y="197"/>
                          <a:pt x="183" y="615"/>
                        </a:cubicBezTo>
                        <a:cubicBezTo>
                          <a:pt x="0" y="1193"/>
                          <a:pt x="396" y="1740"/>
                          <a:pt x="973" y="1770"/>
                        </a:cubicBezTo>
                        <a:cubicBezTo>
                          <a:pt x="1277" y="1770"/>
                          <a:pt x="1642" y="1710"/>
                          <a:pt x="1824" y="1436"/>
                        </a:cubicBezTo>
                        <a:cubicBezTo>
                          <a:pt x="2098" y="1223"/>
                          <a:pt x="2158" y="889"/>
                          <a:pt x="2037" y="585"/>
                        </a:cubicBezTo>
                        <a:cubicBezTo>
                          <a:pt x="1946" y="433"/>
                          <a:pt x="1855" y="251"/>
                          <a:pt x="1703" y="159"/>
                        </a:cubicBezTo>
                        <a:cubicBezTo>
                          <a:pt x="1514" y="55"/>
                          <a:pt x="1297" y="1"/>
                          <a:pt x="10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3"/>
                  <p:cNvSpPr/>
                  <p:nvPr/>
                </p:nvSpPr>
                <p:spPr>
                  <a:xfrm>
                    <a:off x="11885750" y="1987725"/>
                    <a:ext cx="120075" cy="101600"/>
                  </a:xfrm>
                  <a:custGeom>
                    <a:rect b="b" l="l" r="r" t="t"/>
                    <a:pathLst>
                      <a:path extrusionOk="0" h="4064" w="4803">
                        <a:moveTo>
                          <a:pt x="2440" y="0"/>
                        </a:moveTo>
                        <a:cubicBezTo>
                          <a:pt x="1528" y="0"/>
                          <a:pt x="643" y="454"/>
                          <a:pt x="365" y="1386"/>
                        </a:cubicBezTo>
                        <a:cubicBezTo>
                          <a:pt x="0" y="2662"/>
                          <a:pt x="912" y="4000"/>
                          <a:pt x="2219" y="4061"/>
                        </a:cubicBezTo>
                        <a:cubicBezTo>
                          <a:pt x="2264" y="4062"/>
                          <a:pt x="2309" y="4063"/>
                          <a:pt x="2355" y="4063"/>
                        </a:cubicBezTo>
                        <a:cubicBezTo>
                          <a:pt x="3045" y="4063"/>
                          <a:pt x="3771" y="3843"/>
                          <a:pt x="4256" y="3301"/>
                        </a:cubicBezTo>
                        <a:cubicBezTo>
                          <a:pt x="4681" y="2784"/>
                          <a:pt x="4803" y="1963"/>
                          <a:pt x="4590" y="1325"/>
                        </a:cubicBezTo>
                        <a:cubicBezTo>
                          <a:pt x="4438" y="930"/>
                          <a:pt x="4195" y="595"/>
                          <a:pt x="3830" y="383"/>
                        </a:cubicBezTo>
                        <a:cubicBezTo>
                          <a:pt x="3418" y="129"/>
                          <a:pt x="2925"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3"/>
                  <p:cNvSpPr/>
                  <p:nvPr/>
                </p:nvSpPr>
                <p:spPr>
                  <a:xfrm>
                    <a:off x="11920700" y="2016100"/>
                    <a:ext cx="52450" cy="44275"/>
                  </a:xfrm>
                  <a:custGeom>
                    <a:rect b="b" l="l" r="r" t="t"/>
                    <a:pathLst>
                      <a:path extrusionOk="0" h="1771" w="2098">
                        <a:moveTo>
                          <a:pt x="1055" y="1"/>
                        </a:moveTo>
                        <a:cubicBezTo>
                          <a:pt x="653" y="1"/>
                          <a:pt x="272" y="197"/>
                          <a:pt x="153" y="616"/>
                        </a:cubicBezTo>
                        <a:cubicBezTo>
                          <a:pt x="1" y="1193"/>
                          <a:pt x="365" y="1740"/>
                          <a:pt x="943" y="1771"/>
                        </a:cubicBezTo>
                        <a:cubicBezTo>
                          <a:pt x="1247" y="1771"/>
                          <a:pt x="1612" y="1710"/>
                          <a:pt x="1824" y="1436"/>
                        </a:cubicBezTo>
                        <a:cubicBezTo>
                          <a:pt x="2037" y="1223"/>
                          <a:pt x="2098" y="889"/>
                          <a:pt x="2007" y="585"/>
                        </a:cubicBezTo>
                        <a:cubicBezTo>
                          <a:pt x="1946" y="403"/>
                          <a:pt x="1824" y="251"/>
                          <a:pt x="1672" y="160"/>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3"/>
                  <p:cNvSpPr/>
                  <p:nvPr/>
                </p:nvSpPr>
                <p:spPr>
                  <a:xfrm>
                    <a:off x="12074200" y="1777025"/>
                    <a:ext cx="120850" cy="101200"/>
                  </a:xfrm>
                  <a:custGeom>
                    <a:rect b="b" l="l" r="r" t="t"/>
                    <a:pathLst>
                      <a:path extrusionOk="0" h="4048" w="4834">
                        <a:moveTo>
                          <a:pt x="2496" y="0"/>
                        </a:moveTo>
                        <a:cubicBezTo>
                          <a:pt x="1576" y="0"/>
                          <a:pt x="676" y="453"/>
                          <a:pt x="396" y="1394"/>
                        </a:cubicBezTo>
                        <a:cubicBezTo>
                          <a:pt x="0" y="2640"/>
                          <a:pt x="912" y="3978"/>
                          <a:pt x="2250" y="4039"/>
                        </a:cubicBezTo>
                        <a:cubicBezTo>
                          <a:pt x="2322" y="4045"/>
                          <a:pt x="2396" y="4048"/>
                          <a:pt x="2469" y="4048"/>
                        </a:cubicBezTo>
                        <a:cubicBezTo>
                          <a:pt x="3134" y="4048"/>
                          <a:pt x="3818" y="3799"/>
                          <a:pt x="4256" y="3279"/>
                        </a:cubicBezTo>
                        <a:cubicBezTo>
                          <a:pt x="4712" y="2762"/>
                          <a:pt x="4833" y="1972"/>
                          <a:pt x="4621" y="1333"/>
                        </a:cubicBezTo>
                        <a:cubicBezTo>
                          <a:pt x="4469" y="938"/>
                          <a:pt x="4225" y="604"/>
                          <a:pt x="3861" y="361"/>
                        </a:cubicBezTo>
                        <a:cubicBezTo>
                          <a:pt x="3456" y="122"/>
                          <a:pt x="2973" y="0"/>
                          <a:pt x="24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12109150" y="1804850"/>
                    <a:ext cx="53975" cy="45025"/>
                  </a:xfrm>
                  <a:custGeom>
                    <a:rect b="b" l="l" r="r" t="t"/>
                    <a:pathLst>
                      <a:path extrusionOk="0" h="1801" w="2159">
                        <a:moveTo>
                          <a:pt x="1076" y="1"/>
                        </a:moveTo>
                        <a:cubicBezTo>
                          <a:pt x="680" y="1"/>
                          <a:pt x="292" y="197"/>
                          <a:pt x="153" y="616"/>
                        </a:cubicBezTo>
                        <a:cubicBezTo>
                          <a:pt x="1" y="1193"/>
                          <a:pt x="396" y="1771"/>
                          <a:pt x="973" y="1801"/>
                        </a:cubicBezTo>
                        <a:cubicBezTo>
                          <a:pt x="1277" y="1801"/>
                          <a:pt x="1642" y="1740"/>
                          <a:pt x="1824" y="1467"/>
                        </a:cubicBezTo>
                        <a:cubicBezTo>
                          <a:pt x="2068" y="1223"/>
                          <a:pt x="2159" y="889"/>
                          <a:pt x="2037" y="585"/>
                        </a:cubicBezTo>
                        <a:cubicBezTo>
                          <a:pt x="1946" y="433"/>
                          <a:pt x="1824" y="281"/>
                          <a:pt x="1672" y="160"/>
                        </a:cubicBezTo>
                        <a:cubicBezTo>
                          <a:pt x="1494" y="55"/>
                          <a:pt x="1284" y="1"/>
                          <a:pt x="10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3"/>
                  <p:cNvSpPr/>
                  <p:nvPr/>
                </p:nvSpPr>
                <p:spPr>
                  <a:xfrm>
                    <a:off x="12805225" y="1964950"/>
                    <a:ext cx="121600" cy="101575"/>
                  </a:xfrm>
                  <a:custGeom>
                    <a:rect b="b" l="l" r="r" t="t"/>
                    <a:pathLst>
                      <a:path extrusionOk="0" h="4063" w="4864">
                        <a:moveTo>
                          <a:pt x="2447" y="1"/>
                        </a:moveTo>
                        <a:cubicBezTo>
                          <a:pt x="1533" y="1"/>
                          <a:pt x="643" y="461"/>
                          <a:pt x="365" y="1415"/>
                        </a:cubicBezTo>
                        <a:cubicBezTo>
                          <a:pt x="0" y="2662"/>
                          <a:pt x="912" y="3999"/>
                          <a:pt x="2219" y="4060"/>
                        </a:cubicBezTo>
                        <a:cubicBezTo>
                          <a:pt x="2264" y="4062"/>
                          <a:pt x="2309" y="4063"/>
                          <a:pt x="2354" y="4063"/>
                        </a:cubicBezTo>
                        <a:cubicBezTo>
                          <a:pt x="3045" y="4063"/>
                          <a:pt x="3771" y="3842"/>
                          <a:pt x="4256" y="3300"/>
                        </a:cubicBezTo>
                        <a:cubicBezTo>
                          <a:pt x="4742" y="2813"/>
                          <a:pt x="4863" y="2023"/>
                          <a:pt x="4590" y="1324"/>
                        </a:cubicBezTo>
                        <a:cubicBezTo>
                          <a:pt x="4438" y="959"/>
                          <a:pt x="4195" y="595"/>
                          <a:pt x="3830" y="382"/>
                        </a:cubicBezTo>
                        <a:cubicBezTo>
                          <a:pt x="3420" y="130"/>
                          <a:pt x="2930" y="1"/>
                          <a:pt x="24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3"/>
                  <p:cNvSpPr/>
                  <p:nvPr/>
                </p:nvSpPr>
                <p:spPr>
                  <a:xfrm>
                    <a:off x="12840175" y="1994075"/>
                    <a:ext cx="53225" cy="45025"/>
                  </a:xfrm>
                  <a:custGeom>
                    <a:rect b="b" l="l" r="r" t="t"/>
                    <a:pathLst>
                      <a:path extrusionOk="0" h="1801" w="2129">
                        <a:moveTo>
                          <a:pt x="1055" y="0"/>
                        </a:moveTo>
                        <a:cubicBezTo>
                          <a:pt x="653" y="0"/>
                          <a:pt x="272" y="197"/>
                          <a:pt x="152" y="615"/>
                        </a:cubicBezTo>
                        <a:cubicBezTo>
                          <a:pt x="0" y="1193"/>
                          <a:pt x="365" y="1770"/>
                          <a:pt x="943" y="1800"/>
                        </a:cubicBezTo>
                        <a:cubicBezTo>
                          <a:pt x="1247" y="1800"/>
                          <a:pt x="1611" y="1709"/>
                          <a:pt x="1824" y="1466"/>
                        </a:cubicBezTo>
                        <a:cubicBezTo>
                          <a:pt x="2098" y="1223"/>
                          <a:pt x="2128" y="889"/>
                          <a:pt x="2006" y="585"/>
                        </a:cubicBezTo>
                        <a:cubicBezTo>
                          <a:pt x="1946" y="433"/>
                          <a:pt x="1824" y="281"/>
                          <a:pt x="1672" y="159"/>
                        </a:cubicBezTo>
                        <a:cubicBezTo>
                          <a:pt x="1484" y="54"/>
                          <a:pt x="1266" y="0"/>
                          <a:pt x="1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13063575" y="2027775"/>
                    <a:ext cx="120100" cy="101825"/>
                  </a:xfrm>
                  <a:custGeom>
                    <a:rect b="b" l="l" r="r" t="t"/>
                    <a:pathLst>
                      <a:path extrusionOk="0" h="4073" w="4804">
                        <a:moveTo>
                          <a:pt x="2466" y="1"/>
                        </a:moveTo>
                        <a:cubicBezTo>
                          <a:pt x="1546" y="1"/>
                          <a:pt x="646" y="454"/>
                          <a:pt x="365" y="1395"/>
                        </a:cubicBezTo>
                        <a:cubicBezTo>
                          <a:pt x="1" y="2641"/>
                          <a:pt x="913" y="3978"/>
                          <a:pt x="2220" y="4070"/>
                        </a:cubicBezTo>
                        <a:cubicBezTo>
                          <a:pt x="2260" y="4071"/>
                          <a:pt x="2301" y="4072"/>
                          <a:pt x="2341" y="4072"/>
                        </a:cubicBezTo>
                        <a:cubicBezTo>
                          <a:pt x="3036" y="4072"/>
                          <a:pt x="3768" y="3826"/>
                          <a:pt x="4256" y="3310"/>
                        </a:cubicBezTo>
                        <a:cubicBezTo>
                          <a:pt x="4712" y="2763"/>
                          <a:pt x="4803" y="1972"/>
                          <a:pt x="4590" y="1334"/>
                        </a:cubicBezTo>
                        <a:cubicBezTo>
                          <a:pt x="4438" y="939"/>
                          <a:pt x="4195" y="604"/>
                          <a:pt x="3831" y="361"/>
                        </a:cubicBezTo>
                        <a:cubicBezTo>
                          <a:pt x="3426" y="123"/>
                          <a:pt x="2943" y="1"/>
                          <a:pt x="2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13098525" y="2055625"/>
                    <a:ext cx="53225" cy="45025"/>
                  </a:xfrm>
                  <a:custGeom>
                    <a:rect b="b" l="l" r="r" t="t"/>
                    <a:pathLst>
                      <a:path extrusionOk="0" h="1801" w="2129">
                        <a:moveTo>
                          <a:pt x="1056" y="0"/>
                        </a:moveTo>
                        <a:cubicBezTo>
                          <a:pt x="653" y="0"/>
                          <a:pt x="272" y="197"/>
                          <a:pt x="153" y="615"/>
                        </a:cubicBezTo>
                        <a:cubicBezTo>
                          <a:pt x="1" y="1193"/>
                          <a:pt x="366" y="1770"/>
                          <a:pt x="943" y="1801"/>
                        </a:cubicBezTo>
                        <a:cubicBezTo>
                          <a:pt x="1247" y="1801"/>
                          <a:pt x="1612" y="1740"/>
                          <a:pt x="1825" y="1466"/>
                        </a:cubicBezTo>
                        <a:cubicBezTo>
                          <a:pt x="2037" y="1223"/>
                          <a:pt x="2129" y="889"/>
                          <a:pt x="2007" y="585"/>
                        </a:cubicBezTo>
                        <a:cubicBezTo>
                          <a:pt x="1946" y="433"/>
                          <a:pt x="1825" y="281"/>
                          <a:pt x="1673" y="159"/>
                        </a:cubicBezTo>
                        <a:cubicBezTo>
                          <a:pt x="1484" y="54"/>
                          <a:pt x="1267" y="0"/>
                          <a:pt x="10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13728475" y="2210150"/>
                    <a:ext cx="120100" cy="101825"/>
                  </a:xfrm>
                  <a:custGeom>
                    <a:rect b="b" l="l" r="r" t="t"/>
                    <a:pathLst>
                      <a:path extrusionOk="0" h="4073" w="4804">
                        <a:moveTo>
                          <a:pt x="2466" y="1"/>
                        </a:moveTo>
                        <a:cubicBezTo>
                          <a:pt x="1546" y="1"/>
                          <a:pt x="646" y="454"/>
                          <a:pt x="366" y="1395"/>
                        </a:cubicBezTo>
                        <a:cubicBezTo>
                          <a:pt x="1" y="2641"/>
                          <a:pt x="913" y="3978"/>
                          <a:pt x="2220" y="4069"/>
                        </a:cubicBezTo>
                        <a:cubicBezTo>
                          <a:pt x="2260" y="4071"/>
                          <a:pt x="2301" y="4072"/>
                          <a:pt x="2342" y="4072"/>
                        </a:cubicBezTo>
                        <a:cubicBezTo>
                          <a:pt x="3036" y="4072"/>
                          <a:pt x="3768" y="3826"/>
                          <a:pt x="4256" y="3310"/>
                        </a:cubicBezTo>
                        <a:cubicBezTo>
                          <a:pt x="4712" y="2793"/>
                          <a:pt x="4803" y="2003"/>
                          <a:pt x="4591" y="1334"/>
                        </a:cubicBezTo>
                        <a:cubicBezTo>
                          <a:pt x="4439" y="939"/>
                          <a:pt x="4196" y="604"/>
                          <a:pt x="3831" y="361"/>
                        </a:cubicBezTo>
                        <a:cubicBezTo>
                          <a:pt x="3426" y="123"/>
                          <a:pt x="2943" y="1"/>
                          <a:pt x="2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3"/>
                  <p:cNvSpPr/>
                  <p:nvPr/>
                </p:nvSpPr>
                <p:spPr>
                  <a:xfrm>
                    <a:off x="13763450" y="2239325"/>
                    <a:ext cx="52450" cy="44450"/>
                  </a:xfrm>
                  <a:custGeom>
                    <a:rect b="b" l="l" r="r" t="t"/>
                    <a:pathLst>
                      <a:path extrusionOk="0" h="1778" w="2098">
                        <a:moveTo>
                          <a:pt x="1035" y="1"/>
                        </a:moveTo>
                        <a:cubicBezTo>
                          <a:pt x="640" y="1"/>
                          <a:pt x="270" y="192"/>
                          <a:pt x="152" y="623"/>
                        </a:cubicBezTo>
                        <a:cubicBezTo>
                          <a:pt x="0" y="1170"/>
                          <a:pt x="365" y="1747"/>
                          <a:pt x="942" y="1778"/>
                        </a:cubicBezTo>
                        <a:cubicBezTo>
                          <a:pt x="1246" y="1778"/>
                          <a:pt x="1611" y="1717"/>
                          <a:pt x="1824" y="1443"/>
                        </a:cubicBezTo>
                        <a:cubicBezTo>
                          <a:pt x="2037" y="1231"/>
                          <a:pt x="2097" y="836"/>
                          <a:pt x="2006" y="562"/>
                        </a:cubicBezTo>
                        <a:cubicBezTo>
                          <a:pt x="1945" y="410"/>
                          <a:pt x="1824" y="258"/>
                          <a:pt x="1672" y="167"/>
                        </a:cubicBezTo>
                        <a:cubicBezTo>
                          <a:pt x="1477" y="59"/>
                          <a:pt x="1252" y="1"/>
                          <a:pt x="10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13946575" y="1893525"/>
                    <a:ext cx="120850" cy="101725"/>
                  </a:xfrm>
                  <a:custGeom>
                    <a:rect b="b" l="l" r="r" t="t"/>
                    <a:pathLst>
                      <a:path extrusionOk="0" h="4069" w="4834">
                        <a:moveTo>
                          <a:pt x="2462" y="1"/>
                        </a:moveTo>
                        <a:cubicBezTo>
                          <a:pt x="1550" y="1"/>
                          <a:pt x="654" y="461"/>
                          <a:pt x="396" y="1415"/>
                        </a:cubicBezTo>
                        <a:cubicBezTo>
                          <a:pt x="1" y="2661"/>
                          <a:pt x="912" y="3999"/>
                          <a:pt x="2250" y="4060"/>
                        </a:cubicBezTo>
                        <a:cubicBezTo>
                          <a:pt x="2322" y="4066"/>
                          <a:pt x="2396" y="4069"/>
                          <a:pt x="2469" y="4069"/>
                        </a:cubicBezTo>
                        <a:cubicBezTo>
                          <a:pt x="3134" y="4069"/>
                          <a:pt x="3818" y="3820"/>
                          <a:pt x="4256" y="3300"/>
                        </a:cubicBezTo>
                        <a:cubicBezTo>
                          <a:pt x="4712" y="2813"/>
                          <a:pt x="4833" y="2023"/>
                          <a:pt x="4590" y="1324"/>
                        </a:cubicBezTo>
                        <a:cubicBezTo>
                          <a:pt x="4438" y="959"/>
                          <a:pt x="4226" y="625"/>
                          <a:pt x="3830" y="382"/>
                        </a:cubicBezTo>
                        <a:cubicBezTo>
                          <a:pt x="3431" y="129"/>
                          <a:pt x="2944" y="1"/>
                          <a:pt x="2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13981525" y="1922650"/>
                    <a:ext cx="53225" cy="45025"/>
                  </a:xfrm>
                  <a:custGeom>
                    <a:rect b="b" l="l" r="r" t="t"/>
                    <a:pathLst>
                      <a:path extrusionOk="0" h="1801" w="2129">
                        <a:moveTo>
                          <a:pt x="1076" y="0"/>
                        </a:moveTo>
                        <a:cubicBezTo>
                          <a:pt x="680" y="0"/>
                          <a:pt x="292" y="196"/>
                          <a:pt x="153" y="615"/>
                        </a:cubicBezTo>
                        <a:cubicBezTo>
                          <a:pt x="1" y="1192"/>
                          <a:pt x="396" y="1770"/>
                          <a:pt x="973" y="1800"/>
                        </a:cubicBezTo>
                        <a:cubicBezTo>
                          <a:pt x="1247" y="1800"/>
                          <a:pt x="1642" y="1739"/>
                          <a:pt x="1824" y="1466"/>
                        </a:cubicBezTo>
                        <a:cubicBezTo>
                          <a:pt x="2068" y="1223"/>
                          <a:pt x="2128" y="858"/>
                          <a:pt x="2037" y="584"/>
                        </a:cubicBezTo>
                        <a:cubicBezTo>
                          <a:pt x="1946" y="432"/>
                          <a:pt x="1824" y="281"/>
                          <a:pt x="1672" y="159"/>
                        </a:cubicBezTo>
                        <a:cubicBezTo>
                          <a:pt x="1494" y="54"/>
                          <a:pt x="1284" y="0"/>
                          <a:pt x="1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11603075" y="2037900"/>
                    <a:ext cx="121600" cy="101725"/>
                  </a:xfrm>
                  <a:custGeom>
                    <a:rect b="b" l="l" r="r" t="t"/>
                    <a:pathLst>
                      <a:path extrusionOk="0" h="4069" w="4864">
                        <a:moveTo>
                          <a:pt x="2461" y="1"/>
                        </a:moveTo>
                        <a:cubicBezTo>
                          <a:pt x="1549" y="1"/>
                          <a:pt x="654" y="461"/>
                          <a:pt x="395" y="1415"/>
                        </a:cubicBezTo>
                        <a:cubicBezTo>
                          <a:pt x="0" y="2661"/>
                          <a:pt x="912" y="3999"/>
                          <a:pt x="2249" y="4060"/>
                        </a:cubicBezTo>
                        <a:cubicBezTo>
                          <a:pt x="2322" y="4066"/>
                          <a:pt x="2395" y="4069"/>
                          <a:pt x="2469" y="4069"/>
                        </a:cubicBezTo>
                        <a:cubicBezTo>
                          <a:pt x="3133" y="4069"/>
                          <a:pt x="3818" y="3820"/>
                          <a:pt x="4256" y="3300"/>
                        </a:cubicBezTo>
                        <a:cubicBezTo>
                          <a:pt x="4772" y="2813"/>
                          <a:pt x="4863" y="2023"/>
                          <a:pt x="4590" y="1324"/>
                        </a:cubicBezTo>
                        <a:cubicBezTo>
                          <a:pt x="4438" y="959"/>
                          <a:pt x="4225" y="625"/>
                          <a:pt x="3830" y="382"/>
                        </a:cubicBezTo>
                        <a:cubicBezTo>
                          <a:pt x="3430" y="129"/>
                          <a:pt x="2944" y="1"/>
                          <a:pt x="24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3"/>
                  <p:cNvSpPr/>
                  <p:nvPr/>
                </p:nvSpPr>
                <p:spPr>
                  <a:xfrm>
                    <a:off x="11638025" y="2067025"/>
                    <a:ext cx="53975" cy="45025"/>
                  </a:xfrm>
                  <a:custGeom>
                    <a:rect b="b" l="l" r="r" t="t"/>
                    <a:pathLst>
                      <a:path extrusionOk="0" h="1801" w="2159">
                        <a:moveTo>
                          <a:pt x="1076" y="0"/>
                        </a:moveTo>
                        <a:cubicBezTo>
                          <a:pt x="679" y="0"/>
                          <a:pt x="292" y="197"/>
                          <a:pt x="152" y="615"/>
                        </a:cubicBezTo>
                        <a:cubicBezTo>
                          <a:pt x="0" y="1193"/>
                          <a:pt x="395" y="1770"/>
                          <a:pt x="973" y="1800"/>
                        </a:cubicBezTo>
                        <a:cubicBezTo>
                          <a:pt x="1277" y="1800"/>
                          <a:pt x="1642" y="1740"/>
                          <a:pt x="1824" y="1466"/>
                        </a:cubicBezTo>
                        <a:cubicBezTo>
                          <a:pt x="2098" y="1223"/>
                          <a:pt x="2158" y="889"/>
                          <a:pt x="2037" y="585"/>
                        </a:cubicBezTo>
                        <a:cubicBezTo>
                          <a:pt x="1946" y="433"/>
                          <a:pt x="1854" y="281"/>
                          <a:pt x="1672" y="159"/>
                        </a:cubicBezTo>
                        <a:cubicBezTo>
                          <a:pt x="1494" y="54"/>
                          <a:pt x="1284" y="0"/>
                          <a:pt x="10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13054450" y="1272350"/>
                    <a:ext cx="19025" cy="647450"/>
                  </a:xfrm>
                  <a:custGeom>
                    <a:rect b="b" l="l" r="r" t="t"/>
                    <a:pathLst>
                      <a:path extrusionOk="0" h="25898" w="761">
                        <a:moveTo>
                          <a:pt x="1" y="0"/>
                        </a:moveTo>
                        <a:lnTo>
                          <a:pt x="1" y="25897"/>
                        </a:lnTo>
                        <a:lnTo>
                          <a:pt x="761" y="25897"/>
                        </a:lnTo>
                        <a:lnTo>
                          <a:pt x="76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12924525" y="1455850"/>
                    <a:ext cx="277375" cy="288125"/>
                  </a:xfrm>
                  <a:custGeom>
                    <a:rect b="b" l="l" r="r" t="t"/>
                    <a:pathLst>
                      <a:path extrusionOk="0" h="11525" w="11095">
                        <a:moveTo>
                          <a:pt x="5651" y="1"/>
                        </a:moveTo>
                        <a:cubicBezTo>
                          <a:pt x="3245" y="1"/>
                          <a:pt x="811" y="146"/>
                          <a:pt x="608" y="411"/>
                        </a:cubicBezTo>
                        <a:cubicBezTo>
                          <a:pt x="243" y="958"/>
                          <a:pt x="0" y="10472"/>
                          <a:pt x="608" y="11080"/>
                        </a:cubicBezTo>
                        <a:cubicBezTo>
                          <a:pt x="908" y="11380"/>
                          <a:pt x="3163" y="11525"/>
                          <a:pt x="5447" y="11525"/>
                        </a:cubicBezTo>
                        <a:cubicBezTo>
                          <a:pt x="7790" y="11525"/>
                          <a:pt x="10164" y="11373"/>
                          <a:pt x="10487" y="11080"/>
                        </a:cubicBezTo>
                        <a:cubicBezTo>
                          <a:pt x="11095" y="10563"/>
                          <a:pt x="11095" y="1019"/>
                          <a:pt x="10487" y="411"/>
                        </a:cubicBezTo>
                        <a:cubicBezTo>
                          <a:pt x="10176" y="130"/>
                          <a:pt x="7927" y="1"/>
                          <a:pt x="5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11639550" y="739675"/>
                    <a:ext cx="19000" cy="873875"/>
                  </a:xfrm>
                  <a:custGeom>
                    <a:rect b="b" l="l" r="r" t="t"/>
                    <a:pathLst>
                      <a:path extrusionOk="0" h="34955" w="760">
                        <a:moveTo>
                          <a:pt x="0" y="0"/>
                        </a:moveTo>
                        <a:lnTo>
                          <a:pt x="0" y="34955"/>
                        </a:lnTo>
                        <a:lnTo>
                          <a:pt x="760" y="34955"/>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11514925" y="875575"/>
                    <a:ext cx="268250" cy="433750"/>
                  </a:xfrm>
                  <a:custGeom>
                    <a:rect b="b" l="l" r="r" t="t"/>
                    <a:pathLst>
                      <a:path extrusionOk="0" h="17350" w="10730">
                        <a:moveTo>
                          <a:pt x="5321" y="1"/>
                        </a:moveTo>
                        <a:cubicBezTo>
                          <a:pt x="2946" y="1"/>
                          <a:pt x="580" y="138"/>
                          <a:pt x="395" y="400"/>
                        </a:cubicBezTo>
                        <a:cubicBezTo>
                          <a:pt x="122" y="795"/>
                          <a:pt x="0" y="16510"/>
                          <a:pt x="395" y="16905"/>
                        </a:cubicBezTo>
                        <a:cubicBezTo>
                          <a:pt x="695" y="17205"/>
                          <a:pt x="2943" y="17349"/>
                          <a:pt x="5223" y="17349"/>
                        </a:cubicBezTo>
                        <a:cubicBezTo>
                          <a:pt x="7562" y="17349"/>
                          <a:pt x="9935" y="17197"/>
                          <a:pt x="10274" y="16905"/>
                        </a:cubicBezTo>
                        <a:cubicBezTo>
                          <a:pt x="10730" y="16510"/>
                          <a:pt x="10730" y="826"/>
                          <a:pt x="10274" y="400"/>
                        </a:cubicBezTo>
                        <a:cubicBezTo>
                          <a:pt x="9944" y="130"/>
                          <a:pt x="7629" y="1"/>
                          <a:pt x="5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13762675" y="990425"/>
                    <a:ext cx="19025" cy="1088200"/>
                  </a:xfrm>
                  <a:custGeom>
                    <a:rect b="b" l="l" r="r" t="t"/>
                    <a:pathLst>
                      <a:path extrusionOk="0" h="43528" w="761">
                        <a:moveTo>
                          <a:pt x="1" y="1"/>
                        </a:moveTo>
                        <a:lnTo>
                          <a:pt x="1" y="43527"/>
                        </a:lnTo>
                        <a:lnTo>
                          <a:pt x="761" y="43527"/>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13631225" y="1173650"/>
                    <a:ext cx="278150" cy="729150"/>
                  </a:xfrm>
                  <a:custGeom>
                    <a:rect b="b" l="l" r="r" t="t"/>
                    <a:pathLst>
                      <a:path extrusionOk="0" h="29166" w="11126">
                        <a:moveTo>
                          <a:pt x="5551" y="1"/>
                        </a:moveTo>
                        <a:cubicBezTo>
                          <a:pt x="3179" y="1"/>
                          <a:pt x="808" y="145"/>
                          <a:pt x="608" y="422"/>
                        </a:cubicBezTo>
                        <a:cubicBezTo>
                          <a:pt x="243" y="939"/>
                          <a:pt x="0" y="28113"/>
                          <a:pt x="608" y="28721"/>
                        </a:cubicBezTo>
                        <a:cubicBezTo>
                          <a:pt x="908" y="29021"/>
                          <a:pt x="3163" y="29165"/>
                          <a:pt x="5447" y="29165"/>
                        </a:cubicBezTo>
                        <a:cubicBezTo>
                          <a:pt x="7790" y="29165"/>
                          <a:pt x="10164" y="29013"/>
                          <a:pt x="10487" y="28721"/>
                        </a:cubicBezTo>
                        <a:cubicBezTo>
                          <a:pt x="11125" y="28143"/>
                          <a:pt x="11125" y="1030"/>
                          <a:pt x="10487" y="422"/>
                        </a:cubicBezTo>
                        <a:cubicBezTo>
                          <a:pt x="10172" y="138"/>
                          <a:pt x="7860" y="1"/>
                          <a:pt x="5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10932075" y="1019300"/>
                    <a:ext cx="19025" cy="823750"/>
                  </a:xfrm>
                  <a:custGeom>
                    <a:rect b="b" l="l" r="r" t="t"/>
                    <a:pathLst>
                      <a:path extrusionOk="0" h="32950" w="761">
                        <a:moveTo>
                          <a:pt x="1" y="1"/>
                        </a:moveTo>
                        <a:lnTo>
                          <a:pt x="1" y="32949"/>
                        </a:lnTo>
                        <a:lnTo>
                          <a:pt x="761" y="32949"/>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10801375" y="1097675"/>
                    <a:ext cx="278900" cy="173650"/>
                  </a:xfrm>
                  <a:custGeom>
                    <a:rect b="b" l="l" r="r" t="t"/>
                    <a:pathLst>
                      <a:path extrusionOk="0" h="6946" w="11156">
                        <a:moveTo>
                          <a:pt x="5552" y="0"/>
                        </a:moveTo>
                        <a:cubicBezTo>
                          <a:pt x="3179" y="0"/>
                          <a:pt x="809" y="145"/>
                          <a:pt x="609" y="422"/>
                        </a:cubicBezTo>
                        <a:cubicBezTo>
                          <a:pt x="244" y="939"/>
                          <a:pt x="1" y="5893"/>
                          <a:pt x="609" y="6501"/>
                        </a:cubicBezTo>
                        <a:cubicBezTo>
                          <a:pt x="909" y="6801"/>
                          <a:pt x="3164" y="6946"/>
                          <a:pt x="5448" y="6946"/>
                        </a:cubicBezTo>
                        <a:cubicBezTo>
                          <a:pt x="7791" y="6946"/>
                          <a:pt x="10164" y="6793"/>
                          <a:pt x="10487" y="6501"/>
                        </a:cubicBezTo>
                        <a:cubicBezTo>
                          <a:pt x="11156" y="5923"/>
                          <a:pt x="11156" y="969"/>
                          <a:pt x="10487" y="422"/>
                        </a:cubicBezTo>
                        <a:cubicBezTo>
                          <a:pt x="10172" y="137"/>
                          <a:pt x="7861" y="0"/>
                          <a:pt x="5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10577975" y="1009425"/>
                    <a:ext cx="19025" cy="647450"/>
                  </a:xfrm>
                  <a:custGeom>
                    <a:rect b="b" l="l" r="r" t="t"/>
                    <a:pathLst>
                      <a:path extrusionOk="0" h="25898" w="761">
                        <a:moveTo>
                          <a:pt x="0" y="0"/>
                        </a:moveTo>
                        <a:lnTo>
                          <a:pt x="0" y="25897"/>
                        </a:lnTo>
                        <a:lnTo>
                          <a:pt x="760" y="25897"/>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10447275" y="1192650"/>
                    <a:ext cx="278150" cy="288400"/>
                  </a:xfrm>
                  <a:custGeom>
                    <a:rect b="b" l="l" r="r" t="t"/>
                    <a:pathLst>
                      <a:path extrusionOk="0" h="11536" w="11126">
                        <a:moveTo>
                          <a:pt x="5551" y="1"/>
                        </a:moveTo>
                        <a:cubicBezTo>
                          <a:pt x="3179" y="1"/>
                          <a:pt x="808" y="145"/>
                          <a:pt x="608" y="422"/>
                        </a:cubicBezTo>
                        <a:cubicBezTo>
                          <a:pt x="243" y="939"/>
                          <a:pt x="0" y="10483"/>
                          <a:pt x="608" y="11091"/>
                        </a:cubicBezTo>
                        <a:cubicBezTo>
                          <a:pt x="908" y="11391"/>
                          <a:pt x="3163" y="11536"/>
                          <a:pt x="5447" y="11536"/>
                        </a:cubicBezTo>
                        <a:cubicBezTo>
                          <a:pt x="7790" y="11536"/>
                          <a:pt x="10164" y="11384"/>
                          <a:pt x="10487" y="11091"/>
                        </a:cubicBezTo>
                        <a:cubicBezTo>
                          <a:pt x="11125" y="10514"/>
                          <a:pt x="11125" y="969"/>
                          <a:pt x="10487" y="422"/>
                        </a:cubicBezTo>
                        <a:cubicBezTo>
                          <a:pt x="10172" y="137"/>
                          <a:pt x="7860" y="1"/>
                          <a:pt x="5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11286200" y="532225"/>
                    <a:ext cx="19000" cy="809300"/>
                  </a:xfrm>
                  <a:custGeom>
                    <a:rect b="b" l="l" r="r" t="t"/>
                    <a:pathLst>
                      <a:path extrusionOk="0" h="32372" w="760">
                        <a:moveTo>
                          <a:pt x="0" y="0"/>
                        </a:moveTo>
                        <a:lnTo>
                          <a:pt x="0" y="32371"/>
                        </a:lnTo>
                        <a:lnTo>
                          <a:pt x="760" y="32371"/>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11154725" y="626525"/>
                    <a:ext cx="278150" cy="539175"/>
                  </a:xfrm>
                  <a:custGeom>
                    <a:rect b="b" l="l" r="r" t="t"/>
                    <a:pathLst>
                      <a:path extrusionOk="0" h="21567" w="11126">
                        <a:moveTo>
                          <a:pt x="5552" y="1"/>
                        </a:moveTo>
                        <a:cubicBezTo>
                          <a:pt x="3179" y="1"/>
                          <a:pt x="809" y="145"/>
                          <a:pt x="609" y="423"/>
                        </a:cubicBezTo>
                        <a:cubicBezTo>
                          <a:pt x="244" y="939"/>
                          <a:pt x="1" y="20514"/>
                          <a:pt x="609" y="21122"/>
                        </a:cubicBezTo>
                        <a:cubicBezTo>
                          <a:pt x="909" y="21422"/>
                          <a:pt x="3164" y="21567"/>
                          <a:pt x="5448" y="21567"/>
                        </a:cubicBezTo>
                        <a:cubicBezTo>
                          <a:pt x="7791" y="21567"/>
                          <a:pt x="10164" y="21414"/>
                          <a:pt x="10487" y="21122"/>
                        </a:cubicBezTo>
                        <a:cubicBezTo>
                          <a:pt x="11126" y="20545"/>
                          <a:pt x="11126" y="1000"/>
                          <a:pt x="10487" y="423"/>
                        </a:cubicBezTo>
                        <a:cubicBezTo>
                          <a:pt x="10172" y="138"/>
                          <a:pt x="7861" y="1"/>
                          <a:pt x="5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13408575" y="924325"/>
                    <a:ext cx="19025" cy="1314625"/>
                  </a:xfrm>
                  <a:custGeom>
                    <a:rect b="b" l="l" r="r" t="t"/>
                    <a:pathLst>
                      <a:path extrusionOk="0" h="52585" w="761">
                        <a:moveTo>
                          <a:pt x="0" y="0"/>
                        </a:moveTo>
                        <a:lnTo>
                          <a:pt x="0" y="52585"/>
                        </a:lnTo>
                        <a:lnTo>
                          <a:pt x="760" y="52585"/>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13277875" y="1682775"/>
                    <a:ext cx="278150" cy="453775"/>
                  </a:xfrm>
                  <a:custGeom>
                    <a:rect b="b" l="l" r="r" t="t"/>
                    <a:pathLst>
                      <a:path extrusionOk="0" h="18151" w="11126">
                        <a:moveTo>
                          <a:pt x="5551" y="1"/>
                        </a:moveTo>
                        <a:cubicBezTo>
                          <a:pt x="3179" y="1"/>
                          <a:pt x="808" y="145"/>
                          <a:pt x="608" y="422"/>
                        </a:cubicBezTo>
                        <a:cubicBezTo>
                          <a:pt x="243" y="939"/>
                          <a:pt x="0" y="17110"/>
                          <a:pt x="608" y="17718"/>
                        </a:cubicBezTo>
                        <a:cubicBezTo>
                          <a:pt x="904" y="18014"/>
                          <a:pt x="3102" y="18151"/>
                          <a:pt x="5354" y="18151"/>
                        </a:cubicBezTo>
                        <a:cubicBezTo>
                          <a:pt x="7727" y="18151"/>
                          <a:pt x="10159" y="17998"/>
                          <a:pt x="10487" y="17718"/>
                        </a:cubicBezTo>
                        <a:cubicBezTo>
                          <a:pt x="11125" y="17170"/>
                          <a:pt x="11125" y="970"/>
                          <a:pt x="10487" y="422"/>
                        </a:cubicBezTo>
                        <a:cubicBezTo>
                          <a:pt x="10172" y="138"/>
                          <a:pt x="7860" y="1"/>
                          <a:pt x="5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14116025" y="568700"/>
                    <a:ext cx="19025" cy="1633775"/>
                  </a:xfrm>
                  <a:custGeom>
                    <a:rect b="b" l="l" r="r" t="t"/>
                    <a:pathLst>
                      <a:path extrusionOk="0" h="65351" w="761">
                        <a:moveTo>
                          <a:pt x="1" y="0"/>
                        </a:moveTo>
                        <a:lnTo>
                          <a:pt x="1" y="65351"/>
                        </a:lnTo>
                        <a:lnTo>
                          <a:pt x="761" y="65351"/>
                        </a:lnTo>
                        <a:lnTo>
                          <a:pt x="76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13985325" y="1010275"/>
                    <a:ext cx="278900" cy="453775"/>
                  </a:xfrm>
                  <a:custGeom>
                    <a:rect b="b" l="l" r="r" t="t"/>
                    <a:pathLst>
                      <a:path extrusionOk="0" h="18151" w="11156">
                        <a:moveTo>
                          <a:pt x="5552" y="1"/>
                        </a:moveTo>
                        <a:cubicBezTo>
                          <a:pt x="3179" y="1"/>
                          <a:pt x="809" y="145"/>
                          <a:pt x="609" y="422"/>
                        </a:cubicBezTo>
                        <a:cubicBezTo>
                          <a:pt x="244" y="939"/>
                          <a:pt x="1" y="17110"/>
                          <a:pt x="609" y="17717"/>
                        </a:cubicBezTo>
                        <a:cubicBezTo>
                          <a:pt x="905" y="18013"/>
                          <a:pt x="3103" y="18151"/>
                          <a:pt x="5354" y="18151"/>
                        </a:cubicBezTo>
                        <a:cubicBezTo>
                          <a:pt x="7727" y="18151"/>
                          <a:pt x="10160" y="17998"/>
                          <a:pt x="10487" y="17717"/>
                        </a:cubicBezTo>
                        <a:cubicBezTo>
                          <a:pt x="11156" y="17170"/>
                          <a:pt x="11156" y="1030"/>
                          <a:pt x="10487" y="422"/>
                        </a:cubicBezTo>
                        <a:cubicBezTo>
                          <a:pt x="10172" y="138"/>
                          <a:pt x="7861" y="1"/>
                          <a:pt x="5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11993650" y="1069450"/>
                    <a:ext cx="19025" cy="526625"/>
                  </a:xfrm>
                  <a:custGeom>
                    <a:rect b="b" l="l" r="r" t="t"/>
                    <a:pathLst>
                      <a:path extrusionOk="0" h="21065" w="761">
                        <a:moveTo>
                          <a:pt x="1" y="1"/>
                        </a:moveTo>
                        <a:lnTo>
                          <a:pt x="1" y="21065"/>
                        </a:lnTo>
                        <a:lnTo>
                          <a:pt x="760" y="21065"/>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11862950" y="1146300"/>
                    <a:ext cx="278150" cy="173375"/>
                  </a:xfrm>
                  <a:custGeom>
                    <a:rect b="b" l="l" r="r" t="t"/>
                    <a:pathLst>
                      <a:path extrusionOk="0" h="6935" w="11126">
                        <a:moveTo>
                          <a:pt x="5529" y="0"/>
                        </a:moveTo>
                        <a:cubicBezTo>
                          <a:pt x="3156" y="0"/>
                          <a:pt x="793" y="145"/>
                          <a:pt x="608" y="422"/>
                        </a:cubicBezTo>
                        <a:cubicBezTo>
                          <a:pt x="213" y="939"/>
                          <a:pt x="0" y="5893"/>
                          <a:pt x="608" y="6501"/>
                        </a:cubicBezTo>
                        <a:cubicBezTo>
                          <a:pt x="904" y="6797"/>
                          <a:pt x="3095" y="6935"/>
                          <a:pt x="5343" y="6935"/>
                        </a:cubicBezTo>
                        <a:cubicBezTo>
                          <a:pt x="7712" y="6935"/>
                          <a:pt x="10144" y="6782"/>
                          <a:pt x="10487" y="6501"/>
                        </a:cubicBezTo>
                        <a:cubicBezTo>
                          <a:pt x="11125" y="5954"/>
                          <a:pt x="11125" y="1030"/>
                          <a:pt x="10487" y="422"/>
                        </a:cubicBezTo>
                        <a:cubicBezTo>
                          <a:pt x="10157" y="137"/>
                          <a:pt x="7838" y="0"/>
                          <a:pt x="55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12701100" y="1032975"/>
                    <a:ext cx="19025" cy="778150"/>
                  </a:xfrm>
                  <a:custGeom>
                    <a:rect b="b" l="l" r="r" t="t"/>
                    <a:pathLst>
                      <a:path extrusionOk="0" h="31126" w="761">
                        <a:moveTo>
                          <a:pt x="1" y="1"/>
                        </a:moveTo>
                        <a:lnTo>
                          <a:pt x="1" y="31126"/>
                        </a:lnTo>
                        <a:lnTo>
                          <a:pt x="761" y="31126"/>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12570400" y="1360875"/>
                    <a:ext cx="278150" cy="173375"/>
                  </a:xfrm>
                  <a:custGeom>
                    <a:rect b="b" l="l" r="r" t="t"/>
                    <a:pathLst>
                      <a:path extrusionOk="0" h="6935" w="11126">
                        <a:moveTo>
                          <a:pt x="5640" y="0"/>
                        </a:moveTo>
                        <a:cubicBezTo>
                          <a:pt x="3231" y="0"/>
                          <a:pt x="796" y="145"/>
                          <a:pt x="609" y="411"/>
                        </a:cubicBezTo>
                        <a:cubicBezTo>
                          <a:pt x="214" y="958"/>
                          <a:pt x="1" y="5882"/>
                          <a:pt x="609" y="6490"/>
                        </a:cubicBezTo>
                        <a:cubicBezTo>
                          <a:pt x="909" y="6790"/>
                          <a:pt x="3164" y="6934"/>
                          <a:pt x="5448" y="6934"/>
                        </a:cubicBezTo>
                        <a:cubicBezTo>
                          <a:pt x="7791" y="6934"/>
                          <a:pt x="10164" y="6782"/>
                          <a:pt x="10487" y="6490"/>
                        </a:cubicBezTo>
                        <a:cubicBezTo>
                          <a:pt x="11126" y="5912"/>
                          <a:pt x="11126" y="1019"/>
                          <a:pt x="10487" y="411"/>
                        </a:cubicBezTo>
                        <a:cubicBezTo>
                          <a:pt x="10177" y="130"/>
                          <a:pt x="7920" y="0"/>
                          <a:pt x="56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10225375" y="1203950"/>
                    <a:ext cx="19025" cy="859475"/>
                  </a:xfrm>
                  <a:custGeom>
                    <a:rect b="b" l="l" r="r" t="t"/>
                    <a:pathLst>
                      <a:path extrusionOk="0" h="34379" w="761">
                        <a:moveTo>
                          <a:pt x="1" y="1"/>
                        </a:moveTo>
                        <a:lnTo>
                          <a:pt x="1" y="34378"/>
                        </a:lnTo>
                        <a:lnTo>
                          <a:pt x="761" y="34378"/>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10093925" y="1314225"/>
                    <a:ext cx="278150" cy="514575"/>
                  </a:xfrm>
                  <a:custGeom>
                    <a:rect b="b" l="l" r="r" t="t"/>
                    <a:pathLst>
                      <a:path extrusionOk="0" h="20583" w="11126">
                        <a:moveTo>
                          <a:pt x="5551" y="1"/>
                        </a:moveTo>
                        <a:cubicBezTo>
                          <a:pt x="3179" y="1"/>
                          <a:pt x="808" y="145"/>
                          <a:pt x="608" y="423"/>
                        </a:cubicBezTo>
                        <a:cubicBezTo>
                          <a:pt x="243" y="939"/>
                          <a:pt x="0" y="19541"/>
                          <a:pt x="608" y="20149"/>
                        </a:cubicBezTo>
                        <a:cubicBezTo>
                          <a:pt x="904" y="20445"/>
                          <a:pt x="3102" y="20583"/>
                          <a:pt x="5354" y="20583"/>
                        </a:cubicBezTo>
                        <a:cubicBezTo>
                          <a:pt x="7727" y="20583"/>
                          <a:pt x="10159" y="20430"/>
                          <a:pt x="10487" y="20149"/>
                        </a:cubicBezTo>
                        <a:cubicBezTo>
                          <a:pt x="11125" y="19572"/>
                          <a:pt x="11125" y="1000"/>
                          <a:pt x="10487" y="423"/>
                        </a:cubicBezTo>
                        <a:cubicBezTo>
                          <a:pt x="10172" y="138"/>
                          <a:pt x="7860" y="1"/>
                          <a:pt x="5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12347000" y="975225"/>
                    <a:ext cx="19025" cy="969650"/>
                  </a:xfrm>
                  <a:custGeom>
                    <a:rect b="b" l="l" r="r" t="t"/>
                    <a:pathLst>
                      <a:path extrusionOk="0" h="38786" w="761">
                        <a:moveTo>
                          <a:pt x="1" y="1"/>
                        </a:moveTo>
                        <a:lnTo>
                          <a:pt x="1" y="38785"/>
                        </a:lnTo>
                        <a:lnTo>
                          <a:pt x="760" y="38785"/>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12217050" y="1033075"/>
                    <a:ext cx="277400" cy="676700"/>
                  </a:xfrm>
                  <a:custGeom>
                    <a:rect b="b" l="l" r="r" t="t"/>
                    <a:pathLst>
                      <a:path extrusionOk="0" h="27068" w="11096">
                        <a:moveTo>
                          <a:pt x="5541" y="0"/>
                        </a:moveTo>
                        <a:cubicBezTo>
                          <a:pt x="3164" y="0"/>
                          <a:pt x="794" y="145"/>
                          <a:pt x="609" y="422"/>
                        </a:cubicBezTo>
                        <a:cubicBezTo>
                          <a:pt x="214" y="939"/>
                          <a:pt x="1" y="26015"/>
                          <a:pt x="609" y="26623"/>
                        </a:cubicBezTo>
                        <a:cubicBezTo>
                          <a:pt x="909" y="26923"/>
                          <a:pt x="3164" y="27068"/>
                          <a:pt x="5448" y="27068"/>
                        </a:cubicBezTo>
                        <a:cubicBezTo>
                          <a:pt x="7791" y="27068"/>
                          <a:pt x="10164" y="26916"/>
                          <a:pt x="10487" y="26623"/>
                        </a:cubicBezTo>
                        <a:cubicBezTo>
                          <a:pt x="11095" y="26076"/>
                          <a:pt x="11095" y="1000"/>
                          <a:pt x="10487" y="422"/>
                        </a:cubicBezTo>
                        <a:cubicBezTo>
                          <a:pt x="10173" y="137"/>
                          <a:pt x="7854" y="0"/>
                          <a:pt x="5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53"/>
                <p:cNvSpPr/>
                <p:nvPr/>
              </p:nvSpPr>
              <p:spPr>
                <a:xfrm flipH="1">
                  <a:off x="10404725" y="2468400"/>
                  <a:ext cx="58525" cy="86675"/>
                </a:xfrm>
                <a:custGeom>
                  <a:rect b="b" l="l" r="r" t="t"/>
                  <a:pathLst>
                    <a:path extrusionOk="0" h="3467" w="2341">
                      <a:moveTo>
                        <a:pt x="1186" y="1"/>
                      </a:moveTo>
                      <a:cubicBezTo>
                        <a:pt x="821" y="1"/>
                        <a:pt x="517" y="92"/>
                        <a:pt x="335" y="275"/>
                      </a:cubicBezTo>
                      <a:cubicBezTo>
                        <a:pt x="122" y="427"/>
                        <a:pt x="0" y="670"/>
                        <a:pt x="0" y="974"/>
                      </a:cubicBezTo>
                      <a:cubicBezTo>
                        <a:pt x="0" y="1217"/>
                        <a:pt x="91" y="1399"/>
                        <a:pt x="243" y="1551"/>
                      </a:cubicBezTo>
                      <a:cubicBezTo>
                        <a:pt x="395" y="1703"/>
                        <a:pt x="639" y="1794"/>
                        <a:pt x="973" y="1885"/>
                      </a:cubicBezTo>
                      <a:lnTo>
                        <a:pt x="1247" y="1916"/>
                      </a:lnTo>
                      <a:cubicBezTo>
                        <a:pt x="1459" y="1977"/>
                        <a:pt x="1642" y="2037"/>
                        <a:pt x="1733" y="2129"/>
                      </a:cubicBezTo>
                      <a:cubicBezTo>
                        <a:pt x="1824" y="2220"/>
                        <a:pt x="1885" y="2341"/>
                        <a:pt x="1885" y="2524"/>
                      </a:cubicBezTo>
                      <a:cubicBezTo>
                        <a:pt x="1885" y="2706"/>
                        <a:pt x="1824" y="2858"/>
                        <a:pt x="1672" y="2949"/>
                      </a:cubicBezTo>
                      <a:cubicBezTo>
                        <a:pt x="1550" y="3041"/>
                        <a:pt x="1338" y="3101"/>
                        <a:pt x="1095" y="3101"/>
                      </a:cubicBezTo>
                      <a:cubicBezTo>
                        <a:pt x="912" y="3101"/>
                        <a:pt x="730" y="3071"/>
                        <a:pt x="578" y="3010"/>
                      </a:cubicBezTo>
                      <a:cubicBezTo>
                        <a:pt x="395" y="2980"/>
                        <a:pt x="213" y="2889"/>
                        <a:pt x="31" y="2797"/>
                      </a:cubicBezTo>
                      <a:lnTo>
                        <a:pt x="31" y="3253"/>
                      </a:lnTo>
                      <a:cubicBezTo>
                        <a:pt x="213" y="3314"/>
                        <a:pt x="395" y="3375"/>
                        <a:pt x="578" y="3405"/>
                      </a:cubicBezTo>
                      <a:cubicBezTo>
                        <a:pt x="760" y="3436"/>
                        <a:pt x="912" y="3466"/>
                        <a:pt x="1095" y="3466"/>
                      </a:cubicBezTo>
                      <a:cubicBezTo>
                        <a:pt x="1490" y="3466"/>
                        <a:pt x="1824" y="3375"/>
                        <a:pt x="2037" y="3223"/>
                      </a:cubicBezTo>
                      <a:cubicBezTo>
                        <a:pt x="2250" y="3041"/>
                        <a:pt x="2341" y="2797"/>
                        <a:pt x="2341" y="2493"/>
                      </a:cubicBezTo>
                      <a:cubicBezTo>
                        <a:pt x="2341" y="2220"/>
                        <a:pt x="2280" y="2007"/>
                        <a:pt x="2128" y="1825"/>
                      </a:cubicBezTo>
                      <a:cubicBezTo>
                        <a:pt x="1946" y="1673"/>
                        <a:pt x="1702" y="1551"/>
                        <a:pt x="1368" y="1490"/>
                      </a:cubicBezTo>
                      <a:lnTo>
                        <a:pt x="1095" y="1430"/>
                      </a:lnTo>
                      <a:cubicBezTo>
                        <a:pt x="851" y="1399"/>
                        <a:pt x="699" y="1338"/>
                        <a:pt x="608" y="1247"/>
                      </a:cubicBezTo>
                      <a:cubicBezTo>
                        <a:pt x="517" y="1186"/>
                        <a:pt x="456" y="1065"/>
                        <a:pt x="456" y="913"/>
                      </a:cubicBezTo>
                      <a:cubicBezTo>
                        <a:pt x="456" y="761"/>
                        <a:pt x="547" y="609"/>
                        <a:pt x="669" y="518"/>
                      </a:cubicBezTo>
                      <a:cubicBezTo>
                        <a:pt x="791" y="427"/>
                        <a:pt x="973" y="366"/>
                        <a:pt x="1247" y="366"/>
                      </a:cubicBezTo>
                      <a:cubicBezTo>
                        <a:pt x="1368" y="366"/>
                        <a:pt x="1520" y="396"/>
                        <a:pt x="1672" y="427"/>
                      </a:cubicBezTo>
                      <a:cubicBezTo>
                        <a:pt x="1824" y="487"/>
                        <a:pt x="1976" y="548"/>
                        <a:pt x="2158" y="609"/>
                      </a:cubicBezTo>
                      <a:lnTo>
                        <a:pt x="2158" y="183"/>
                      </a:lnTo>
                      <a:cubicBezTo>
                        <a:pt x="1976" y="123"/>
                        <a:pt x="1824" y="92"/>
                        <a:pt x="1672" y="62"/>
                      </a:cubicBezTo>
                      <a:cubicBezTo>
                        <a:pt x="1490" y="31"/>
                        <a:pt x="1338" y="1"/>
                        <a:pt x="1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flipH="1">
                  <a:off x="10333300" y="2469925"/>
                  <a:ext cx="53200" cy="83625"/>
                </a:xfrm>
                <a:custGeom>
                  <a:rect b="b" l="l" r="r" t="t"/>
                  <a:pathLst>
                    <a:path extrusionOk="0" h="3345" w="2128">
                      <a:moveTo>
                        <a:pt x="0" y="1"/>
                      </a:moveTo>
                      <a:lnTo>
                        <a:pt x="0" y="3344"/>
                      </a:lnTo>
                      <a:lnTo>
                        <a:pt x="2128" y="3344"/>
                      </a:lnTo>
                      <a:lnTo>
                        <a:pt x="2128" y="2949"/>
                      </a:lnTo>
                      <a:lnTo>
                        <a:pt x="426" y="2949"/>
                      </a:lnTo>
                      <a:lnTo>
                        <a:pt x="426" y="1764"/>
                      </a:lnTo>
                      <a:lnTo>
                        <a:pt x="2006" y="1764"/>
                      </a:lnTo>
                      <a:lnTo>
                        <a:pt x="2006" y="1369"/>
                      </a:lnTo>
                      <a:lnTo>
                        <a:pt x="426" y="1369"/>
                      </a:lnTo>
                      <a:lnTo>
                        <a:pt x="426" y="396"/>
                      </a:lnTo>
                      <a:lnTo>
                        <a:pt x="2098" y="396"/>
                      </a:lnTo>
                      <a:lnTo>
                        <a:pt x="20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flipH="1">
                  <a:off x="10263375" y="2469925"/>
                  <a:ext cx="51700" cy="83625"/>
                </a:xfrm>
                <a:custGeom>
                  <a:rect b="b" l="l" r="r" t="t"/>
                  <a:pathLst>
                    <a:path extrusionOk="0" h="3345" w="2068">
                      <a:moveTo>
                        <a:pt x="0" y="1"/>
                      </a:moveTo>
                      <a:lnTo>
                        <a:pt x="0" y="3344"/>
                      </a:lnTo>
                      <a:lnTo>
                        <a:pt x="2067" y="3344"/>
                      </a:lnTo>
                      <a:lnTo>
                        <a:pt x="2067" y="2949"/>
                      </a:lnTo>
                      <a:lnTo>
                        <a:pt x="456" y="2949"/>
                      </a:lnTo>
                      <a:lnTo>
                        <a:pt x="4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flipH="1">
                  <a:off x="10199550" y="2469925"/>
                  <a:ext cx="51700" cy="83625"/>
                </a:xfrm>
                <a:custGeom>
                  <a:rect b="b" l="l" r="r" t="t"/>
                  <a:pathLst>
                    <a:path extrusionOk="0" h="3345" w="2068">
                      <a:moveTo>
                        <a:pt x="1" y="1"/>
                      </a:moveTo>
                      <a:lnTo>
                        <a:pt x="1" y="3344"/>
                      </a:lnTo>
                      <a:lnTo>
                        <a:pt x="2068" y="3344"/>
                      </a:lnTo>
                      <a:lnTo>
                        <a:pt x="2068" y="2949"/>
                      </a:lnTo>
                      <a:lnTo>
                        <a:pt x="457" y="2949"/>
                      </a:lnTo>
                      <a:lnTo>
                        <a:pt x="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3"/>
              <p:cNvGrpSpPr/>
              <p:nvPr/>
            </p:nvGrpSpPr>
            <p:grpSpPr>
              <a:xfrm>
                <a:off x="3154502" y="2134187"/>
                <a:ext cx="65580" cy="54769"/>
                <a:chOff x="2769777" y="3105337"/>
                <a:chExt cx="65580" cy="54769"/>
              </a:xfrm>
            </p:grpSpPr>
            <p:sp>
              <p:nvSpPr>
                <p:cNvPr id="1985" name="Google Shape;1985;p53"/>
                <p:cNvSpPr/>
                <p:nvPr/>
              </p:nvSpPr>
              <p:spPr>
                <a:xfrm>
                  <a:off x="2769777" y="3105337"/>
                  <a:ext cx="65580" cy="54769"/>
                </a:xfrm>
                <a:custGeom>
                  <a:rect b="b" l="l" r="r" t="t"/>
                  <a:pathLst>
                    <a:path extrusionOk="0" h="4063" w="4865">
                      <a:moveTo>
                        <a:pt x="2462" y="0"/>
                      </a:moveTo>
                      <a:cubicBezTo>
                        <a:pt x="1550" y="0"/>
                        <a:pt x="654" y="461"/>
                        <a:pt x="396" y="1415"/>
                      </a:cubicBezTo>
                      <a:cubicBezTo>
                        <a:pt x="1" y="2661"/>
                        <a:pt x="913" y="3998"/>
                        <a:pt x="2250" y="4059"/>
                      </a:cubicBezTo>
                      <a:cubicBezTo>
                        <a:pt x="2295" y="4061"/>
                        <a:pt x="2340" y="4062"/>
                        <a:pt x="2385" y="4062"/>
                      </a:cubicBezTo>
                      <a:cubicBezTo>
                        <a:pt x="3076" y="4062"/>
                        <a:pt x="3800" y="3841"/>
                        <a:pt x="4256" y="3299"/>
                      </a:cubicBezTo>
                      <a:cubicBezTo>
                        <a:pt x="4743" y="2813"/>
                        <a:pt x="4864" y="2023"/>
                        <a:pt x="4591" y="1324"/>
                      </a:cubicBezTo>
                      <a:cubicBezTo>
                        <a:pt x="4439" y="959"/>
                        <a:pt x="4226" y="594"/>
                        <a:pt x="3831" y="381"/>
                      </a:cubicBezTo>
                      <a:cubicBezTo>
                        <a:pt x="3431" y="129"/>
                        <a:pt x="2944" y="0"/>
                        <a:pt x="2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2788633" y="3121026"/>
                  <a:ext cx="28685" cy="24291"/>
                </a:xfrm>
                <a:custGeom>
                  <a:rect b="b" l="l" r="r" t="t"/>
                  <a:pathLst>
                    <a:path extrusionOk="0" h="1802" w="2128">
                      <a:moveTo>
                        <a:pt x="1075" y="1"/>
                      </a:moveTo>
                      <a:cubicBezTo>
                        <a:pt x="679" y="1"/>
                        <a:pt x="292" y="197"/>
                        <a:pt x="152" y="616"/>
                      </a:cubicBezTo>
                      <a:cubicBezTo>
                        <a:pt x="0" y="1193"/>
                        <a:pt x="395" y="1771"/>
                        <a:pt x="942" y="1801"/>
                      </a:cubicBezTo>
                      <a:cubicBezTo>
                        <a:pt x="1246" y="1801"/>
                        <a:pt x="1641" y="1710"/>
                        <a:pt x="1824" y="1467"/>
                      </a:cubicBezTo>
                      <a:cubicBezTo>
                        <a:pt x="2097" y="1224"/>
                        <a:pt x="2128" y="889"/>
                        <a:pt x="2037" y="585"/>
                      </a:cubicBezTo>
                      <a:cubicBezTo>
                        <a:pt x="1945" y="433"/>
                        <a:pt x="1824" y="281"/>
                        <a:pt x="1672" y="160"/>
                      </a:cubicBezTo>
                      <a:cubicBezTo>
                        <a:pt x="1494" y="55"/>
                        <a:pt x="1283" y="1"/>
                        <a:pt x="10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 name="Google Shape;1987;p53"/>
              <p:cNvSpPr/>
              <p:nvPr/>
            </p:nvSpPr>
            <p:spPr>
              <a:xfrm>
                <a:off x="2781663" y="2107015"/>
                <a:ext cx="65149" cy="54783"/>
              </a:xfrm>
              <a:custGeom>
                <a:rect b="b" l="l" r="r" t="t"/>
                <a:pathLst>
                  <a:path extrusionOk="0" h="4064" w="4833">
                    <a:moveTo>
                      <a:pt x="2470" y="0"/>
                    </a:moveTo>
                    <a:cubicBezTo>
                      <a:pt x="1558" y="0"/>
                      <a:pt x="673" y="454"/>
                      <a:pt x="395" y="1386"/>
                    </a:cubicBezTo>
                    <a:cubicBezTo>
                      <a:pt x="0" y="2662"/>
                      <a:pt x="912" y="3969"/>
                      <a:pt x="2249" y="4060"/>
                    </a:cubicBezTo>
                    <a:cubicBezTo>
                      <a:pt x="2294" y="4062"/>
                      <a:pt x="2339" y="4063"/>
                      <a:pt x="2385" y="4063"/>
                    </a:cubicBezTo>
                    <a:cubicBezTo>
                      <a:pt x="3075" y="4063"/>
                      <a:pt x="3799" y="3843"/>
                      <a:pt x="4255" y="3301"/>
                    </a:cubicBezTo>
                    <a:cubicBezTo>
                      <a:pt x="4711" y="2814"/>
                      <a:pt x="4833" y="1994"/>
                      <a:pt x="4620" y="1325"/>
                    </a:cubicBezTo>
                    <a:cubicBezTo>
                      <a:pt x="4468" y="930"/>
                      <a:pt x="4225" y="595"/>
                      <a:pt x="3860" y="383"/>
                    </a:cubicBezTo>
                    <a:cubicBezTo>
                      <a:pt x="3448" y="129"/>
                      <a:pt x="2955" y="0"/>
                      <a:pt x="2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2929135" y="2247255"/>
                <a:ext cx="28699" cy="24291"/>
              </a:xfrm>
              <a:custGeom>
                <a:rect b="b" l="l" r="r" t="t"/>
                <a:pathLst>
                  <a:path extrusionOk="0" h="1802" w="2129">
                    <a:moveTo>
                      <a:pt x="1055" y="1"/>
                    </a:moveTo>
                    <a:cubicBezTo>
                      <a:pt x="653" y="1"/>
                      <a:pt x="272" y="197"/>
                      <a:pt x="153" y="616"/>
                    </a:cubicBezTo>
                    <a:cubicBezTo>
                      <a:pt x="1" y="1193"/>
                      <a:pt x="365" y="1740"/>
                      <a:pt x="943" y="1801"/>
                    </a:cubicBezTo>
                    <a:cubicBezTo>
                      <a:pt x="1247" y="1801"/>
                      <a:pt x="1612" y="1710"/>
                      <a:pt x="1824" y="1436"/>
                    </a:cubicBezTo>
                    <a:cubicBezTo>
                      <a:pt x="2037" y="1224"/>
                      <a:pt x="2128" y="889"/>
                      <a:pt x="2007" y="585"/>
                    </a:cubicBezTo>
                    <a:cubicBezTo>
                      <a:pt x="1916" y="433"/>
                      <a:pt x="1824" y="281"/>
                      <a:pt x="1672" y="160"/>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2799895" y="2122263"/>
                <a:ext cx="28685" cy="24291"/>
              </a:xfrm>
              <a:custGeom>
                <a:rect b="b" l="l" r="r" t="t"/>
                <a:pathLst>
                  <a:path extrusionOk="0" h="1802" w="2128">
                    <a:moveTo>
                      <a:pt x="1075" y="1"/>
                    </a:moveTo>
                    <a:cubicBezTo>
                      <a:pt x="679" y="1"/>
                      <a:pt x="292" y="197"/>
                      <a:pt x="152" y="616"/>
                    </a:cubicBezTo>
                    <a:cubicBezTo>
                      <a:pt x="0" y="1193"/>
                      <a:pt x="395" y="1771"/>
                      <a:pt x="942" y="1801"/>
                    </a:cubicBezTo>
                    <a:cubicBezTo>
                      <a:pt x="1246" y="1801"/>
                      <a:pt x="1641" y="1710"/>
                      <a:pt x="1824" y="1467"/>
                    </a:cubicBezTo>
                    <a:cubicBezTo>
                      <a:pt x="2097" y="1224"/>
                      <a:pt x="2128" y="889"/>
                      <a:pt x="2037" y="585"/>
                    </a:cubicBezTo>
                    <a:cubicBezTo>
                      <a:pt x="1945" y="433"/>
                      <a:pt x="1824" y="281"/>
                      <a:pt x="1672" y="160"/>
                    </a:cubicBezTo>
                    <a:cubicBezTo>
                      <a:pt x="1494" y="55"/>
                      <a:pt x="1283" y="1"/>
                      <a:pt x="10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3"/>
            <p:cNvGrpSpPr/>
            <p:nvPr/>
          </p:nvGrpSpPr>
          <p:grpSpPr>
            <a:xfrm>
              <a:off x="2320698" y="2022815"/>
              <a:ext cx="88892" cy="75214"/>
              <a:chOff x="11885750" y="1987725"/>
              <a:chExt cx="120075" cy="101600"/>
            </a:xfrm>
          </p:grpSpPr>
          <p:sp>
            <p:nvSpPr>
              <p:cNvPr id="1991" name="Google Shape;1991;p53"/>
              <p:cNvSpPr/>
              <p:nvPr/>
            </p:nvSpPr>
            <p:spPr>
              <a:xfrm>
                <a:off x="11885750" y="1987725"/>
                <a:ext cx="120075" cy="101600"/>
              </a:xfrm>
              <a:custGeom>
                <a:rect b="b" l="l" r="r" t="t"/>
                <a:pathLst>
                  <a:path extrusionOk="0" h="4064" w="4803">
                    <a:moveTo>
                      <a:pt x="2440" y="0"/>
                    </a:moveTo>
                    <a:cubicBezTo>
                      <a:pt x="1528" y="0"/>
                      <a:pt x="643" y="454"/>
                      <a:pt x="365" y="1386"/>
                    </a:cubicBezTo>
                    <a:cubicBezTo>
                      <a:pt x="0" y="2662"/>
                      <a:pt x="912" y="4000"/>
                      <a:pt x="2219" y="4061"/>
                    </a:cubicBezTo>
                    <a:cubicBezTo>
                      <a:pt x="2264" y="4062"/>
                      <a:pt x="2309" y="4063"/>
                      <a:pt x="2355" y="4063"/>
                    </a:cubicBezTo>
                    <a:cubicBezTo>
                      <a:pt x="3045" y="4063"/>
                      <a:pt x="3771" y="3843"/>
                      <a:pt x="4256" y="3301"/>
                    </a:cubicBezTo>
                    <a:cubicBezTo>
                      <a:pt x="4681" y="2784"/>
                      <a:pt x="4803" y="1963"/>
                      <a:pt x="4590" y="1325"/>
                    </a:cubicBezTo>
                    <a:cubicBezTo>
                      <a:pt x="4438" y="930"/>
                      <a:pt x="4195" y="595"/>
                      <a:pt x="3830" y="383"/>
                    </a:cubicBezTo>
                    <a:cubicBezTo>
                      <a:pt x="3418" y="129"/>
                      <a:pt x="2925"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11920700" y="2016100"/>
                <a:ext cx="52450" cy="44275"/>
              </a:xfrm>
              <a:custGeom>
                <a:rect b="b" l="l" r="r" t="t"/>
                <a:pathLst>
                  <a:path extrusionOk="0" h="1771" w="2098">
                    <a:moveTo>
                      <a:pt x="1055" y="1"/>
                    </a:moveTo>
                    <a:cubicBezTo>
                      <a:pt x="653" y="1"/>
                      <a:pt x="272" y="197"/>
                      <a:pt x="153" y="616"/>
                    </a:cubicBezTo>
                    <a:cubicBezTo>
                      <a:pt x="1" y="1193"/>
                      <a:pt x="365" y="1740"/>
                      <a:pt x="943" y="1771"/>
                    </a:cubicBezTo>
                    <a:cubicBezTo>
                      <a:pt x="1247" y="1771"/>
                      <a:pt x="1612" y="1710"/>
                      <a:pt x="1824" y="1436"/>
                    </a:cubicBezTo>
                    <a:cubicBezTo>
                      <a:pt x="2037" y="1223"/>
                      <a:pt x="2098" y="889"/>
                      <a:pt x="2007" y="585"/>
                    </a:cubicBezTo>
                    <a:cubicBezTo>
                      <a:pt x="1946" y="403"/>
                      <a:pt x="1824" y="251"/>
                      <a:pt x="1672" y="160"/>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3" name="Google Shape;1993;p53"/>
          <p:cNvSpPr/>
          <p:nvPr/>
        </p:nvSpPr>
        <p:spPr>
          <a:xfrm flipH="1">
            <a:off x="6457723" y="3893382"/>
            <a:ext cx="27472" cy="24601"/>
          </a:xfrm>
          <a:custGeom>
            <a:rect b="b" l="l" r="r" t="t"/>
            <a:pathLst>
              <a:path extrusionOk="0" h="1825" w="2038">
                <a:moveTo>
                  <a:pt x="1399" y="0"/>
                </a:moveTo>
                <a:lnTo>
                  <a:pt x="943" y="882"/>
                </a:lnTo>
                <a:lnTo>
                  <a:pt x="1" y="1064"/>
                </a:lnTo>
                <a:lnTo>
                  <a:pt x="183" y="1824"/>
                </a:lnTo>
                <a:lnTo>
                  <a:pt x="1490" y="1520"/>
                </a:lnTo>
                <a:lnTo>
                  <a:pt x="2037" y="335"/>
                </a:lnTo>
                <a:lnTo>
                  <a:pt x="1399"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flipH="1">
            <a:off x="7593392" y="2290053"/>
            <a:ext cx="48165" cy="48178"/>
          </a:xfrm>
          <a:custGeom>
            <a:rect b="b" l="l" r="r" t="t"/>
            <a:pathLst>
              <a:path extrusionOk="0" h="3801" w="3800">
                <a:moveTo>
                  <a:pt x="1967" y="0"/>
                </a:moveTo>
                <a:cubicBezTo>
                  <a:pt x="1950" y="0"/>
                  <a:pt x="1932" y="1"/>
                  <a:pt x="1915" y="1"/>
                </a:cubicBezTo>
                <a:cubicBezTo>
                  <a:pt x="882" y="1"/>
                  <a:pt x="0" y="883"/>
                  <a:pt x="0" y="1886"/>
                </a:cubicBezTo>
                <a:cubicBezTo>
                  <a:pt x="0" y="2919"/>
                  <a:pt x="851" y="3801"/>
                  <a:pt x="1915" y="3801"/>
                </a:cubicBezTo>
                <a:cubicBezTo>
                  <a:pt x="2918" y="3801"/>
                  <a:pt x="3800" y="2950"/>
                  <a:pt x="3800" y="1886"/>
                </a:cubicBezTo>
                <a:cubicBezTo>
                  <a:pt x="3800" y="840"/>
                  <a:pt x="2948" y="0"/>
                  <a:pt x="196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5" name="Google Shape;1995;p53"/>
          <p:cNvGrpSpPr/>
          <p:nvPr/>
        </p:nvGrpSpPr>
        <p:grpSpPr>
          <a:xfrm>
            <a:off x="5234004" y="2848964"/>
            <a:ext cx="1920174" cy="917708"/>
            <a:chOff x="1993871" y="2848964"/>
            <a:chExt cx="1920174" cy="917708"/>
          </a:xfrm>
        </p:grpSpPr>
        <p:sp>
          <p:nvSpPr>
            <p:cNvPr id="1996" name="Google Shape;1996;p53"/>
            <p:cNvSpPr/>
            <p:nvPr/>
          </p:nvSpPr>
          <p:spPr>
            <a:xfrm>
              <a:off x="2600302" y="3110310"/>
              <a:ext cx="45899" cy="46304"/>
            </a:xfrm>
            <a:custGeom>
              <a:rect b="b" l="l" r="r" t="t"/>
              <a:pathLst>
                <a:path extrusionOk="0" h="3435" w="3405">
                  <a:moveTo>
                    <a:pt x="1702" y="0"/>
                  </a:moveTo>
                  <a:cubicBezTo>
                    <a:pt x="760" y="0"/>
                    <a:pt x="0" y="791"/>
                    <a:pt x="0" y="1733"/>
                  </a:cubicBezTo>
                  <a:cubicBezTo>
                    <a:pt x="0" y="2675"/>
                    <a:pt x="760" y="3435"/>
                    <a:pt x="1702" y="3435"/>
                  </a:cubicBezTo>
                  <a:cubicBezTo>
                    <a:pt x="2645" y="3435"/>
                    <a:pt x="3405" y="2675"/>
                    <a:pt x="3405" y="1733"/>
                  </a:cubicBezTo>
                  <a:cubicBezTo>
                    <a:pt x="3405" y="791"/>
                    <a:pt x="2645" y="0"/>
                    <a:pt x="1702"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53"/>
            <p:cNvGrpSpPr/>
            <p:nvPr/>
          </p:nvGrpSpPr>
          <p:grpSpPr>
            <a:xfrm>
              <a:off x="1993871" y="2848964"/>
              <a:ext cx="1920174" cy="917708"/>
              <a:chOff x="10879650" y="3286825"/>
              <a:chExt cx="3787325" cy="1810075"/>
            </a:xfrm>
          </p:grpSpPr>
          <p:grpSp>
            <p:nvGrpSpPr>
              <p:cNvPr id="1998" name="Google Shape;1998;p53"/>
              <p:cNvGrpSpPr/>
              <p:nvPr/>
            </p:nvGrpSpPr>
            <p:grpSpPr>
              <a:xfrm>
                <a:off x="10879650" y="3286825"/>
                <a:ext cx="3787325" cy="1810075"/>
                <a:chOff x="10879650" y="3286825"/>
                <a:chExt cx="3787325" cy="1810075"/>
              </a:xfrm>
            </p:grpSpPr>
            <p:sp>
              <p:nvSpPr>
                <p:cNvPr id="1999" name="Google Shape;1999;p53"/>
                <p:cNvSpPr/>
                <p:nvPr/>
              </p:nvSpPr>
              <p:spPr>
                <a:xfrm>
                  <a:off x="10944250" y="3882575"/>
                  <a:ext cx="1110225" cy="718100"/>
                </a:xfrm>
                <a:custGeom>
                  <a:rect b="b" l="l" r="r" t="t"/>
                  <a:pathLst>
                    <a:path extrusionOk="0" h="28724" w="44409">
                      <a:moveTo>
                        <a:pt x="44256" y="0"/>
                      </a:moveTo>
                      <a:lnTo>
                        <a:pt x="42098" y="486"/>
                      </a:lnTo>
                      <a:lnTo>
                        <a:pt x="42250" y="1216"/>
                      </a:lnTo>
                      <a:lnTo>
                        <a:pt x="44408" y="730"/>
                      </a:lnTo>
                      <a:lnTo>
                        <a:pt x="44256" y="0"/>
                      </a:lnTo>
                      <a:close/>
                      <a:moveTo>
                        <a:pt x="40274" y="912"/>
                      </a:moveTo>
                      <a:lnTo>
                        <a:pt x="38086" y="1398"/>
                      </a:lnTo>
                      <a:lnTo>
                        <a:pt x="38268" y="2128"/>
                      </a:lnTo>
                      <a:lnTo>
                        <a:pt x="40426" y="1641"/>
                      </a:lnTo>
                      <a:lnTo>
                        <a:pt x="40274" y="912"/>
                      </a:lnTo>
                      <a:close/>
                      <a:moveTo>
                        <a:pt x="36323" y="1824"/>
                      </a:moveTo>
                      <a:lnTo>
                        <a:pt x="34165" y="2310"/>
                      </a:lnTo>
                      <a:lnTo>
                        <a:pt x="34317" y="3040"/>
                      </a:lnTo>
                      <a:lnTo>
                        <a:pt x="36475" y="2553"/>
                      </a:lnTo>
                      <a:lnTo>
                        <a:pt x="36323" y="1824"/>
                      </a:lnTo>
                      <a:close/>
                      <a:moveTo>
                        <a:pt x="32341" y="2766"/>
                      </a:moveTo>
                      <a:lnTo>
                        <a:pt x="30153" y="3283"/>
                      </a:lnTo>
                      <a:lnTo>
                        <a:pt x="30305" y="3982"/>
                      </a:lnTo>
                      <a:lnTo>
                        <a:pt x="32493" y="3496"/>
                      </a:lnTo>
                      <a:lnTo>
                        <a:pt x="32341" y="2766"/>
                      </a:lnTo>
                      <a:close/>
                      <a:moveTo>
                        <a:pt x="28329" y="3648"/>
                      </a:moveTo>
                      <a:lnTo>
                        <a:pt x="26931" y="3982"/>
                      </a:lnTo>
                      <a:lnTo>
                        <a:pt x="26323" y="4894"/>
                      </a:lnTo>
                      <a:lnTo>
                        <a:pt x="26961" y="5319"/>
                      </a:lnTo>
                      <a:lnTo>
                        <a:pt x="27387" y="4651"/>
                      </a:lnTo>
                      <a:lnTo>
                        <a:pt x="28481" y="4377"/>
                      </a:lnTo>
                      <a:lnTo>
                        <a:pt x="28329" y="3648"/>
                      </a:lnTo>
                      <a:close/>
                      <a:moveTo>
                        <a:pt x="25259" y="6414"/>
                      </a:moveTo>
                      <a:lnTo>
                        <a:pt x="24043" y="8298"/>
                      </a:lnTo>
                      <a:lnTo>
                        <a:pt x="24681" y="8693"/>
                      </a:lnTo>
                      <a:lnTo>
                        <a:pt x="25897" y="6839"/>
                      </a:lnTo>
                      <a:lnTo>
                        <a:pt x="25259" y="6414"/>
                      </a:lnTo>
                      <a:close/>
                      <a:moveTo>
                        <a:pt x="23010" y="9848"/>
                      </a:moveTo>
                      <a:lnTo>
                        <a:pt x="21794" y="11702"/>
                      </a:lnTo>
                      <a:lnTo>
                        <a:pt x="22462" y="12128"/>
                      </a:lnTo>
                      <a:lnTo>
                        <a:pt x="23678" y="10274"/>
                      </a:lnTo>
                      <a:lnTo>
                        <a:pt x="23010" y="9848"/>
                      </a:lnTo>
                      <a:close/>
                      <a:moveTo>
                        <a:pt x="20791" y="13222"/>
                      </a:moveTo>
                      <a:lnTo>
                        <a:pt x="19545" y="15076"/>
                      </a:lnTo>
                      <a:lnTo>
                        <a:pt x="20213" y="15502"/>
                      </a:lnTo>
                      <a:lnTo>
                        <a:pt x="21429" y="13648"/>
                      </a:lnTo>
                      <a:lnTo>
                        <a:pt x="20791" y="13222"/>
                      </a:lnTo>
                      <a:close/>
                      <a:moveTo>
                        <a:pt x="18511" y="16657"/>
                      </a:moveTo>
                      <a:lnTo>
                        <a:pt x="17265" y="18511"/>
                      </a:lnTo>
                      <a:lnTo>
                        <a:pt x="17934" y="18937"/>
                      </a:lnTo>
                      <a:lnTo>
                        <a:pt x="19149" y="17052"/>
                      </a:lnTo>
                      <a:lnTo>
                        <a:pt x="18511" y="16657"/>
                      </a:lnTo>
                      <a:close/>
                      <a:moveTo>
                        <a:pt x="16262" y="20061"/>
                      </a:moveTo>
                      <a:lnTo>
                        <a:pt x="15471" y="21277"/>
                      </a:lnTo>
                      <a:lnTo>
                        <a:pt x="14955" y="21520"/>
                      </a:lnTo>
                      <a:lnTo>
                        <a:pt x="15259" y="22189"/>
                      </a:lnTo>
                      <a:lnTo>
                        <a:pt x="15958" y="21885"/>
                      </a:lnTo>
                      <a:lnTo>
                        <a:pt x="16900" y="20487"/>
                      </a:lnTo>
                      <a:lnTo>
                        <a:pt x="16262" y="20061"/>
                      </a:lnTo>
                      <a:close/>
                      <a:moveTo>
                        <a:pt x="13283" y="22219"/>
                      </a:moveTo>
                      <a:lnTo>
                        <a:pt x="11246" y="23131"/>
                      </a:lnTo>
                      <a:lnTo>
                        <a:pt x="11550" y="23830"/>
                      </a:lnTo>
                      <a:lnTo>
                        <a:pt x="13587" y="22918"/>
                      </a:lnTo>
                      <a:lnTo>
                        <a:pt x="13283" y="22219"/>
                      </a:lnTo>
                      <a:close/>
                      <a:moveTo>
                        <a:pt x="9544" y="23861"/>
                      </a:moveTo>
                      <a:lnTo>
                        <a:pt x="7477" y="24773"/>
                      </a:lnTo>
                      <a:lnTo>
                        <a:pt x="7781" y="25472"/>
                      </a:lnTo>
                      <a:lnTo>
                        <a:pt x="9848" y="24560"/>
                      </a:lnTo>
                      <a:lnTo>
                        <a:pt x="9544" y="23861"/>
                      </a:lnTo>
                      <a:close/>
                      <a:moveTo>
                        <a:pt x="5806" y="25502"/>
                      </a:moveTo>
                      <a:lnTo>
                        <a:pt x="3769" y="26414"/>
                      </a:lnTo>
                      <a:lnTo>
                        <a:pt x="4073" y="27083"/>
                      </a:lnTo>
                      <a:lnTo>
                        <a:pt x="6110" y="26171"/>
                      </a:lnTo>
                      <a:lnTo>
                        <a:pt x="5806" y="25502"/>
                      </a:lnTo>
                      <a:close/>
                      <a:moveTo>
                        <a:pt x="2037" y="27143"/>
                      </a:moveTo>
                      <a:lnTo>
                        <a:pt x="0" y="28055"/>
                      </a:lnTo>
                      <a:lnTo>
                        <a:pt x="304" y="28724"/>
                      </a:lnTo>
                      <a:lnTo>
                        <a:pt x="2341" y="27812"/>
                      </a:lnTo>
                      <a:lnTo>
                        <a:pt x="2037" y="2714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12152475" y="3460825"/>
                  <a:ext cx="192275" cy="348825"/>
                </a:xfrm>
                <a:custGeom>
                  <a:rect b="b" l="l" r="r" t="t"/>
                  <a:pathLst>
                    <a:path extrusionOk="0" h="13953" w="7691">
                      <a:moveTo>
                        <a:pt x="7022" y="1"/>
                      </a:moveTo>
                      <a:lnTo>
                        <a:pt x="5958" y="2098"/>
                      </a:lnTo>
                      <a:lnTo>
                        <a:pt x="6657" y="2432"/>
                      </a:lnTo>
                      <a:lnTo>
                        <a:pt x="7690" y="335"/>
                      </a:lnTo>
                      <a:lnTo>
                        <a:pt x="7022" y="1"/>
                      </a:lnTo>
                      <a:close/>
                      <a:moveTo>
                        <a:pt x="5046" y="3830"/>
                      </a:moveTo>
                      <a:lnTo>
                        <a:pt x="3982" y="5928"/>
                      </a:lnTo>
                      <a:lnTo>
                        <a:pt x="4651" y="6262"/>
                      </a:lnTo>
                      <a:lnTo>
                        <a:pt x="5715" y="4195"/>
                      </a:lnTo>
                      <a:lnTo>
                        <a:pt x="5046" y="3830"/>
                      </a:lnTo>
                      <a:close/>
                      <a:moveTo>
                        <a:pt x="3040" y="7691"/>
                      </a:moveTo>
                      <a:lnTo>
                        <a:pt x="1976" y="9758"/>
                      </a:lnTo>
                      <a:lnTo>
                        <a:pt x="2645" y="10122"/>
                      </a:lnTo>
                      <a:lnTo>
                        <a:pt x="3709" y="8025"/>
                      </a:lnTo>
                      <a:lnTo>
                        <a:pt x="3040" y="7691"/>
                      </a:lnTo>
                      <a:close/>
                      <a:moveTo>
                        <a:pt x="1064" y="11521"/>
                      </a:moveTo>
                      <a:lnTo>
                        <a:pt x="0" y="13618"/>
                      </a:lnTo>
                      <a:lnTo>
                        <a:pt x="669" y="13952"/>
                      </a:lnTo>
                      <a:lnTo>
                        <a:pt x="1733" y="11855"/>
                      </a:lnTo>
                      <a:lnTo>
                        <a:pt x="1064" y="115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12446550" y="3328600"/>
                  <a:ext cx="467350" cy="68425"/>
                </a:xfrm>
                <a:custGeom>
                  <a:rect b="b" l="l" r="r" t="t"/>
                  <a:pathLst>
                    <a:path extrusionOk="0" h="2737" w="18694">
                      <a:moveTo>
                        <a:pt x="18633" y="1"/>
                      </a:moveTo>
                      <a:lnTo>
                        <a:pt x="16384" y="244"/>
                      </a:lnTo>
                      <a:lnTo>
                        <a:pt x="16475" y="1004"/>
                      </a:lnTo>
                      <a:lnTo>
                        <a:pt x="18694" y="761"/>
                      </a:lnTo>
                      <a:lnTo>
                        <a:pt x="18633" y="1"/>
                      </a:lnTo>
                      <a:close/>
                      <a:moveTo>
                        <a:pt x="14530" y="426"/>
                      </a:moveTo>
                      <a:lnTo>
                        <a:pt x="12280" y="669"/>
                      </a:lnTo>
                      <a:lnTo>
                        <a:pt x="12371" y="1429"/>
                      </a:lnTo>
                      <a:lnTo>
                        <a:pt x="14590" y="1186"/>
                      </a:lnTo>
                      <a:lnTo>
                        <a:pt x="14530" y="426"/>
                      </a:lnTo>
                      <a:close/>
                      <a:moveTo>
                        <a:pt x="10456" y="882"/>
                      </a:moveTo>
                      <a:lnTo>
                        <a:pt x="8207" y="1125"/>
                      </a:lnTo>
                      <a:lnTo>
                        <a:pt x="8298" y="1885"/>
                      </a:lnTo>
                      <a:lnTo>
                        <a:pt x="10548" y="1642"/>
                      </a:lnTo>
                      <a:lnTo>
                        <a:pt x="10456" y="882"/>
                      </a:lnTo>
                      <a:close/>
                      <a:moveTo>
                        <a:pt x="6353" y="1308"/>
                      </a:moveTo>
                      <a:lnTo>
                        <a:pt x="4104" y="1521"/>
                      </a:lnTo>
                      <a:lnTo>
                        <a:pt x="4195" y="2280"/>
                      </a:lnTo>
                      <a:lnTo>
                        <a:pt x="6444" y="2068"/>
                      </a:lnTo>
                      <a:lnTo>
                        <a:pt x="6353" y="1308"/>
                      </a:lnTo>
                      <a:close/>
                      <a:moveTo>
                        <a:pt x="2250" y="1764"/>
                      </a:moveTo>
                      <a:lnTo>
                        <a:pt x="0" y="1976"/>
                      </a:lnTo>
                      <a:lnTo>
                        <a:pt x="92" y="2736"/>
                      </a:lnTo>
                      <a:lnTo>
                        <a:pt x="2341" y="2524"/>
                      </a:lnTo>
                      <a:lnTo>
                        <a:pt x="2250" y="176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13006600" y="3397000"/>
                  <a:ext cx="449875" cy="868575"/>
                </a:xfrm>
                <a:custGeom>
                  <a:rect b="b" l="l" r="r" t="t"/>
                  <a:pathLst>
                    <a:path extrusionOk="0" h="34743" w="17995">
                      <a:moveTo>
                        <a:pt x="699" y="0"/>
                      </a:moveTo>
                      <a:lnTo>
                        <a:pt x="0" y="274"/>
                      </a:lnTo>
                      <a:lnTo>
                        <a:pt x="790" y="2341"/>
                      </a:lnTo>
                      <a:lnTo>
                        <a:pt x="1520" y="2067"/>
                      </a:lnTo>
                      <a:lnTo>
                        <a:pt x="699" y="0"/>
                      </a:lnTo>
                      <a:close/>
                      <a:moveTo>
                        <a:pt x="2158" y="3769"/>
                      </a:moveTo>
                      <a:lnTo>
                        <a:pt x="1429" y="4043"/>
                      </a:lnTo>
                      <a:lnTo>
                        <a:pt x="2219" y="6079"/>
                      </a:lnTo>
                      <a:lnTo>
                        <a:pt x="2948" y="5836"/>
                      </a:lnTo>
                      <a:lnTo>
                        <a:pt x="2158" y="3769"/>
                      </a:lnTo>
                      <a:close/>
                      <a:moveTo>
                        <a:pt x="3587" y="7569"/>
                      </a:moveTo>
                      <a:lnTo>
                        <a:pt x="2888" y="7842"/>
                      </a:lnTo>
                      <a:lnTo>
                        <a:pt x="3678" y="9879"/>
                      </a:lnTo>
                      <a:lnTo>
                        <a:pt x="4407" y="9636"/>
                      </a:lnTo>
                      <a:lnTo>
                        <a:pt x="3587" y="7569"/>
                      </a:lnTo>
                      <a:close/>
                      <a:moveTo>
                        <a:pt x="5046" y="11368"/>
                      </a:moveTo>
                      <a:lnTo>
                        <a:pt x="4316" y="11642"/>
                      </a:lnTo>
                      <a:lnTo>
                        <a:pt x="5106" y="13678"/>
                      </a:lnTo>
                      <a:lnTo>
                        <a:pt x="5836" y="13435"/>
                      </a:lnTo>
                      <a:lnTo>
                        <a:pt x="5046" y="11368"/>
                      </a:lnTo>
                      <a:close/>
                      <a:moveTo>
                        <a:pt x="6535" y="15168"/>
                      </a:moveTo>
                      <a:lnTo>
                        <a:pt x="5806" y="15441"/>
                      </a:lnTo>
                      <a:lnTo>
                        <a:pt x="6596" y="17478"/>
                      </a:lnTo>
                      <a:lnTo>
                        <a:pt x="7325" y="17235"/>
                      </a:lnTo>
                      <a:lnTo>
                        <a:pt x="6535" y="15168"/>
                      </a:lnTo>
                      <a:close/>
                      <a:moveTo>
                        <a:pt x="7964" y="18815"/>
                      </a:moveTo>
                      <a:lnTo>
                        <a:pt x="7325" y="19241"/>
                      </a:lnTo>
                      <a:lnTo>
                        <a:pt x="8541" y="21095"/>
                      </a:lnTo>
                      <a:lnTo>
                        <a:pt x="9180" y="20669"/>
                      </a:lnTo>
                      <a:lnTo>
                        <a:pt x="7964" y="18815"/>
                      </a:lnTo>
                      <a:close/>
                      <a:moveTo>
                        <a:pt x="10183" y="22250"/>
                      </a:moveTo>
                      <a:lnTo>
                        <a:pt x="9514" y="22645"/>
                      </a:lnTo>
                      <a:lnTo>
                        <a:pt x="10730" y="24530"/>
                      </a:lnTo>
                      <a:lnTo>
                        <a:pt x="11398" y="24104"/>
                      </a:lnTo>
                      <a:lnTo>
                        <a:pt x="10183" y="22250"/>
                      </a:lnTo>
                      <a:close/>
                      <a:moveTo>
                        <a:pt x="12371" y="25654"/>
                      </a:moveTo>
                      <a:lnTo>
                        <a:pt x="11733" y="26080"/>
                      </a:lnTo>
                      <a:lnTo>
                        <a:pt x="12949" y="27934"/>
                      </a:lnTo>
                      <a:lnTo>
                        <a:pt x="13587" y="27508"/>
                      </a:lnTo>
                      <a:lnTo>
                        <a:pt x="12371" y="25654"/>
                      </a:lnTo>
                      <a:close/>
                      <a:moveTo>
                        <a:pt x="14590" y="29028"/>
                      </a:moveTo>
                      <a:lnTo>
                        <a:pt x="13921" y="29454"/>
                      </a:lnTo>
                      <a:lnTo>
                        <a:pt x="15137" y="31308"/>
                      </a:lnTo>
                      <a:lnTo>
                        <a:pt x="15806" y="30913"/>
                      </a:lnTo>
                      <a:lnTo>
                        <a:pt x="14590" y="29028"/>
                      </a:lnTo>
                      <a:close/>
                      <a:moveTo>
                        <a:pt x="16778" y="32463"/>
                      </a:moveTo>
                      <a:lnTo>
                        <a:pt x="16140" y="32888"/>
                      </a:lnTo>
                      <a:lnTo>
                        <a:pt x="17356" y="34743"/>
                      </a:lnTo>
                      <a:lnTo>
                        <a:pt x="17994" y="34317"/>
                      </a:lnTo>
                      <a:lnTo>
                        <a:pt x="16778" y="3246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13466325" y="4293675"/>
                  <a:ext cx="50925" cy="43325"/>
                </a:xfrm>
                <a:custGeom>
                  <a:rect b="b" l="l" r="r" t="t"/>
                  <a:pathLst>
                    <a:path extrusionOk="0" h="1733" w="2037">
                      <a:moveTo>
                        <a:pt x="608" y="0"/>
                      </a:moveTo>
                      <a:lnTo>
                        <a:pt x="0" y="426"/>
                      </a:lnTo>
                      <a:lnTo>
                        <a:pt x="821" y="1733"/>
                      </a:lnTo>
                      <a:lnTo>
                        <a:pt x="2037" y="760"/>
                      </a:lnTo>
                      <a:lnTo>
                        <a:pt x="1581" y="152"/>
                      </a:lnTo>
                      <a:lnTo>
                        <a:pt x="1003" y="608"/>
                      </a:lnTo>
                      <a:lnTo>
                        <a:pt x="608" y="0"/>
                      </a:lnTo>
                      <a:close/>
                    </a:path>
                  </a:pathLst>
                </a:custGeom>
                <a:solidFill>
                  <a:srgbClr val="162E4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13543825" y="3962350"/>
                  <a:ext cx="815400" cy="321450"/>
                </a:xfrm>
                <a:custGeom>
                  <a:rect b="b" l="l" r="r" t="t"/>
                  <a:pathLst>
                    <a:path extrusionOk="0" h="12858" w="32616">
                      <a:moveTo>
                        <a:pt x="32524" y="1"/>
                      </a:moveTo>
                      <a:lnTo>
                        <a:pt x="30245" y="244"/>
                      </a:lnTo>
                      <a:lnTo>
                        <a:pt x="30336" y="1004"/>
                      </a:lnTo>
                      <a:lnTo>
                        <a:pt x="32615" y="761"/>
                      </a:lnTo>
                      <a:lnTo>
                        <a:pt x="32524" y="1"/>
                      </a:lnTo>
                      <a:close/>
                      <a:moveTo>
                        <a:pt x="28360" y="426"/>
                      </a:moveTo>
                      <a:lnTo>
                        <a:pt x="26080" y="639"/>
                      </a:lnTo>
                      <a:lnTo>
                        <a:pt x="26141" y="1399"/>
                      </a:lnTo>
                      <a:lnTo>
                        <a:pt x="28421" y="1186"/>
                      </a:lnTo>
                      <a:lnTo>
                        <a:pt x="28360" y="426"/>
                      </a:lnTo>
                      <a:close/>
                      <a:moveTo>
                        <a:pt x="24135" y="821"/>
                      </a:moveTo>
                      <a:lnTo>
                        <a:pt x="21855" y="1065"/>
                      </a:lnTo>
                      <a:lnTo>
                        <a:pt x="21916" y="1824"/>
                      </a:lnTo>
                      <a:lnTo>
                        <a:pt x="24196" y="1581"/>
                      </a:lnTo>
                      <a:lnTo>
                        <a:pt x="24135" y="821"/>
                      </a:lnTo>
                      <a:close/>
                      <a:moveTo>
                        <a:pt x="19940" y="1216"/>
                      </a:moveTo>
                      <a:lnTo>
                        <a:pt x="17661" y="1460"/>
                      </a:lnTo>
                      <a:lnTo>
                        <a:pt x="17752" y="2220"/>
                      </a:lnTo>
                      <a:lnTo>
                        <a:pt x="20032" y="1976"/>
                      </a:lnTo>
                      <a:lnTo>
                        <a:pt x="19940" y="1216"/>
                      </a:lnTo>
                      <a:close/>
                      <a:moveTo>
                        <a:pt x="15776" y="1642"/>
                      </a:moveTo>
                      <a:lnTo>
                        <a:pt x="13496" y="1855"/>
                      </a:lnTo>
                      <a:lnTo>
                        <a:pt x="13557" y="2615"/>
                      </a:lnTo>
                      <a:lnTo>
                        <a:pt x="15837" y="2402"/>
                      </a:lnTo>
                      <a:lnTo>
                        <a:pt x="15776" y="1642"/>
                      </a:lnTo>
                      <a:close/>
                      <a:moveTo>
                        <a:pt x="11794" y="3071"/>
                      </a:moveTo>
                      <a:lnTo>
                        <a:pt x="9971" y="4499"/>
                      </a:lnTo>
                      <a:lnTo>
                        <a:pt x="10427" y="5107"/>
                      </a:lnTo>
                      <a:lnTo>
                        <a:pt x="12250" y="3679"/>
                      </a:lnTo>
                      <a:lnTo>
                        <a:pt x="11794" y="3071"/>
                      </a:lnTo>
                      <a:close/>
                      <a:moveTo>
                        <a:pt x="8481" y="5654"/>
                      </a:moveTo>
                      <a:lnTo>
                        <a:pt x="6657" y="7083"/>
                      </a:lnTo>
                      <a:lnTo>
                        <a:pt x="7113" y="7691"/>
                      </a:lnTo>
                      <a:lnTo>
                        <a:pt x="8937" y="6262"/>
                      </a:lnTo>
                      <a:lnTo>
                        <a:pt x="8481" y="5654"/>
                      </a:lnTo>
                      <a:close/>
                      <a:moveTo>
                        <a:pt x="5138" y="8238"/>
                      </a:moveTo>
                      <a:lnTo>
                        <a:pt x="3314" y="9666"/>
                      </a:lnTo>
                      <a:lnTo>
                        <a:pt x="3770" y="10274"/>
                      </a:lnTo>
                      <a:lnTo>
                        <a:pt x="5594" y="8846"/>
                      </a:lnTo>
                      <a:lnTo>
                        <a:pt x="5138" y="8238"/>
                      </a:lnTo>
                      <a:close/>
                      <a:moveTo>
                        <a:pt x="1825" y="10821"/>
                      </a:moveTo>
                      <a:lnTo>
                        <a:pt x="1" y="12220"/>
                      </a:lnTo>
                      <a:lnTo>
                        <a:pt x="457" y="12858"/>
                      </a:lnTo>
                      <a:lnTo>
                        <a:pt x="2280" y="11429"/>
                      </a:lnTo>
                      <a:lnTo>
                        <a:pt x="1825" y="10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11290750" y="4371175"/>
                  <a:ext cx="85125" cy="85125"/>
                </a:xfrm>
                <a:custGeom>
                  <a:rect b="b" l="l" r="r" t="t"/>
                  <a:pathLst>
                    <a:path extrusionOk="0" h="3405" w="3405">
                      <a:moveTo>
                        <a:pt x="1703" y="0"/>
                      </a:moveTo>
                      <a:cubicBezTo>
                        <a:pt x="760" y="0"/>
                        <a:pt x="1" y="760"/>
                        <a:pt x="1" y="1703"/>
                      </a:cubicBezTo>
                      <a:cubicBezTo>
                        <a:pt x="1" y="2645"/>
                        <a:pt x="760" y="3405"/>
                        <a:pt x="1703" y="3405"/>
                      </a:cubicBezTo>
                      <a:cubicBezTo>
                        <a:pt x="2645" y="3405"/>
                        <a:pt x="3405" y="2645"/>
                        <a:pt x="3405" y="1703"/>
                      </a:cubicBezTo>
                      <a:cubicBezTo>
                        <a:pt x="3405" y="760"/>
                        <a:pt x="2645"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11580275" y="3947925"/>
                  <a:ext cx="85875" cy="85875"/>
                </a:xfrm>
                <a:custGeom>
                  <a:rect b="b" l="l" r="r" t="t"/>
                  <a:pathLst>
                    <a:path extrusionOk="0" h="3435" w="3435">
                      <a:moveTo>
                        <a:pt x="1702" y="0"/>
                      </a:moveTo>
                      <a:cubicBezTo>
                        <a:pt x="760" y="0"/>
                        <a:pt x="0" y="760"/>
                        <a:pt x="0" y="1733"/>
                      </a:cubicBezTo>
                      <a:cubicBezTo>
                        <a:pt x="0" y="2675"/>
                        <a:pt x="760" y="3435"/>
                        <a:pt x="1702" y="3435"/>
                      </a:cubicBezTo>
                      <a:cubicBezTo>
                        <a:pt x="2675" y="3435"/>
                        <a:pt x="3435" y="2675"/>
                        <a:pt x="3435" y="1733"/>
                      </a:cubicBezTo>
                      <a:cubicBezTo>
                        <a:pt x="3435" y="760"/>
                        <a:pt x="2675"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12330275" y="3352175"/>
                  <a:ext cx="85150" cy="85875"/>
                </a:xfrm>
                <a:custGeom>
                  <a:rect b="b" l="l" r="r" t="t"/>
                  <a:pathLst>
                    <a:path extrusionOk="0" h="3435" w="3406">
                      <a:moveTo>
                        <a:pt x="1703" y="0"/>
                      </a:moveTo>
                      <a:cubicBezTo>
                        <a:pt x="761" y="0"/>
                        <a:pt x="1" y="760"/>
                        <a:pt x="1" y="1733"/>
                      </a:cubicBezTo>
                      <a:cubicBezTo>
                        <a:pt x="1" y="2675"/>
                        <a:pt x="761" y="3435"/>
                        <a:pt x="1703" y="3435"/>
                      </a:cubicBezTo>
                      <a:cubicBezTo>
                        <a:pt x="2645" y="3435"/>
                        <a:pt x="3405" y="2675"/>
                        <a:pt x="3405" y="1733"/>
                      </a:cubicBezTo>
                      <a:cubicBezTo>
                        <a:pt x="3405" y="760"/>
                        <a:pt x="2645"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12945800" y="3286825"/>
                  <a:ext cx="85125" cy="85875"/>
                </a:xfrm>
                <a:custGeom>
                  <a:rect b="b" l="l" r="r" t="t"/>
                  <a:pathLst>
                    <a:path extrusionOk="0" h="3435" w="3405">
                      <a:moveTo>
                        <a:pt x="1703" y="0"/>
                      </a:moveTo>
                      <a:cubicBezTo>
                        <a:pt x="760" y="0"/>
                        <a:pt x="0" y="760"/>
                        <a:pt x="0" y="1733"/>
                      </a:cubicBezTo>
                      <a:cubicBezTo>
                        <a:pt x="0" y="2675"/>
                        <a:pt x="760" y="3435"/>
                        <a:pt x="1703" y="3435"/>
                      </a:cubicBezTo>
                      <a:cubicBezTo>
                        <a:pt x="2645" y="3435"/>
                        <a:pt x="3405" y="2675"/>
                        <a:pt x="3405" y="1733"/>
                      </a:cubicBezTo>
                      <a:cubicBezTo>
                        <a:pt x="3405" y="760"/>
                        <a:pt x="2645"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13445800" y="4268600"/>
                  <a:ext cx="85900" cy="85125"/>
                </a:xfrm>
                <a:custGeom>
                  <a:rect b="b" l="l" r="r" t="t"/>
                  <a:pathLst>
                    <a:path extrusionOk="0" h="3405" w="3436">
                      <a:moveTo>
                        <a:pt x="1733" y="0"/>
                      </a:moveTo>
                      <a:cubicBezTo>
                        <a:pt x="761" y="0"/>
                        <a:pt x="1" y="760"/>
                        <a:pt x="1" y="1702"/>
                      </a:cubicBezTo>
                      <a:cubicBezTo>
                        <a:pt x="1" y="2645"/>
                        <a:pt x="761" y="3404"/>
                        <a:pt x="1733" y="3404"/>
                      </a:cubicBezTo>
                      <a:cubicBezTo>
                        <a:pt x="2676" y="3404"/>
                        <a:pt x="3435" y="2645"/>
                        <a:pt x="3435" y="1702"/>
                      </a:cubicBezTo>
                      <a:cubicBezTo>
                        <a:pt x="3435" y="760"/>
                        <a:pt x="2676"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13837150" y="3976025"/>
                  <a:ext cx="85900" cy="85150"/>
                </a:xfrm>
                <a:custGeom>
                  <a:rect b="b" l="l" r="r" t="t"/>
                  <a:pathLst>
                    <a:path extrusionOk="0" h="3406" w="3436">
                      <a:moveTo>
                        <a:pt x="1703" y="1"/>
                      </a:moveTo>
                      <a:cubicBezTo>
                        <a:pt x="760" y="1"/>
                        <a:pt x="1" y="761"/>
                        <a:pt x="1" y="1703"/>
                      </a:cubicBezTo>
                      <a:cubicBezTo>
                        <a:pt x="1" y="2645"/>
                        <a:pt x="760" y="3405"/>
                        <a:pt x="1703" y="3405"/>
                      </a:cubicBezTo>
                      <a:cubicBezTo>
                        <a:pt x="2675" y="3405"/>
                        <a:pt x="3435" y="2645"/>
                        <a:pt x="3435" y="1703"/>
                      </a:cubicBezTo>
                      <a:cubicBezTo>
                        <a:pt x="3435" y="761"/>
                        <a:pt x="2675" y="1"/>
                        <a:pt x="1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14422275" y="3871925"/>
                  <a:ext cx="244700" cy="177850"/>
                </a:xfrm>
                <a:custGeom>
                  <a:rect b="b" l="l" r="r" t="t"/>
                  <a:pathLst>
                    <a:path extrusionOk="0" h="7114" w="9788">
                      <a:moveTo>
                        <a:pt x="0" y="1"/>
                      </a:moveTo>
                      <a:lnTo>
                        <a:pt x="882" y="7113"/>
                      </a:lnTo>
                      <a:lnTo>
                        <a:pt x="9788" y="228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11650950" y="4148525"/>
                  <a:ext cx="509900" cy="946850"/>
                </a:xfrm>
                <a:custGeom>
                  <a:rect b="b" l="l" r="r" t="t"/>
                  <a:pathLst>
                    <a:path extrusionOk="0" h="37874" w="20396">
                      <a:moveTo>
                        <a:pt x="0" y="1"/>
                      </a:moveTo>
                      <a:lnTo>
                        <a:pt x="0" y="37873"/>
                      </a:lnTo>
                      <a:lnTo>
                        <a:pt x="20396" y="37873"/>
                      </a:lnTo>
                      <a:lnTo>
                        <a:pt x="203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13194275" y="4463125"/>
                  <a:ext cx="509925" cy="633000"/>
                </a:xfrm>
                <a:custGeom>
                  <a:rect b="b" l="l" r="r" t="t"/>
                  <a:pathLst>
                    <a:path extrusionOk="0" h="25320" w="20397">
                      <a:moveTo>
                        <a:pt x="1" y="0"/>
                      </a:moveTo>
                      <a:lnTo>
                        <a:pt x="1" y="25320"/>
                      </a:lnTo>
                      <a:lnTo>
                        <a:pt x="20396" y="25320"/>
                      </a:lnTo>
                      <a:lnTo>
                        <a:pt x="203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12423000" y="3498050"/>
                  <a:ext cx="509900" cy="1598850"/>
                </a:xfrm>
                <a:custGeom>
                  <a:rect b="b" l="l" r="r" t="t"/>
                  <a:pathLst>
                    <a:path extrusionOk="0" h="63954" w="20396">
                      <a:moveTo>
                        <a:pt x="0" y="1"/>
                      </a:moveTo>
                      <a:lnTo>
                        <a:pt x="0" y="63953"/>
                      </a:lnTo>
                      <a:lnTo>
                        <a:pt x="20396" y="63953"/>
                      </a:lnTo>
                      <a:lnTo>
                        <a:pt x="2039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12423000" y="3688025"/>
                  <a:ext cx="509150" cy="643650"/>
                </a:xfrm>
                <a:custGeom>
                  <a:rect b="b" l="l" r="r" t="t"/>
                  <a:pathLst>
                    <a:path extrusionOk="0" h="25746" w="20366">
                      <a:moveTo>
                        <a:pt x="0" y="1"/>
                      </a:moveTo>
                      <a:lnTo>
                        <a:pt x="0" y="609"/>
                      </a:lnTo>
                      <a:lnTo>
                        <a:pt x="20365" y="25746"/>
                      </a:lnTo>
                      <a:lnTo>
                        <a:pt x="20365" y="2513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12423000" y="4893225"/>
                  <a:ext cx="163400" cy="202150"/>
                </a:xfrm>
                <a:custGeom>
                  <a:rect b="b" l="l" r="r" t="t"/>
                  <a:pathLst>
                    <a:path extrusionOk="0" h="8086" w="6536">
                      <a:moveTo>
                        <a:pt x="0" y="0"/>
                      </a:moveTo>
                      <a:lnTo>
                        <a:pt x="0" y="608"/>
                      </a:lnTo>
                      <a:lnTo>
                        <a:pt x="6079" y="8085"/>
                      </a:lnTo>
                      <a:lnTo>
                        <a:pt x="6535" y="8085"/>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12423000" y="4090025"/>
                  <a:ext cx="509150" cy="643650"/>
                </a:xfrm>
                <a:custGeom>
                  <a:rect b="b" l="l" r="r" t="t"/>
                  <a:pathLst>
                    <a:path extrusionOk="0" h="25746" w="20366">
                      <a:moveTo>
                        <a:pt x="0" y="0"/>
                      </a:moveTo>
                      <a:lnTo>
                        <a:pt x="0" y="608"/>
                      </a:lnTo>
                      <a:lnTo>
                        <a:pt x="20365" y="25745"/>
                      </a:lnTo>
                      <a:lnTo>
                        <a:pt x="20365" y="25137"/>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12423000" y="4491225"/>
                  <a:ext cx="489375" cy="604150"/>
                </a:xfrm>
                <a:custGeom>
                  <a:rect b="b" l="l" r="r" t="t"/>
                  <a:pathLst>
                    <a:path extrusionOk="0" h="24166" w="19575">
                      <a:moveTo>
                        <a:pt x="0" y="1"/>
                      </a:moveTo>
                      <a:lnTo>
                        <a:pt x="0" y="609"/>
                      </a:lnTo>
                      <a:lnTo>
                        <a:pt x="19089" y="24165"/>
                      </a:lnTo>
                      <a:lnTo>
                        <a:pt x="19575" y="24165"/>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12423000" y="3888650"/>
                  <a:ext cx="509150" cy="643650"/>
                </a:xfrm>
                <a:custGeom>
                  <a:rect b="b" l="l" r="r" t="t"/>
                  <a:pathLst>
                    <a:path extrusionOk="0" h="25746" w="20366">
                      <a:moveTo>
                        <a:pt x="0" y="0"/>
                      </a:moveTo>
                      <a:lnTo>
                        <a:pt x="0" y="608"/>
                      </a:lnTo>
                      <a:lnTo>
                        <a:pt x="20365" y="25745"/>
                      </a:lnTo>
                      <a:lnTo>
                        <a:pt x="20365" y="25137"/>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12423000" y="3498050"/>
                  <a:ext cx="509150" cy="632275"/>
                </a:xfrm>
                <a:custGeom>
                  <a:rect b="b" l="l" r="r" t="t"/>
                  <a:pathLst>
                    <a:path extrusionOk="0" h="25291" w="20366">
                      <a:moveTo>
                        <a:pt x="0" y="1"/>
                      </a:moveTo>
                      <a:lnTo>
                        <a:pt x="0" y="153"/>
                      </a:lnTo>
                      <a:lnTo>
                        <a:pt x="20365" y="25290"/>
                      </a:lnTo>
                      <a:lnTo>
                        <a:pt x="20365" y="24682"/>
                      </a:lnTo>
                      <a:lnTo>
                        <a:pt x="334"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12423000" y="4289875"/>
                  <a:ext cx="509150" cy="644400"/>
                </a:xfrm>
                <a:custGeom>
                  <a:rect b="b" l="l" r="r" t="t"/>
                  <a:pathLst>
                    <a:path extrusionOk="0" h="25776" w="20366">
                      <a:moveTo>
                        <a:pt x="0" y="0"/>
                      </a:moveTo>
                      <a:lnTo>
                        <a:pt x="0" y="608"/>
                      </a:lnTo>
                      <a:lnTo>
                        <a:pt x="20365" y="25776"/>
                      </a:lnTo>
                      <a:lnTo>
                        <a:pt x="20365" y="25198"/>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12423000" y="4691850"/>
                  <a:ext cx="326775" cy="403525"/>
                </a:xfrm>
                <a:custGeom>
                  <a:rect b="b" l="l" r="r" t="t"/>
                  <a:pathLst>
                    <a:path extrusionOk="0" h="16141" w="13071">
                      <a:moveTo>
                        <a:pt x="0" y="0"/>
                      </a:moveTo>
                      <a:lnTo>
                        <a:pt x="0" y="608"/>
                      </a:lnTo>
                      <a:lnTo>
                        <a:pt x="12584" y="16140"/>
                      </a:lnTo>
                      <a:lnTo>
                        <a:pt x="13070" y="16140"/>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12423000" y="4390925"/>
                  <a:ext cx="509150" cy="643650"/>
                </a:xfrm>
                <a:custGeom>
                  <a:rect b="b" l="l" r="r" t="t"/>
                  <a:pathLst>
                    <a:path extrusionOk="0" h="25746" w="20366">
                      <a:moveTo>
                        <a:pt x="0" y="1"/>
                      </a:moveTo>
                      <a:lnTo>
                        <a:pt x="0" y="609"/>
                      </a:lnTo>
                      <a:lnTo>
                        <a:pt x="20365" y="25746"/>
                      </a:lnTo>
                      <a:lnTo>
                        <a:pt x="20365" y="2513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12423000" y="3586975"/>
                  <a:ext cx="509150" cy="644400"/>
                </a:xfrm>
                <a:custGeom>
                  <a:rect b="b" l="l" r="r" t="t"/>
                  <a:pathLst>
                    <a:path extrusionOk="0" h="25776" w="20366">
                      <a:moveTo>
                        <a:pt x="0" y="0"/>
                      </a:moveTo>
                      <a:lnTo>
                        <a:pt x="0" y="608"/>
                      </a:lnTo>
                      <a:lnTo>
                        <a:pt x="20365" y="25776"/>
                      </a:lnTo>
                      <a:lnTo>
                        <a:pt x="20365" y="25168"/>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12423000" y="4592300"/>
                  <a:ext cx="408825" cy="503075"/>
                </a:xfrm>
                <a:custGeom>
                  <a:rect b="b" l="l" r="r" t="t"/>
                  <a:pathLst>
                    <a:path extrusionOk="0" h="20123" w="16353">
                      <a:moveTo>
                        <a:pt x="0" y="1"/>
                      </a:moveTo>
                      <a:lnTo>
                        <a:pt x="0" y="609"/>
                      </a:lnTo>
                      <a:lnTo>
                        <a:pt x="15836" y="20122"/>
                      </a:lnTo>
                      <a:lnTo>
                        <a:pt x="16353" y="20122"/>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12423000" y="3988950"/>
                  <a:ext cx="509150" cy="644400"/>
                </a:xfrm>
                <a:custGeom>
                  <a:rect b="b" l="l" r="r" t="t"/>
                  <a:pathLst>
                    <a:path extrusionOk="0" h="25776" w="20366">
                      <a:moveTo>
                        <a:pt x="0" y="1"/>
                      </a:moveTo>
                      <a:lnTo>
                        <a:pt x="0" y="608"/>
                      </a:lnTo>
                      <a:lnTo>
                        <a:pt x="20365" y="25776"/>
                      </a:lnTo>
                      <a:lnTo>
                        <a:pt x="20365" y="2516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12501250" y="3498050"/>
                  <a:ext cx="430900" cy="531950"/>
                </a:xfrm>
                <a:custGeom>
                  <a:rect b="b" l="l" r="r" t="t"/>
                  <a:pathLst>
                    <a:path extrusionOk="0" h="21278" w="17236">
                      <a:moveTo>
                        <a:pt x="1" y="1"/>
                      </a:moveTo>
                      <a:lnTo>
                        <a:pt x="17235" y="21278"/>
                      </a:lnTo>
                      <a:lnTo>
                        <a:pt x="17235" y="20700"/>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12423000" y="3788350"/>
                  <a:ext cx="509150" cy="644400"/>
                </a:xfrm>
                <a:custGeom>
                  <a:rect b="b" l="l" r="r" t="t"/>
                  <a:pathLst>
                    <a:path extrusionOk="0" h="25776" w="20366">
                      <a:moveTo>
                        <a:pt x="0" y="0"/>
                      </a:moveTo>
                      <a:lnTo>
                        <a:pt x="0" y="578"/>
                      </a:lnTo>
                      <a:lnTo>
                        <a:pt x="20365" y="25776"/>
                      </a:lnTo>
                      <a:lnTo>
                        <a:pt x="20365" y="25168"/>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12423000" y="4190325"/>
                  <a:ext cx="509150" cy="644400"/>
                </a:xfrm>
                <a:custGeom>
                  <a:rect b="b" l="l" r="r" t="t"/>
                  <a:pathLst>
                    <a:path extrusionOk="0" h="25776" w="20366">
                      <a:moveTo>
                        <a:pt x="0" y="0"/>
                      </a:moveTo>
                      <a:lnTo>
                        <a:pt x="0" y="578"/>
                      </a:lnTo>
                      <a:lnTo>
                        <a:pt x="20365" y="25776"/>
                      </a:lnTo>
                      <a:lnTo>
                        <a:pt x="20365" y="25168"/>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12423000" y="4994275"/>
                  <a:ext cx="82850" cy="101100"/>
                </a:xfrm>
                <a:custGeom>
                  <a:rect b="b" l="l" r="r" t="t"/>
                  <a:pathLst>
                    <a:path extrusionOk="0" h="4044" w="3314">
                      <a:moveTo>
                        <a:pt x="0" y="1"/>
                      </a:moveTo>
                      <a:lnTo>
                        <a:pt x="0" y="609"/>
                      </a:lnTo>
                      <a:lnTo>
                        <a:pt x="2827" y="4043"/>
                      </a:lnTo>
                      <a:lnTo>
                        <a:pt x="3313" y="4043"/>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12423000" y="4792925"/>
                  <a:ext cx="244700" cy="302450"/>
                </a:xfrm>
                <a:custGeom>
                  <a:rect b="b" l="l" r="r" t="t"/>
                  <a:pathLst>
                    <a:path extrusionOk="0" h="12098" w="9788">
                      <a:moveTo>
                        <a:pt x="0" y="0"/>
                      </a:moveTo>
                      <a:lnTo>
                        <a:pt x="0" y="608"/>
                      </a:lnTo>
                      <a:lnTo>
                        <a:pt x="9301" y="12097"/>
                      </a:lnTo>
                      <a:lnTo>
                        <a:pt x="9788" y="12097"/>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13965575" y="4148525"/>
                  <a:ext cx="509900" cy="946850"/>
                </a:xfrm>
                <a:custGeom>
                  <a:rect b="b" l="l" r="r" t="t"/>
                  <a:pathLst>
                    <a:path extrusionOk="0" h="37874" w="20396">
                      <a:moveTo>
                        <a:pt x="0" y="1"/>
                      </a:moveTo>
                      <a:lnTo>
                        <a:pt x="0" y="37873"/>
                      </a:lnTo>
                      <a:lnTo>
                        <a:pt x="20396" y="37873"/>
                      </a:lnTo>
                      <a:lnTo>
                        <a:pt x="2039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13965575" y="4336975"/>
                  <a:ext cx="509150" cy="643650"/>
                </a:xfrm>
                <a:custGeom>
                  <a:rect b="b" l="l" r="r" t="t"/>
                  <a:pathLst>
                    <a:path extrusionOk="0" h="25746" w="20366">
                      <a:moveTo>
                        <a:pt x="0" y="1"/>
                      </a:moveTo>
                      <a:lnTo>
                        <a:pt x="0" y="609"/>
                      </a:lnTo>
                      <a:lnTo>
                        <a:pt x="20366" y="25746"/>
                      </a:lnTo>
                      <a:lnTo>
                        <a:pt x="20366" y="2513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14125150" y="4147000"/>
                  <a:ext cx="349575" cy="431650"/>
                </a:xfrm>
                <a:custGeom>
                  <a:rect b="b" l="l" r="r" t="t"/>
                  <a:pathLst>
                    <a:path extrusionOk="0" h="17266" w="13983">
                      <a:moveTo>
                        <a:pt x="0" y="1"/>
                      </a:moveTo>
                      <a:lnTo>
                        <a:pt x="13983" y="17265"/>
                      </a:lnTo>
                      <a:lnTo>
                        <a:pt x="13983" y="16658"/>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13965575" y="4738200"/>
                  <a:ext cx="288775" cy="357175"/>
                </a:xfrm>
                <a:custGeom>
                  <a:rect b="b" l="l" r="r" t="t"/>
                  <a:pathLst>
                    <a:path extrusionOk="0" h="14287" w="11551">
                      <a:moveTo>
                        <a:pt x="0" y="1"/>
                      </a:moveTo>
                      <a:lnTo>
                        <a:pt x="0" y="608"/>
                      </a:lnTo>
                      <a:lnTo>
                        <a:pt x="11095" y="14286"/>
                      </a:lnTo>
                      <a:lnTo>
                        <a:pt x="11551" y="14286"/>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13965575" y="4538350"/>
                  <a:ext cx="452150" cy="557025"/>
                </a:xfrm>
                <a:custGeom>
                  <a:rect b="b" l="l" r="r" t="t"/>
                  <a:pathLst>
                    <a:path extrusionOk="0" h="22281" w="18086">
                      <a:moveTo>
                        <a:pt x="0" y="1"/>
                      </a:moveTo>
                      <a:lnTo>
                        <a:pt x="0" y="608"/>
                      </a:lnTo>
                      <a:lnTo>
                        <a:pt x="17600" y="22280"/>
                      </a:lnTo>
                      <a:lnTo>
                        <a:pt x="18086" y="22280"/>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13965575" y="4147000"/>
                  <a:ext cx="509150" cy="633025"/>
                </a:xfrm>
                <a:custGeom>
                  <a:rect b="b" l="l" r="r" t="t"/>
                  <a:pathLst>
                    <a:path extrusionOk="0" h="25321" w="20366">
                      <a:moveTo>
                        <a:pt x="0" y="1"/>
                      </a:moveTo>
                      <a:lnTo>
                        <a:pt x="0" y="183"/>
                      </a:lnTo>
                      <a:lnTo>
                        <a:pt x="20366" y="25320"/>
                      </a:lnTo>
                      <a:lnTo>
                        <a:pt x="20366" y="24712"/>
                      </a:lnTo>
                      <a:lnTo>
                        <a:pt x="335"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13965575" y="4939575"/>
                  <a:ext cx="126175" cy="155800"/>
                </a:xfrm>
                <a:custGeom>
                  <a:rect b="b" l="l" r="r" t="t"/>
                  <a:pathLst>
                    <a:path extrusionOk="0" h="6232" w="5047">
                      <a:moveTo>
                        <a:pt x="0" y="0"/>
                      </a:moveTo>
                      <a:lnTo>
                        <a:pt x="0" y="608"/>
                      </a:lnTo>
                      <a:lnTo>
                        <a:pt x="4560" y="6231"/>
                      </a:lnTo>
                      <a:lnTo>
                        <a:pt x="5046" y="6231"/>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14205700" y="4147000"/>
                  <a:ext cx="269025" cy="332100"/>
                </a:xfrm>
                <a:custGeom>
                  <a:rect b="b" l="l" r="r" t="t"/>
                  <a:pathLst>
                    <a:path extrusionOk="0" h="13284" w="10761">
                      <a:moveTo>
                        <a:pt x="0" y="1"/>
                      </a:moveTo>
                      <a:lnTo>
                        <a:pt x="10761" y="13284"/>
                      </a:lnTo>
                      <a:lnTo>
                        <a:pt x="10761" y="12676"/>
                      </a:lnTo>
                      <a:lnTo>
                        <a:pt x="51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14369075" y="4147000"/>
                  <a:ext cx="105650" cy="130725"/>
                </a:xfrm>
                <a:custGeom>
                  <a:rect b="b" l="l" r="r" t="t"/>
                  <a:pathLst>
                    <a:path extrusionOk="0" h="5229" w="4226">
                      <a:moveTo>
                        <a:pt x="1" y="1"/>
                      </a:moveTo>
                      <a:lnTo>
                        <a:pt x="4226" y="5229"/>
                      </a:lnTo>
                      <a:lnTo>
                        <a:pt x="4226" y="4621"/>
                      </a:lnTo>
                      <a:lnTo>
                        <a:pt x="51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13965575" y="5040625"/>
                  <a:ext cx="44850" cy="54750"/>
                </a:xfrm>
                <a:custGeom>
                  <a:rect b="b" l="l" r="r" t="t"/>
                  <a:pathLst>
                    <a:path extrusionOk="0" h="2190" w="1794">
                      <a:moveTo>
                        <a:pt x="0" y="1"/>
                      </a:moveTo>
                      <a:lnTo>
                        <a:pt x="0" y="609"/>
                      </a:lnTo>
                      <a:lnTo>
                        <a:pt x="1338" y="2189"/>
                      </a:lnTo>
                      <a:lnTo>
                        <a:pt x="1794" y="2189"/>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13965575" y="4236675"/>
                  <a:ext cx="509150" cy="644400"/>
                </a:xfrm>
                <a:custGeom>
                  <a:rect b="b" l="l" r="r" t="t"/>
                  <a:pathLst>
                    <a:path extrusionOk="0" h="25776" w="20366">
                      <a:moveTo>
                        <a:pt x="0" y="0"/>
                      </a:moveTo>
                      <a:lnTo>
                        <a:pt x="0" y="578"/>
                      </a:lnTo>
                      <a:lnTo>
                        <a:pt x="20366" y="25776"/>
                      </a:lnTo>
                      <a:lnTo>
                        <a:pt x="20366" y="25168"/>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13965575" y="4638650"/>
                  <a:ext cx="370850" cy="456725"/>
                </a:xfrm>
                <a:custGeom>
                  <a:rect b="b" l="l" r="r" t="t"/>
                  <a:pathLst>
                    <a:path extrusionOk="0" h="18269" w="14834">
                      <a:moveTo>
                        <a:pt x="0" y="1"/>
                      </a:moveTo>
                      <a:lnTo>
                        <a:pt x="0" y="578"/>
                      </a:lnTo>
                      <a:lnTo>
                        <a:pt x="14317" y="18268"/>
                      </a:lnTo>
                      <a:lnTo>
                        <a:pt x="14834" y="1826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14043850" y="4147000"/>
                  <a:ext cx="430875" cy="532725"/>
                </a:xfrm>
                <a:custGeom>
                  <a:rect b="b" l="l" r="r" t="t"/>
                  <a:pathLst>
                    <a:path extrusionOk="0" h="21309" w="17235">
                      <a:moveTo>
                        <a:pt x="0" y="1"/>
                      </a:moveTo>
                      <a:lnTo>
                        <a:pt x="17235" y="21308"/>
                      </a:lnTo>
                      <a:lnTo>
                        <a:pt x="17235" y="20700"/>
                      </a:lnTo>
                      <a:lnTo>
                        <a:pt x="486"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14287775" y="4147000"/>
                  <a:ext cx="186950" cy="231800"/>
                </a:xfrm>
                <a:custGeom>
                  <a:rect b="b" l="l" r="r" t="t"/>
                  <a:pathLst>
                    <a:path extrusionOk="0" h="9272" w="7478">
                      <a:moveTo>
                        <a:pt x="0" y="1"/>
                      </a:moveTo>
                      <a:lnTo>
                        <a:pt x="7478" y="9271"/>
                      </a:lnTo>
                      <a:lnTo>
                        <a:pt x="7478" y="8664"/>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13965575" y="4437275"/>
                  <a:ext cx="509150" cy="644425"/>
                </a:xfrm>
                <a:custGeom>
                  <a:rect b="b" l="l" r="r" t="t"/>
                  <a:pathLst>
                    <a:path extrusionOk="0" h="25777" w="20366">
                      <a:moveTo>
                        <a:pt x="0" y="1"/>
                      </a:moveTo>
                      <a:lnTo>
                        <a:pt x="0" y="609"/>
                      </a:lnTo>
                      <a:lnTo>
                        <a:pt x="20366" y="25776"/>
                      </a:lnTo>
                      <a:lnTo>
                        <a:pt x="20366" y="25168"/>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13965575" y="4839275"/>
                  <a:ext cx="208225" cy="256100"/>
                </a:xfrm>
                <a:custGeom>
                  <a:rect b="b" l="l" r="r" t="t"/>
                  <a:pathLst>
                    <a:path extrusionOk="0" h="10244" w="8329">
                      <a:moveTo>
                        <a:pt x="0" y="0"/>
                      </a:moveTo>
                      <a:lnTo>
                        <a:pt x="0" y="608"/>
                      </a:lnTo>
                      <a:lnTo>
                        <a:pt x="7842" y="10243"/>
                      </a:lnTo>
                      <a:lnTo>
                        <a:pt x="8329" y="10243"/>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10879650" y="4759475"/>
                  <a:ext cx="509900" cy="337425"/>
                </a:xfrm>
                <a:custGeom>
                  <a:rect b="b" l="l" r="r" t="t"/>
                  <a:pathLst>
                    <a:path extrusionOk="0" h="13497" w="20396">
                      <a:moveTo>
                        <a:pt x="0" y="1"/>
                      </a:moveTo>
                      <a:lnTo>
                        <a:pt x="0" y="13496"/>
                      </a:lnTo>
                      <a:lnTo>
                        <a:pt x="20396" y="13496"/>
                      </a:lnTo>
                      <a:lnTo>
                        <a:pt x="2039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10879650" y="4947175"/>
                  <a:ext cx="121600" cy="148200"/>
                </a:xfrm>
                <a:custGeom>
                  <a:rect b="b" l="l" r="r" t="t"/>
                  <a:pathLst>
                    <a:path extrusionOk="0" h="5928" w="4864">
                      <a:moveTo>
                        <a:pt x="0" y="0"/>
                      </a:moveTo>
                      <a:lnTo>
                        <a:pt x="0" y="608"/>
                      </a:lnTo>
                      <a:lnTo>
                        <a:pt x="4377" y="5927"/>
                      </a:lnTo>
                      <a:lnTo>
                        <a:pt x="4864" y="5927"/>
                      </a:lnTo>
                      <a:lnTo>
                        <a:pt x="0" y="0"/>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a:off x="11039225" y="4759475"/>
                  <a:ext cx="288025" cy="335900"/>
                </a:xfrm>
                <a:custGeom>
                  <a:rect b="b" l="l" r="r" t="t"/>
                  <a:pathLst>
                    <a:path extrusionOk="0" h="13436" w="11521">
                      <a:moveTo>
                        <a:pt x="1" y="1"/>
                      </a:moveTo>
                      <a:lnTo>
                        <a:pt x="11004" y="13435"/>
                      </a:lnTo>
                      <a:lnTo>
                        <a:pt x="11521" y="13435"/>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10879650" y="4759475"/>
                  <a:ext cx="284225" cy="335900"/>
                </a:xfrm>
                <a:custGeom>
                  <a:rect b="b" l="l" r="r" t="t"/>
                  <a:pathLst>
                    <a:path extrusionOk="0" h="13436" w="11369">
                      <a:moveTo>
                        <a:pt x="0" y="1"/>
                      </a:moveTo>
                      <a:lnTo>
                        <a:pt x="0" y="153"/>
                      </a:lnTo>
                      <a:lnTo>
                        <a:pt x="10912" y="13435"/>
                      </a:lnTo>
                      <a:lnTo>
                        <a:pt x="11368" y="13435"/>
                      </a:lnTo>
                      <a:lnTo>
                        <a:pt x="365"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11120525" y="4759475"/>
                  <a:ext cx="269025" cy="328300"/>
                </a:xfrm>
                <a:custGeom>
                  <a:rect b="b" l="l" r="r" t="t"/>
                  <a:pathLst>
                    <a:path extrusionOk="0" h="13132" w="10761">
                      <a:moveTo>
                        <a:pt x="1" y="1"/>
                      </a:moveTo>
                      <a:lnTo>
                        <a:pt x="10761" y="13132"/>
                      </a:lnTo>
                      <a:lnTo>
                        <a:pt x="10761" y="12524"/>
                      </a:lnTo>
                      <a:lnTo>
                        <a:pt x="518"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11283150" y="4759475"/>
                  <a:ext cx="106400" cy="129200"/>
                </a:xfrm>
                <a:custGeom>
                  <a:rect b="b" l="l" r="r" t="t"/>
                  <a:pathLst>
                    <a:path extrusionOk="0" h="5168" w="4256">
                      <a:moveTo>
                        <a:pt x="1" y="1"/>
                      </a:moveTo>
                      <a:lnTo>
                        <a:pt x="4256" y="5168"/>
                      </a:lnTo>
                      <a:lnTo>
                        <a:pt x="4256" y="4590"/>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10879650" y="4847625"/>
                  <a:ext cx="202925" cy="247750"/>
                </a:xfrm>
                <a:custGeom>
                  <a:rect b="b" l="l" r="r" t="t"/>
                  <a:pathLst>
                    <a:path extrusionOk="0" h="9910" w="8117">
                      <a:moveTo>
                        <a:pt x="0" y="1"/>
                      </a:moveTo>
                      <a:lnTo>
                        <a:pt x="0" y="608"/>
                      </a:lnTo>
                      <a:lnTo>
                        <a:pt x="7630" y="9909"/>
                      </a:lnTo>
                      <a:lnTo>
                        <a:pt x="8116" y="9909"/>
                      </a:lnTo>
                      <a:lnTo>
                        <a:pt x="0"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10957150" y="4759475"/>
                  <a:ext cx="288025" cy="335900"/>
                </a:xfrm>
                <a:custGeom>
                  <a:rect b="b" l="l" r="r" t="t"/>
                  <a:pathLst>
                    <a:path extrusionOk="0" h="13436" w="11521">
                      <a:moveTo>
                        <a:pt x="1" y="1"/>
                      </a:moveTo>
                      <a:lnTo>
                        <a:pt x="11034" y="13435"/>
                      </a:lnTo>
                      <a:lnTo>
                        <a:pt x="11521" y="13435"/>
                      </a:lnTo>
                      <a:lnTo>
                        <a:pt x="518"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11201850" y="4759475"/>
                  <a:ext cx="187700" cy="228750"/>
                </a:xfrm>
                <a:custGeom>
                  <a:rect b="b" l="l" r="r" t="t"/>
                  <a:pathLst>
                    <a:path extrusionOk="0" h="9150" w="7508">
                      <a:moveTo>
                        <a:pt x="0" y="1"/>
                      </a:moveTo>
                      <a:lnTo>
                        <a:pt x="7508" y="9150"/>
                      </a:lnTo>
                      <a:lnTo>
                        <a:pt x="7508" y="8542"/>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7" name="Google Shape;2057;p53"/>
              <p:cNvSpPr/>
              <p:nvPr/>
            </p:nvSpPr>
            <p:spPr>
              <a:xfrm>
                <a:off x="12581800" y="3498050"/>
                <a:ext cx="350350" cy="432425"/>
              </a:xfrm>
              <a:custGeom>
                <a:rect b="b" l="l" r="r" t="t"/>
                <a:pathLst>
                  <a:path extrusionOk="0" h="17297" w="14014">
                    <a:moveTo>
                      <a:pt x="1" y="1"/>
                    </a:moveTo>
                    <a:lnTo>
                      <a:pt x="14013" y="17296"/>
                    </a:lnTo>
                    <a:lnTo>
                      <a:pt x="14013" y="16688"/>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12663125" y="3498050"/>
                <a:ext cx="269025" cy="331350"/>
              </a:xfrm>
              <a:custGeom>
                <a:rect b="b" l="l" r="r" t="t"/>
                <a:pathLst>
                  <a:path extrusionOk="0" h="13254" w="10761">
                    <a:moveTo>
                      <a:pt x="0" y="1"/>
                    </a:moveTo>
                    <a:lnTo>
                      <a:pt x="10760" y="13253"/>
                    </a:lnTo>
                    <a:lnTo>
                      <a:pt x="10760" y="12646"/>
                    </a:lnTo>
                    <a:lnTo>
                      <a:pt x="51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12825725" y="3498050"/>
                <a:ext cx="106425" cy="129975"/>
              </a:xfrm>
              <a:custGeom>
                <a:rect b="b" l="l" r="r" t="t"/>
                <a:pathLst>
                  <a:path extrusionOk="0" h="5199" w="4257">
                    <a:moveTo>
                      <a:pt x="1" y="1"/>
                    </a:moveTo>
                    <a:lnTo>
                      <a:pt x="4256" y="5199"/>
                    </a:lnTo>
                    <a:lnTo>
                      <a:pt x="4256" y="4621"/>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12745175" y="3498050"/>
                <a:ext cx="186975" cy="231050"/>
              </a:xfrm>
              <a:custGeom>
                <a:rect b="b" l="l" r="r" t="t"/>
                <a:pathLst>
                  <a:path extrusionOk="0" h="9242" w="7479">
                    <a:moveTo>
                      <a:pt x="1" y="1"/>
                    </a:moveTo>
                    <a:lnTo>
                      <a:pt x="7478" y="9241"/>
                    </a:lnTo>
                    <a:lnTo>
                      <a:pt x="7478" y="8633"/>
                    </a:lnTo>
                    <a:lnTo>
                      <a:pt x="487" y="1"/>
                    </a:lnTo>
                    <a:close/>
                  </a:path>
                </a:pathLst>
              </a:custGeom>
              <a:solidFill>
                <a:srgbClr val="D16D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1" name="Google Shape;2061;p53"/>
          <p:cNvGrpSpPr/>
          <p:nvPr/>
        </p:nvGrpSpPr>
        <p:grpSpPr>
          <a:xfrm flipH="1">
            <a:off x="6538523" y="2241855"/>
            <a:ext cx="2609371" cy="2901599"/>
            <a:chOff x="7859075" y="1676500"/>
            <a:chExt cx="3074550" cy="3418875"/>
          </a:xfrm>
        </p:grpSpPr>
        <p:sp>
          <p:nvSpPr>
            <p:cNvPr id="2062" name="Google Shape;2062;p53"/>
            <p:cNvSpPr/>
            <p:nvPr/>
          </p:nvSpPr>
          <p:spPr>
            <a:xfrm>
              <a:off x="9674450" y="2149975"/>
              <a:ext cx="128450" cy="245500"/>
            </a:xfrm>
            <a:custGeom>
              <a:rect b="b" l="l" r="r" t="t"/>
              <a:pathLst>
                <a:path extrusionOk="0" h="9820" w="5138">
                  <a:moveTo>
                    <a:pt x="1125" y="337"/>
                  </a:moveTo>
                  <a:cubicBezTo>
                    <a:pt x="1460" y="337"/>
                    <a:pt x="1916" y="701"/>
                    <a:pt x="2372" y="1340"/>
                  </a:cubicBezTo>
                  <a:cubicBezTo>
                    <a:pt x="2980" y="2130"/>
                    <a:pt x="3527" y="3224"/>
                    <a:pt x="3892" y="4440"/>
                  </a:cubicBezTo>
                  <a:cubicBezTo>
                    <a:pt x="4743" y="7115"/>
                    <a:pt x="4560" y="9182"/>
                    <a:pt x="3861" y="9425"/>
                  </a:cubicBezTo>
                  <a:cubicBezTo>
                    <a:pt x="3817" y="9440"/>
                    <a:pt x="3771" y="9447"/>
                    <a:pt x="3722" y="9447"/>
                  </a:cubicBezTo>
                  <a:cubicBezTo>
                    <a:pt x="3371" y="9447"/>
                    <a:pt x="2917" y="9070"/>
                    <a:pt x="2463" y="8483"/>
                  </a:cubicBezTo>
                  <a:cubicBezTo>
                    <a:pt x="1855" y="7662"/>
                    <a:pt x="1308" y="6568"/>
                    <a:pt x="943" y="5352"/>
                  </a:cubicBezTo>
                  <a:cubicBezTo>
                    <a:pt x="518" y="4106"/>
                    <a:pt x="335" y="2890"/>
                    <a:pt x="366" y="1948"/>
                  </a:cubicBezTo>
                  <a:cubicBezTo>
                    <a:pt x="396" y="1066"/>
                    <a:pt x="639" y="489"/>
                    <a:pt x="974" y="397"/>
                  </a:cubicBezTo>
                  <a:cubicBezTo>
                    <a:pt x="1065" y="337"/>
                    <a:pt x="1095" y="337"/>
                    <a:pt x="1125" y="337"/>
                  </a:cubicBezTo>
                  <a:close/>
                  <a:moveTo>
                    <a:pt x="1138" y="1"/>
                  </a:moveTo>
                  <a:cubicBezTo>
                    <a:pt x="1061" y="1"/>
                    <a:pt x="986" y="11"/>
                    <a:pt x="913" y="33"/>
                  </a:cubicBezTo>
                  <a:cubicBezTo>
                    <a:pt x="366" y="185"/>
                    <a:pt x="62" y="884"/>
                    <a:pt x="31" y="1948"/>
                  </a:cubicBezTo>
                  <a:cubicBezTo>
                    <a:pt x="1" y="2920"/>
                    <a:pt x="183" y="4227"/>
                    <a:pt x="609" y="5473"/>
                  </a:cubicBezTo>
                  <a:cubicBezTo>
                    <a:pt x="1004" y="6780"/>
                    <a:pt x="1551" y="7905"/>
                    <a:pt x="2159" y="8695"/>
                  </a:cubicBezTo>
                  <a:cubicBezTo>
                    <a:pt x="2676" y="9425"/>
                    <a:pt x="3253" y="9820"/>
                    <a:pt x="3709" y="9820"/>
                  </a:cubicBezTo>
                  <a:cubicBezTo>
                    <a:pt x="3800" y="9820"/>
                    <a:pt x="3861" y="9759"/>
                    <a:pt x="3983" y="9759"/>
                  </a:cubicBezTo>
                  <a:cubicBezTo>
                    <a:pt x="5047" y="9455"/>
                    <a:pt x="5138" y="7115"/>
                    <a:pt x="4287" y="4349"/>
                  </a:cubicBezTo>
                  <a:cubicBezTo>
                    <a:pt x="3861" y="3042"/>
                    <a:pt x="3344" y="1917"/>
                    <a:pt x="2706" y="1096"/>
                  </a:cubicBezTo>
                  <a:cubicBezTo>
                    <a:pt x="2158" y="392"/>
                    <a:pt x="1610" y="1"/>
                    <a:pt x="1138"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8950275" y="1947900"/>
              <a:ext cx="845800" cy="1199900"/>
            </a:xfrm>
            <a:custGeom>
              <a:rect b="b" l="l" r="r" t="t"/>
              <a:pathLst>
                <a:path extrusionOk="0" h="47996" w="33832">
                  <a:moveTo>
                    <a:pt x="25168" y="0"/>
                  </a:moveTo>
                  <a:lnTo>
                    <a:pt x="2980" y="26353"/>
                  </a:lnTo>
                  <a:lnTo>
                    <a:pt x="730" y="33040"/>
                  </a:lnTo>
                  <a:lnTo>
                    <a:pt x="1" y="40396"/>
                  </a:lnTo>
                  <a:lnTo>
                    <a:pt x="3223" y="42371"/>
                  </a:lnTo>
                  <a:lnTo>
                    <a:pt x="9363" y="46627"/>
                  </a:lnTo>
                  <a:cubicBezTo>
                    <a:pt x="9363" y="46627"/>
                    <a:pt x="20183" y="47903"/>
                    <a:pt x="20822" y="47995"/>
                  </a:cubicBezTo>
                  <a:cubicBezTo>
                    <a:pt x="20826" y="47995"/>
                    <a:pt x="20829" y="47995"/>
                    <a:pt x="20833" y="47995"/>
                  </a:cubicBezTo>
                  <a:cubicBezTo>
                    <a:pt x="21436" y="47995"/>
                    <a:pt x="19454" y="43010"/>
                    <a:pt x="19454" y="43010"/>
                  </a:cubicBezTo>
                  <a:lnTo>
                    <a:pt x="19728" y="35897"/>
                  </a:lnTo>
                  <a:cubicBezTo>
                    <a:pt x="19728" y="35897"/>
                    <a:pt x="21920" y="36058"/>
                    <a:pt x="24313" y="36058"/>
                  </a:cubicBezTo>
                  <a:cubicBezTo>
                    <a:pt x="26454" y="36058"/>
                    <a:pt x="28755" y="35929"/>
                    <a:pt x="29789" y="35441"/>
                  </a:cubicBezTo>
                  <a:cubicBezTo>
                    <a:pt x="32403" y="34073"/>
                    <a:pt x="33102" y="32493"/>
                    <a:pt x="32099" y="22523"/>
                  </a:cubicBezTo>
                  <a:cubicBezTo>
                    <a:pt x="32038" y="21702"/>
                    <a:pt x="33831" y="21277"/>
                    <a:pt x="33588" y="19818"/>
                  </a:cubicBezTo>
                  <a:cubicBezTo>
                    <a:pt x="33314" y="18389"/>
                    <a:pt x="30518" y="14012"/>
                    <a:pt x="29941" y="11915"/>
                  </a:cubicBezTo>
                  <a:cubicBezTo>
                    <a:pt x="27904" y="4286"/>
                    <a:pt x="25168" y="0"/>
                    <a:pt x="25168"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8539950" y="1676500"/>
              <a:ext cx="1168575" cy="1118750"/>
            </a:xfrm>
            <a:custGeom>
              <a:rect b="b" l="l" r="r" t="t"/>
              <a:pathLst>
                <a:path extrusionOk="0" h="44750" w="46743">
                  <a:moveTo>
                    <a:pt x="35564" y="1"/>
                  </a:moveTo>
                  <a:cubicBezTo>
                    <a:pt x="33742" y="1"/>
                    <a:pt x="31936" y="537"/>
                    <a:pt x="30487" y="1646"/>
                  </a:cubicBezTo>
                  <a:cubicBezTo>
                    <a:pt x="29175" y="1505"/>
                    <a:pt x="27900" y="1437"/>
                    <a:pt x="26667" y="1437"/>
                  </a:cubicBezTo>
                  <a:cubicBezTo>
                    <a:pt x="13781" y="1437"/>
                    <a:pt x="5358" y="8845"/>
                    <a:pt x="5441" y="17999"/>
                  </a:cubicBezTo>
                  <a:cubicBezTo>
                    <a:pt x="0" y="25659"/>
                    <a:pt x="6201" y="34139"/>
                    <a:pt x="16870" y="44717"/>
                  </a:cubicBezTo>
                  <a:cubicBezTo>
                    <a:pt x="17514" y="44736"/>
                    <a:pt x="18158" y="44749"/>
                    <a:pt x="18801" y="44749"/>
                  </a:cubicBezTo>
                  <a:cubicBezTo>
                    <a:pt x="24347" y="44749"/>
                    <a:pt x="29775" y="43730"/>
                    <a:pt x="33861" y="36267"/>
                  </a:cubicBezTo>
                  <a:cubicBezTo>
                    <a:pt x="33861" y="36267"/>
                    <a:pt x="30548" y="31039"/>
                    <a:pt x="33952" y="27999"/>
                  </a:cubicBezTo>
                  <a:cubicBezTo>
                    <a:pt x="34737" y="27317"/>
                    <a:pt x="35461" y="27054"/>
                    <a:pt x="36112" y="27054"/>
                  </a:cubicBezTo>
                  <a:cubicBezTo>
                    <a:pt x="38333" y="27054"/>
                    <a:pt x="39697" y="30127"/>
                    <a:pt x="39697" y="30127"/>
                  </a:cubicBezTo>
                  <a:cubicBezTo>
                    <a:pt x="40149" y="30839"/>
                    <a:pt x="40620" y="31264"/>
                    <a:pt x="41112" y="31264"/>
                  </a:cubicBezTo>
                  <a:cubicBezTo>
                    <a:pt x="41480" y="31264"/>
                    <a:pt x="41860" y="31025"/>
                    <a:pt x="42250" y="30492"/>
                  </a:cubicBezTo>
                  <a:cubicBezTo>
                    <a:pt x="37265" y="20248"/>
                    <a:pt x="43040" y="13713"/>
                    <a:pt x="43040" y="13713"/>
                  </a:cubicBezTo>
                  <a:cubicBezTo>
                    <a:pt x="46742" y="4916"/>
                    <a:pt x="41082" y="1"/>
                    <a:pt x="35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9381900" y="2581625"/>
              <a:ext cx="107925" cy="49425"/>
            </a:xfrm>
            <a:custGeom>
              <a:rect b="b" l="l" r="r" t="t"/>
              <a:pathLst>
                <a:path extrusionOk="0" h="1977" w="4317">
                  <a:moveTo>
                    <a:pt x="304" y="1"/>
                  </a:moveTo>
                  <a:lnTo>
                    <a:pt x="1" y="183"/>
                  </a:lnTo>
                  <a:cubicBezTo>
                    <a:pt x="31" y="244"/>
                    <a:pt x="1125" y="1977"/>
                    <a:pt x="3739" y="1977"/>
                  </a:cubicBezTo>
                  <a:cubicBezTo>
                    <a:pt x="3952" y="1977"/>
                    <a:pt x="4134" y="1916"/>
                    <a:pt x="4317" y="1916"/>
                  </a:cubicBezTo>
                  <a:lnTo>
                    <a:pt x="4286" y="1551"/>
                  </a:lnTo>
                  <a:cubicBezTo>
                    <a:pt x="4083" y="1571"/>
                    <a:pt x="3889" y="1580"/>
                    <a:pt x="3703" y="1580"/>
                  </a:cubicBezTo>
                  <a:cubicBezTo>
                    <a:pt x="1303" y="1580"/>
                    <a:pt x="333" y="57"/>
                    <a:pt x="30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9431300" y="2751850"/>
              <a:ext cx="16725" cy="95775"/>
            </a:xfrm>
            <a:custGeom>
              <a:rect b="b" l="l" r="r" t="t"/>
              <a:pathLst>
                <a:path extrusionOk="0" h="3831" w="669">
                  <a:moveTo>
                    <a:pt x="395" y="1"/>
                  </a:moveTo>
                  <a:lnTo>
                    <a:pt x="0" y="31"/>
                  </a:lnTo>
                  <a:lnTo>
                    <a:pt x="274" y="3830"/>
                  </a:lnTo>
                  <a:lnTo>
                    <a:pt x="669" y="3800"/>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9393300" y="2395450"/>
              <a:ext cx="66900" cy="148975"/>
            </a:xfrm>
            <a:custGeom>
              <a:rect b="b" l="l" r="r" t="t"/>
              <a:pathLst>
                <a:path extrusionOk="0" h="5959" w="2676">
                  <a:moveTo>
                    <a:pt x="2311" y="1"/>
                  </a:moveTo>
                  <a:cubicBezTo>
                    <a:pt x="669" y="183"/>
                    <a:pt x="61" y="1399"/>
                    <a:pt x="31" y="2493"/>
                  </a:cubicBezTo>
                  <a:cubicBezTo>
                    <a:pt x="0" y="3983"/>
                    <a:pt x="1003" y="5715"/>
                    <a:pt x="2645" y="5959"/>
                  </a:cubicBezTo>
                  <a:lnTo>
                    <a:pt x="2675" y="5563"/>
                  </a:lnTo>
                  <a:cubicBezTo>
                    <a:pt x="1247" y="5351"/>
                    <a:pt x="365" y="3800"/>
                    <a:pt x="396" y="2493"/>
                  </a:cubicBezTo>
                  <a:cubicBezTo>
                    <a:pt x="456" y="1278"/>
                    <a:pt x="1155" y="487"/>
                    <a:pt x="2341" y="366"/>
                  </a:cubicBezTo>
                  <a:lnTo>
                    <a:pt x="231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3"/>
            <p:cNvSpPr/>
            <p:nvPr/>
          </p:nvSpPr>
          <p:spPr>
            <a:xfrm>
              <a:off x="9412300" y="2487950"/>
              <a:ext cx="88925" cy="27600"/>
            </a:xfrm>
            <a:custGeom>
              <a:rect b="b" l="l" r="r" t="t"/>
              <a:pathLst>
                <a:path extrusionOk="0" h="1104" w="3557">
                  <a:moveTo>
                    <a:pt x="1720" y="0"/>
                  </a:moveTo>
                  <a:cubicBezTo>
                    <a:pt x="1653" y="0"/>
                    <a:pt x="1586" y="3"/>
                    <a:pt x="1520" y="9"/>
                  </a:cubicBezTo>
                  <a:cubicBezTo>
                    <a:pt x="547" y="131"/>
                    <a:pt x="31" y="800"/>
                    <a:pt x="0" y="860"/>
                  </a:cubicBezTo>
                  <a:lnTo>
                    <a:pt x="304" y="1073"/>
                  </a:lnTo>
                  <a:cubicBezTo>
                    <a:pt x="304" y="1073"/>
                    <a:pt x="760" y="465"/>
                    <a:pt x="1551" y="404"/>
                  </a:cubicBezTo>
                  <a:cubicBezTo>
                    <a:pt x="1609" y="398"/>
                    <a:pt x="1667" y="395"/>
                    <a:pt x="1726" y="395"/>
                  </a:cubicBezTo>
                  <a:cubicBezTo>
                    <a:pt x="2250" y="395"/>
                    <a:pt x="2797" y="639"/>
                    <a:pt x="3344" y="1103"/>
                  </a:cubicBezTo>
                  <a:lnTo>
                    <a:pt x="3557" y="800"/>
                  </a:lnTo>
                  <a:cubicBezTo>
                    <a:pt x="2954" y="252"/>
                    <a:pt x="2327" y="0"/>
                    <a:pt x="172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7859075" y="3247150"/>
              <a:ext cx="1477250" cy="1412625"/>
            </a:xfrm>
            <a:custGeom>
              <a:rect b="b" l="l" r="r" t="t"/>
              <a:pathLst>
                <a:path extrusionOk="0" h="56505" w="59090">
                  <a:moveTo>
                    <a:pt x="29273" y="1"/>
                  </a:moveTo>
                  <a:cubicBezTo>
                    <a:pt x="24594" y="1"/>
                    <a:pt x="20700" y="493"/>
                    <a:pt x="20700" y="493"/>
                  </a:cubicBezTo>
                  <a:cubicBezTo>
                    <a:pt x="20700" y="493"/>
                    <a:pt x="1" y="42925"/>
                    <a:pt x="9575" y="52652"/>
                  </a:cubicBezTo>
                  <a:cubicBezTo>
                    <a:pt x="12317" y="55446"/>
                    <a:pt x="16330" y="56504"/>
                    <a:pt x="20998" y="56504"/>
                  </a:cubicBezTo>
                  <a:cubicBezTo>
                    <a:pt x="32581" y="56504"/>
                    <a:pt x="48196" y="49988"/>
                    <a:pt x="58421" y="47302"/>
                  </a:cubicBezTo>
                  <a:cubicBezTo>
                    <a:pt x="59090" y="44050"/>
                    <a:pt x="57661" y="36512"/>
                    <a:pt x="56658" y="34171"/>
                  </a:cubicBezTo>
                  <a:cubicBezTo>
                    <a:pt x="54268" y="34108"/>
                    <a:pt x="51804" y="34075"/>
                    <a:pt x="49302" y="34075"/>
                  </a:cubicBezTo>
                  <a:cubicBezTo>
                    <a:pt x="43308" y="34075"/>
                    <a:pt x="37096" y="34268"/>
                    <a:pt x="31156" y="34718"/>
                  </a:cubicBezTo>
                  <a:cubicBezTo>
                    <a:pt x="37296" y="25356"/>
                    <a:pt x="44044" y="13958"/>
                    <a:pt x="45047" y="7605"/>
                  </a:cubicBezTo>
                  <a:cubicBezTo>
                    <a:pt x="46053" y="1234"/>
                    <a:pt x="36680" y="1"/>
                    <a:pt x="29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a:off x="10476900" y="2636450"/>
              <a:ext cx="456725" cy="733975"/>
            </a:xfrm>
            <a:custGeom>
              <a:rect b="b" l="l" r="r" t="t"/>
              <a:pathLst>
                <a:path extrusionOk="0" h="29359" w="18269">
                  <a:moveTo>
                    <a:pt x="11549" y="1"/>
                  </a:moveTo>
                  <a:cubicBezTo>
                    <a:pt x="10940" y="1"/>
                    <a:pt x="10296" y="392"/>
                    <a:pt x="9910" y="1334"/>
                  </a:cubicBezTo>
                  <a:lnTo>
                    <a:pt x="4104" y="15772"/>
                  </a:lnTo>
                  <a:lnTo>
                    <a:pt x="3800" y="13370"/>
                  </a:lnTo>
                  <a:cubicBezTo>
                    <a:pt x="3800" y="13370"/>
                    <a:pt x="4378" y="12003"/>
                    <a:pt x="4864" y="10361"/>
                  </a:cubicBezTo>
                  <a:cubicBezTo>
                    <a:pt x="5350" y="8750"/>
                    <a:pt x="3770" y="8021"/>
                    <a:pt x="3770" y="8021"/>
                  </a:cubicBezTo>
                  <a:cubicBezTo>
                    <a:pt x="3770" y="8021"/>
                    <a:pt x="943" y="11638"/>
                    <a:pt x="578" y="12337"/>
                  </a:cubicBezTo>
                  <a:cubicBezTo>
                    <a:pt x="183" y="13066"/>
                    <a:pt x="1" y="17595"/>
                    <a:pt x="183" y="18872"/>
                  </a:cubicBezTo>
                  <a:cubicBezTo>
                    <a:pt x="365" y="20179"/>
                    <a:pt x="3527" y="27322"/>
                    <a:pt x="3527" y="27322"/>
                  </a:cubicBezTo>
                  <a:lnTo>
                    <a:pt x="13436" y="29359"/>
                  </a:lnTo>
                  <a:cubicBezTo>
                    <a:pt x="13436" y="29359"/>
                    <a:pt x="16141" y="24951"/>
                    <a:pt x="17205" y="21668"/>
                  </a:cubicBezTo>
                  <a:cubicBezTo>
                    <a:pt x="18269" y="18386"/>
                    <a:pt x="17965" y="16197"/>
                    <a:pt x="17965" y="16197"/>
                  </a:cubicBezTo>
                  <a:cubicBezTo>
                    <a:pt x="17857" y="14535"/>
                    <a:pt x="17301" y="13819"/>
                    <a:pt x="16274" y="13819"/>
                  </a:cubicBezTo>
                  <a:cubicBezTo>
                    <a:pt x="16137" y="13819"/>
                    <a:pt x="15991" y="13832"/>
                    <a:pt x="15837" y="13857"/>
                  </a:cubicBezTo>
                  <a:cubicBezTo>
                    <a:pt x="16152" y="11480"/>
                    <a:pt x="15469" y="10318"/>
                    <a:pt x="13864" y="10318"/>
                  </a:cubicBezTo>
                  <a:cubicBezTo>
                    <a:pt x="13765" y="10318"/>
                    <a:pt x="13663" y="10322"/>
                    <a:pt x="13557" y="10331"/>
                  </a:cubicBezTo>
                  <a:cubicBezTo>
                    <a:pt x="13684" y="8532"/>
                    <a:pt x="13473" y="7641"/>
                    <a:pt x="12096" y="7641"/>
                  </a:cubicBezTo>
                  <a:cubicBezTo>
                    <a:pt x="11821" y="7641"/>
                    <a:pt x="11500" y="7676"/>
                    <a:pt x="11126" y="7747"/>
                  </a:cubicBezTo>
                  <a:lnTo>
                    <a:pt x="12919" y="2550"/>
                  </a:lnTo>
                  <a:cubicBezTo>
                    <a:pt x="13490" y="1102"/>
                    <a:pt x="12570" y="1"/>
                    <a:pt x="11549"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3"/>
            <p:cNvSpPr/>
            <p:nvPr/>
          </p:nvSpPr>
          <p:spPr>
            <a:xfrm>
              <a:off x="10548325" y="3029200"/>
              <a:ext cx="35000" cy="71475"/>
            </a:xfrm>
            <a:custGeom>
              <a:rect b="b" l="l" r="r" t="t"/>
              <a:pathLst>
                <a:path extrusionOk="0" h="2859" w="1400">
                  <a:moveTo>
                    <a:pt x="1065" y="1"/>
                  </a:moveTo>
                  <a:lnTo>
                    <a:pt x="1" y="2737"/>
                  </a:lnTo>
                  <a:lnTo>
                    <a:pt x="366" y="2858"/>
                  </a:lnTo>
                  <a:lnTo>
                    <a:pt x="1399" y="122"/>
                  </a:lnTo>
                  <a:lnTo>
                    <a:pt x="10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10704125" y="2828600"/>
              <a:ext cx="55475" cy="139850"/>
            </a:xfrm>
            <a:custGeom>
              <a:rect b="b" l="l" r="r" t="t"/>
              <a:pathLst>
                <a:path extrusionOk="0" h="5594" w="2219">
                  <a:moveTo>
                    <a:pt x="1885" y="0"/>
                  </a:moveTo>
                  <a:lnTo>
                    <a:pt x="0" y="5472"/>
                  </a:lnTo>
                  <a:lnTo>
                    <a:pt x="334" y="5593"/>
                  </a:lnTo>
                  <a:lnTo>
                    <a:pt x="2219" y="122"/>
                  </a:lnTo>
                  <a:lnTo>
                    <a:pt x="188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10786175" y="2892425"/>
              <a:ext cx="33475" cy="98825"/>
            </a:xfrm>
            <a:custGeom>
              <a:rect b="b" l="l" r="r" t="t"/>
              <a:pathLst>
                <a:path extrusionOk="0" h="3953" w="1339">
                  <a:moveTo>
                    <a:pt x="943" y="1"/>
                  </a:moveTo>
                  <a:lnTo>
                    <a:pt x="1" y="3861"/>
                  </a:lnTo>
                  <a:lnTo>
                    <a:pt x="366" y="3952"/>
                  </a:lnTo>
                  <a:lnTo>
                    <a:pt x="1338" y="122"/>
                  </a:lnTo>
                  <a:lnTo>
                    <a:pt x="94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10860650" y="2981325"/>
              <a:ext cx="15975" cy="38025"/>
            </a:xfrm>
            <a:custGeom>
              <a:rect b="b" l="l" r="r" t="t"/>
              <a:pathLst>
                <a:path extrusionOk="0" h="1521" w="639">
                  <a:moveTo>
                    <a:pt x="244" y="1"/>
                  </a:moveTo>
                  <a:lnTo>
                    <a:pt x="1" y="1460"/>
                  </a:lnTo>
                  <a:lnTo>
                    <a:pt x="365" y="1521"/>
                  </a:lnTo>
                  <a:lnTo>
                    <a:pt x="639" y="62"/>
                  </a:lnTo>
                  <a:lnTo>
                    <a:pt x="24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a:off x="10496675" y="3251150"/>
              <a:ext cx="352600" cy="174750"/>
            </a:xfrm>
            <a:custGeom>
              <a:rect b="b" l="l" r="r" t="t"/>
              <a:pathLst>
                <a:path extrusionOk="0" h="6990" w="14104">
                  <a:moveTo>
                    <a:pt x="2929" y="1"/>
                  </a:moveTo>
                  <a:cubicBezTo>
                    <a:pt x="2286" y="1"/>
                    <a:pt x="1774" y="57"/>
                    <a:pt x="1459" y="181"/>
                  </a:cubicBezTo>
                  <a:cubicBezTo>
                    <a:pt x="851" y="880"/>
                    <a:pt x="0" y="4163"/>
                    <a:pt x="0" y="4163"/>
                  </a:cubicBezTo>
                  <a:lnTo>
                    <a:pt x="13617" y="6989"/>
                  </a:lnTo>
                  <a:cubicBezTo>
                    <a:pt x="13617" y="6989"/>
                    <a:pt x="14104" y="3281"/>
                    <a:pt x="13800" y="2764"/>
                  </a:cubicBezTo>
                  <a:cubicBezTo>
                    <a:pt x="12336" y="1351"/>
                    <a:pt x="6073" y="1"/>
                    <a:pt x="29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8254225" y="2928400"/>
              <a:ext cx="1815400" cy="2166975"/>
            </a:xfrm>
            <a:custGeom>
              <a:rect b="b" l="l" r="r" t="t"/>
              <a:pathLst>
                <a:path extrusionOk="0" h="86679" w="72616">
                  <a:moveTo>
                    <a:pt x="29877" y="0"/>
                  </a:moveTo>
                  <a:cubicBezTo>
                    <a:pt x="29216" y="0"/>
                    <a:pt x="28547" y="7"/>
                    <a:pt x="27873" y="21"/>
                  </a:cubicBezTo>
                  <a:cubicBezTo>
                    <a:pt x="27873" y="21"/>
                    <a:pt x="9848" y="3820"/>
                    <a:pt x="4894" y="13243"/>
                  </a:cubicBezTo>
                  <a:cubicBezTo>
                    <a:pt x="0" y="22726"/>
                    <a:pt x="11551" y="86678"/>
                    <a:pt x="11551" y="86678"/>
                  </a:cubicBezTo>
                  <a:lnTo>
                    <a:pt x="70154" y="86678"/>
                  </a:lnTo>
                  <a:cubicBezTo>
                    <a:pt x="70154" y="86678"/>
                    <a:pt x="66172" y="60143"/>
                    <a:pt x="66871" y="53487"/>
                  </a:cubicBezTo>
                  <a:cubicBezTo>
                    <a:pt x="68573" y="36921"/>
                    <a:pt x="72616" y="17042"/>
                    <a:pt x="68147" y="12726"/>
                  </a:cubicBezTo>
                  <a:cubicBezTo>
                    <a:pt x="61886" y="6677"/>
                    <a:pt x="47174" y="1328"/>
                    <a:pt x="47174" y="1328"/>
                  </a:cubicBezTo>
                  <a:cubicBezTo>
                    <a:pt x="47174" y="1328"/>
                    <a:pt x="39316" y="0"/>
                    <a:pt x="29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8346925" y="3659150"/>
              <a:ext cx="128450" cy="1000800"/>
            </a:xfrm>
            <a:custGeom>
              <a:rect b="b" l="l" r="r" t="t"/>
              <a:pathLst>
                <a:path extrusionOk="0" h="40032" w="5138">
                  <a:moveTo>
                    <a:pt x="396" y="1"/>
                  </a:moveTo>
                  <a:lnTo>
                    <a:pt x="1" y="62"/>
                  </a:lnTo>
                  <a:cubicBezTo>
                    <a:pt x="700" y="12220"/>
                    <a:pt x="2979" y="28512"/>
                    <a:pt x="4773" y="40032"/>
                  </a:cubicBezTo>
                  <a:lnTo>
                    <a:pt x="5137" y="39941"/>
                  </a:lnTo>
                  <a:cubicBezTo>
                    <a:pt x="3344" y="28421"/>
                    <a:pt x="1064" y="12159"/>
                    <a:pt x="39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9701825" y="3224150"/>
              <a:ext cx="1147450" cy="1453925"/>
            </a:xfrm>
            <a:custGeom>
              <a:rect b="b" l="l" r="r" t="t"/>
              <a:pathLst>
                <a:path extrusionOk="0" h="58157" w="45898">
                  <a:moveTo>
                    <a:pt x="8049" y="1"/>
                  </a:moveTo>
                  <a:cubicBezTo>
                    <a:pt x="1039" y="1"/>
                    <a:pt x="0" y="31079"/>
                    <a:pt x="0" y="31079"/>
                  </a:cubicBezTo>
                  <a:cubicBezTo>
                    <a:pt x="0" y="31079"/>
                    <a:pt x="20381" y="58157"/>
                    <a:pt x="32644" y="58157"/>
                  </a:cubicBezTo>
                  <a:cubicBezTo>
                    <a:pt x="32964" y="58157"/>
                    <a:pt x="33279" y="58138"/>
                    <a:pt x="33587" y="58101"/>
                  </a:cubicBezTo>
                  <a:cubicBezTo>
                    <a:pt x="45746" y="56672"/>
                    <a:pt x="45168" y="22173"/>
                    <a:pt x="45898" y="6732"/>
                  </a:cubicBezTo>
                  <a:cubicBezTo>
                    <a:pt x="42908" y="5093"/>
                    <a:pt x="35404" y="3863"/>
                    <a:pt x="32285" y="3863"/>
                  </a:cubicBezTo>
                  <a:cubicBezTo>
                    <a:pt x="32107" y="3863"/>
                    <a:pt x="31942" y="3867"/>
                    <a:pt x="31794" y="3875"/>
                  </a:cubicBezTo>
                  <a:cubicBezTo>
                    <a:pt x="29697" y="9711"/>
                    <a:pt x="27630" y="16003"/>
                    <a:pt x="25836" y="22355"/>
                  </a:cubicBezTo>
                  <a:cubicBezTo>
                    <a:pt x="20669" y="13419"/>
                    <a:pt x="14803" y="4483"/>
                    <a:pt x="10213" y="896"/>
                  </a:cubicBezTo>
                  <a:cubicBezTo>
                    <a:pt x="9435" y="281"/>
                    <a:pt x="8715" y="1"/>
                    <a:pt x="8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9739800" y="4047450"/>
              <a:ext cx="188475" cy="221175"/>
            </a:xfrm>
            <a:custGeom>
              <a:rect b="b" l="l" r="r" t="t"/>
              <a:pathLst>
                <a:path extrusionOk="0" h="8847" w="7539">
                  <a:moveTo>
                    <a:pt x="274" y="1"/>
                  </a:moveTo>
                  <a:lnTo>
                    <a:pt x="1" y="244"/>
                  </a:lnTo>
                  <a:lnTo>
                    <a:pt x="7265" y="8846"/>
                  </a:lnTo>
                  <a:lnTo>
                    <a:pt x="7539" y="8603"/>
                  </a:lnTo>
                  <a:lnTo>
                    <a:pt x="27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10343175" y="3779975"/>
              <a:ext cx="189225" cy="316900"/>
            </a:xfrm>
            <a:custGeom>
              <a:rect b="b" l="l" r="r" t="t"/>
              <a:pathLst>
                <a:path extrusionOk="0" h="12676" w="7569">
                  <a:moveTo>
                    <a:pt x="334" y="1"/>
                  </a:moveTo>
                  <a:lnTo>
                    <a:pt x="0" y="183"/>
                  </a:lnTo>
                  <a:lnTo>
                    <a:pt x="7234" y="12676"/>
                  </a:lnTo>
                  <a:lnTo>
                    <a:pt x="7569" y="12493"/>
                  </a:lnTo>
                  <a:lnTo>
                    <a:pt x="3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8910775" y="2835650"/>
              <a:ext cx="564625" cy="152325"/>
            </a:xfrm>
            <a:custGeom>
              <a:rect b="b" l="l" r="r" t="t"/>
              <a:pathLst>
                <a:path extrusionOk="0" h="6093" w="22585">
                  <a:moveTo>
                    <a:pt x="6249" y="0"/>
                  </a:moveTo>
                  <a:cubicBezTo>
                    <a:pt x="4574" y="0"/>
                    <a:pt x="3147" y="132"/>
                    <a:pt x="2006" y="418"/>
                  </a:cubicBezTo>
                  <a:lnTo>
                    <a:pt x="0" y="4156"/>
                  </a:lnTo>
                  <a:cubicBezTo>
                    <a:pt x="2875" y="5523"/>
                    <a:pt x="7400" y="6093"/>
                    <a:pt x="13063" y="6093"/>
                  </a:cubicBezTo>
                  <a:cubicBezTo>
                    <a:pt x="15961" y="6093"/>
                    <a:pt x="19158" y="5944"/>
                    <a:pt x="22584" y="5676"/>
                  </a:cubicBezTo>
                  <a:lnTo>
                    <a:pt x="21277" y="1846"/>
                  </a:lnTo>
                  <a:cubicBezTo>
                    <a:pt x="15278" y="702"/>
                    <a:pt x="10107" y="0"/>
                    <a:pt x="62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9505775" y="2248050"/>
              <a:ext cx="269775" cy="131475"/>
            </a:xfrm>
            <a:custGeom>
              <a:rect b="b" l="l" r="r" t="t"/>
              <a:pathLst>
                <a:path extrusionOk="0" h="5259" w="10791">
                  <a:moveTo>
                    <a:pt x="10639" y="0"/>
                  </a:moveTo>
                  <a:lnTo>
                    <a:pt x="0" y="4924"/>
                  </a:lnTo>
                  <a:lnTo>
                    <a:pt x="152" y="5259"/>
                  </a:lnTo>
                  <a:lnTo>
                    <a:pt x="10790" y="335"/>
                  </a:lnTo>
                  <a:lnTo>
                    <a:pt x="10639" y="0"/>
                  </a:ln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10804425" y="3330875"/>
              <a:ext cx="26625" cy="26625"/>
            </a:xfrm>
            <a:custGeom>
              <a:rect b="b" l="l" r="r" t="t"/>
              <a:pathLst>
                <a:path extrusionOk="0" h="1065" w="1065">
                  <a:moveTo>
                    <a:pt x="547" y="1"/>
                  </a:moveTo>
                  <a:cubicBezTo>
                    <a:pt x="243" y="1"/>
                    <a:pt x="0" y="244"/>
                    <a:pt x="0" y="518"/>
                  </a:cubicBezTo>
                  <a:cubicBezTo>
                    <a:pt x="0" y="822"/>
                    <a:pt x="243" y="1065"/>
                    <a:pt x="547" y="1065"/>
                  </a:cubicBezTo>
                  <a:cubicBezTo>
                    <a:pt x="821" y="1065"/>
                    <a:pt x="1064" y="822"/>
                    <a:pt x="1064" y="518"/>
                  </a:cubicBezTo>
                  <a:cubicBezTo>
                    <a:pt x="1064" y="244"/>
                    <a:pt x="821" y="1"/>
                    <a:pt x="547"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53"/>
          <p:cNvGrpSpPr/>
          <p:nvPr/>
        </p:nvGrpSpPr>
        <p:grpSpPr>
          <a:xfrm>
            <a:off x="6262575" y="240796"/>
            <a:ext cx="1265209" cy="959629"/>
            <a:chOff x="149891" y="166512"/>
            <a:chExt cx="1345680" cy="1020665"/>
          </a:xfrm>
        </p:grpSpPr>
        <p:grpSp>
          <p:nvGrpSpPr>
            <p:cNvPr id="2085" name="Google Shape;2085;p53"/>
            <p:cNvGrpSpPr/>
            <p:nvPr/>
          </p:nvGrpSpPr>
          <p:grpSpPr>
            <a:xfrm>
              <a:off x="149891" y="166512"/>
              <a:ext cx="1298865" cy="1020665"/>
              <a:chOff x="7791450" y="534475"/>
              <a:chExt cx="2408875" cy="1892925"/>
            </a:xfrm>
          </p:grpSpPr>
          <p:sp>
            <p:nvSpPr>
              <p:cNvPr id="2086" name="Google Shape;2086;p53"/>
              <p:cNvSpPr/>
              <p:nvPr/>
            </p:nvSpPr>
            <p:spPr>
              <a:xfrm>
                <a:off x="7982175" y="782975"/>
                <a:ext cx="632250" cy="1103375"/>
              </a:xfrm>
              <a:custGeom>
                <a:rect b="b" l="l" r="r" t="t"/>
                <a:pathLst>
                  <a:path extrusionOk="0" h="44135" w="25290">
                    <a:moveTo>
                      <a:pt x="17569" y="1"/>
                    </a:moveTo>
                    <a:lnTo>
                      <a:pt x="16384" y="608"/>
                    </a:lnTo>
                    <a:cubicBezTo>
                      <a:pt x="7296" y="5411"/>
                      <a:pt x="1429" y="13952"/>
                      <a:pt x="578" y="23527"/>
                    </a:cubicBezTo>
                    <a:cubicBezTo>
                      <a:pt x="1" y="29910"/>
                      <a:pt x="1916" y="37904"/>
                      <a:pt x="5137" y="42950"/>
                    </a:cubicBezTo>
                    <a:lnTo>
                      <a:pt x="5897" y="44135"/>
                    </a:lnTo>
                    <a:lnTo>
                      <a:pt x="19241" y="35533"/>
                    </a:lnTo>
                    <a:lnTo>
                      <a:pt x="18481" y="34348"/>
                    </a:lnTo>
                    <a:cubicBezTo>
                      <a:pt x="16931" y="31916"/>
                      <a:pt x="15958" y="27873"/>
                      <a:pt x="16232" y="24743"/>
                    </a:cubicBezTo>
                    <a:cubicBezTo>
                      <a:pt x="16657" y="20062"/>
                      <a:pt x="19545" y="15897"/>
                      <a:pt x="23983" y="13587"/>
                    </a:cubicBezTo>
                    <a:lnTo>
                      <a:pt x="25290" y="12888"/>
                    </a:lnTo>
                    <a:lnTo>
                      <a:pt x="17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7916075" y="767025"/>
                <a:ext cx="1147450" cy="1389925"/>
              </a:xfrm>
              <a:custGeom>
                <a:rect b="b" l="l" r="r" t="t"/>
                <a:pathLst>
                  <a:path extrusionOk="0" h="55597" w="45898">
                    <a:moveTo>
                      <a:pt x="37205" y="0"/>
                    </a:moveTo>
                    <a:cubicBezTo>
                      <a:pt x="13010" y="1338"/>
                      <a:pt x="0" y="26596"/>
                      <a:pt x="14408" y="44013"/>
                    </a:cubicBezTo>
                    <a:cubicBezTo>
                      <a:pt x="21135" y="52005"/>
                      <a:pt x="30147" y="55597"/>
                      <a:pt x="38856" y="55597"/>
                    </a:cubicBezTo>
                    <a:cubicBezTo>
                      <a:pt x="41244" y="55597"/>
                      <a:pt x="43609" y="55327"/>
                      <a:pt x="45898" y="54803"/>
                    </a:cubicBezTo>
                    <a:lnTo>
                      <a:pt x="42463" y="43010"/>
                    </a:lnTo>
                    <a:cubicBezTo>
                      <a:pt x="41149" y="43324"/>
                      <a:pt x="39789" y="43485"/>
                      <a:pt x="38417" y="43485"/>
                    </a:cubicBezTo>
                    <a:cubicBezTo>
                      <a:pt x="33535" y="43485"/>
                      <a:pt x="28491" y="41445"/>
                      <a:pt x="24742" y="36961"/>
                    </a:cubicBezTo>
                    <a:cubicBezTo>
                      <a:pt x="16596" y="27144"/>
                      <a:pt x="23982" y="12888"/>
                      <a:pt x="37569" y="12128"/>
                    </a:cubicBezTo>
                    <a:lnTo>
                      <a:pt x="372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9061225" y="824000"/>
                <a:ext cx="519800" cy="509150"/>
              </a:xfrm>
              <a:custGeom>
                <a:rect b="b" l="l" r="r" t="t"/>
                <a:pathLst>
                  <a:path extrusionOk="0" h="20366" w="20792">
                    <a:moveTo>
                      <a:pt x="5988" y="1"/>
                    </a:moveTo>
                    <a:lnTo>
                      <a:pt x="1" y="11126"/>
                    </a:lnTo>
                    <a:cubicBezTo>
                      <a:pt x="3587" y="12585"/>
                      <a:pt x="6171" y="15290"/>
                      <a:pt x="8025" y="19424"/>
                    </a:cubicBezTo>
                    <a:cubicBezTo>
                      <a:pt x="8147" y="19728"/>
                      <a:pt x="8268" y="20032"/>
                      <a:pt x="8359" y="20366"/>
                    </a:cubicBezTo>
                    <a:lnTo>
                      <a:pt x="20791" y="16354"/>
                    </a:lnTo>
                    <a:cubicBezTo>
                      <a:pt x="20609" y="15776"/>
                      <a:pt x="20426" y="15199"/>
                      <a:pt x="20183" y="14712"/>
                    </a:cubicBezTo>
                    <a:cubicBezTo>
                      <a:pt x="16870" y="7387"/>
                      <a:pt x="12280" y="2585"/>
                      <a:pt x="5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a:off x="8979150" y="1232825"/>
                <a:ext cx="644425" cy="905825"/>
              </a:xfrm>
              <a:custGeom>
                <a:rect b="b" l="l" r="r" t="t"/>
                <a:pathLst>
                  <a:path extrusionOk="0" h="36233" w="25777">
                    <a:moveTo>
                      <a:pt x="24074" y="1"/>
                    </a:moveTo>
                    <a:lnTo>
                      <a:pt x="11642" y="4013"/>
                    </a:lnTo>
                    <a:cubicBezTo>
                      <a:pt x="12615" y="7022"/>
                      <a:pt x="12524" y="11490"/>
                      <a:pt x="11338" y="14773"/>
                    </a:cubicBezTo>
                    <a:cubicBezTo>
                      <a:pt x="9515" y="19910"/>
                      <a:pt x="5077" y="23314"/>
                      <a:pt x="1" y="24469"/>
                    </a:cubicBezTo>
                    <a:lnTo>
                      <a:pt x="3405" y="36232"/>
                    </a:lnTo>
                    <a:cubicBezTo>
                      <a:pt x="12402" y="34135"/>
                      <a:pt x="20244" y="28086"/>
                      <a:pt x="23497" y="19028"/>
                    </a:cubicBezTo>
                    <a:cubicBezTo>
                      <a:pt x="25594" y="13253"/>
                      <a:pt x="25776" y="5320"/>
                      <a:pt x="24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8846175" y="766525"/>
                <a:ext cx="364775" cy="335625"/>
              </a:xfrm>
              <a:custGeom>
                <a:rect b="b" l="l" r="r" t="t"/>
                <a:pathLst>
                  <a:path extrusionOk="0" h="13425" w="14591">
                    <a:moveTo>
                      <a:pt x="1988" y="1"/>
                    </a:moveTo>
                    <a:cubicBezTo>
                      <a:pt x="1317" y="1"/>
                      <a:pt x="655" y="18"/>
                      <a:pt x="1" y="51"/>
                    </a:cubicBezTo>
                    <a:lnTo>
                      <a:pt x="365" y="12179"/>
                    </a:lnTo>
                    <a:cubicBezTo>
                      <a:pt x="760" y="12155"/>
                      <a:pt x="1159" y="12145"/>
                      <a:pt x="1563" y="12145"/>
                    </a:cubicBezTo>
                    <a:cubicBezTo>
                      <a:pt x="2216" y="12145"/>
                      <a:pt x="2881" y="12171"/>
                      <a:pt x="3557" y="12209"/>
                    </a:cubicBezTo>
                    <a:cubicBezTo>
                      <a:pt x="5411" y="12422"/>
                      <a:pt x="7083" y="12786"/>
                      <a:pt x="8603" y="13425"/>
                    </a:cubicBezTo>
                    <a:lnTo>
                      <a:pt x="14590" y="2300"/>
                    </a:lnTo>
                    <a:cubicBezTo>
                      <a:pt x="11916" y="1206"/>
                      <a:pt x="8967" y="507"/>
                      <a:pt x="5654" y="172"/>
                    </a:cubicBezTo>
                    <a:cubicBezTo>
                      <a:pt x="4407" y="55"/>
                      <a:pt x="3185" y="1"/>
                      <a:pt x="1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8105275" y="572500"/>
                <a:ext cx="940775" cy="153500"/>
              </a:xfrm>
              <a:custGeom>
                <a:rect b="b" l="l" r="r" t="t"/>
                <a:pathLst>
                  <a:path extrusionOk="0" h="6140" w="37631">
                    <a:moveTo>
                      <a:pt x="1" y="0"/>
                    </a:moveTo>
                    <a:lnTo>
                      <a:pt x="1" y="760"/>
                    </a:lnTo>
                    <a:lnTo>
                      <a:pt x="2280" y="760"/>
                    </a:lnTo>
                    <a:lnTo>
                      <a:pt x="2280" y="0"/>
                    </a:lnTo>
                    <a:close/>
                    <a:moveTo>
                      <a:pt x="4165" y="0"/>
                    </a:moveTo>
                    <a:lnTo>
                      <a:pt x="4165" y="760"/>
                    </a:lnTo>
                    <a:lnTo>
                      <a:pt x="6445" y="760"/>
                    </a:lnTo>
                    <a:lnTo>
                      <a:pt x="6445" y="0"/>
                    </a:lnTo>
                    <a:close/>
                    <a:moveTo>
                      <a:pt x="8360" y="0"/>
                    </a:moveTo>
                    <a:lnTo>
                      <a:pt x="8360" y="760"/>
                    </a:lnTo>
                    <a:lnTo>
                      <a:pt x="10639" y="760"/>
                    </a:lnTo>
                    <a:lnTo>
                      <a:pt x="10639" y="0"/>
                    </a:lnTo>
                    <a:close/>
                    <a:moveTo>
                      <a:pt x="12524" y="0"/>
                    </a:moveTo>
                    <a:lnTo>
                      <a:pt x="12524" y="760"/>
                    </a:lnTo>
                    <a:lnTo>
                      <a:pt x="14803" y="760"/>
                    </a:lnTo>
                    <a:lnTo>
                      <a:pt x="14803" y="0"/>
                    </a:lnTo>
                    <a:close/>
                    <a:moveTo>
                      <a:pt x="16718" y="0"/>
                    </a:moveTo>
                    <a:lnTo>
                      <a:pt x="16718" y="760"/>
                    </a:lnTo>
                    <a:lnTo>
                      <a:pt x="18998" y="760"/>
                    </a:lnTo>
                    <a:lnTo>
                      <a:pt x="18998" y="0"/>
                    </a:lnTo>
                    <a:close/>
                    <a:moveTo>
                      <a:pt x="20883" y="0"/>
                    </a:moveTo>
                    <a:lnTo>
                      <a:pt x="20883" y="760"/>
                    </a:lnTo>
                    <a:lnTo>
                      <a:pt x="23162" y="760"/>
                    </a:lnTo>
                    <a:lnTo>
                      <a:pt x="23162" y="0"/>
                    </a:lnTo>
                    <a:close/>
                    <a:moveTo>
                      <a:pt x="25077" y="0"/>
                    </a:moveTo>
                    <a:lnTo>
                      <a:pt x="25077" y="760"/>
                    </a:lnTo>
                    <a:lnTo>
                      <a:pt x="27357" y="760"/>
                    </a:lnTo>
                    <a:lnTo>
                      <a:pt x="27357" y="0"/>
                    </a:lnTo>
                    <a:close/>
                    <a:moveTo>
                      <a:pt x="29241" y="0"/>
                    </a:moveTo>
                    <a:lnTo>
                      <a:pt x="29241" y="760"/>
                    </a:lnTo>
                    <a:lnTo>
                      <a:pt x="31521" y="760"/>
                    </a:lnTo>
                    <a:lnTo>
                      <a:pt x="31521" y="0"/>
                    </a:lnTo>
                    <a:close/>
                    <a:moveTo>
                      <a:pt x="33223" y="1216"/>
                    </a:moveTo>
                    <a:lnTo>
                      <a:pt x="32707" y="1733"/>
                    </a:lnTo>
                    <a:lnTo>
                      <a:pt x="34287" y="3344"/>
                    </a:lnTo>
                    <a:lnTo>
                      <a:pt x="34834" y="2796"/>
                    </a:lnTo>
                    <a:lnTo>
                      <a:pt x="33223" y="1216"/>
                    </a:lnTo>
                    <a:close/>
                    <a:moveTo>
                      <a:pt x="36172" y="4134"/>
                    </a:moveTo>
                    <a:lnTo>
                      <a:pt x="35624" y="4681"/>
                    </a:lnTo>
                    <a:lnTo>
                      <a:pt x="37114" y="6140"/>
                    </a:lnTo>
                    <a:lnTo>
                      <a:pt x="37631" y="5623"/>
                    </a:lnTo>
                    <a:lnTo>
                      <a:pt x="36172" y="4134"/>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8022450" y="534475"/>
                <a:ext cx="95025" cy="95025"/>
              </a:xfrm>
              <a:custGeom>
                <a:rect b="b" l="l" r="r" t="t"/>
                <a:pathLst>
                  <a:path extrusionOk="0" h="3801" w="3801">
                    <a:moveTo>
                      <a:pt x="1940" y="0"/>
                    </a:moveTo>
                    <a:cubicBezTo>
                      <a:pt x="1922" y="0"/>
                      <a:pt x="1904" y="1"/>
                      <a:pt x="1885" y="1"/>
                    </a:cubicBezTo>
                    <a:cubicBezTo>
                      <a:pt x="882" y="1"/>
                      <a:pt x="1" y="883"/>
                      <a:pt x="1" y="1886"/>
                    </a:cubicBezTo>
                    <a:cubicBezTo>
                      <a:pt x="1" y="2919"/>
                      <a:pt x="821" y="3801"/>
                      <a:pt x="1885" y="3801"/>
                    </a:cubicBezTo>
                    <a:cubicBezTo>
                      <a:pt x="2919" y="3801"/>
                      <a:pt x="3800" y="2950"/>
                      <a:pt x="3800" y="1886"/>
                    </a:cubicBezTo>
                    <a:cubicBezTo>
                      <a:pt x="3800" y="840"/>
                      <a:pt x="2978" y="0"/>
                      <a:pt x="194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9470050" y="572500"/>
                <a:ext cx="730275" cy="328275"/>
              </a:xfrm>
              <a:custGeom>
                <a:rect b="b" l="l" r="r" t="t"/>
                <a:pathLst>
                  <a:path extrusionOk="0" h="13131" w="29211">
                    <a:moveTo>
                      <a:pt x="16080" y="0"/>
                    </a:moveTo>
                    <a:lnTo>
                      <a:pt x="16080" y="760"/>
                    </a:lnTo>
                    <a:lnTo>
                      <a:pt x="18359" y="760"/>
                    </a:lnTo>
                    <a:lnTo>
                      <a:pt x="18359" y="0"/>
                    </a:lnTo>
                    <a:close/>
                    <a:moveTo>
                      <a:pt x="20244" y="0"/>
                    </a:moveTo>
                    <a:lnTo>
                      <a:pt x="20244" y="760"/>
                    </a:lnTo>
                    <a:lnTo>
                      <a:pt x="22524" y="760"/>
                    </a:lnTo>
                    <a:lnTo>
                      <a:pt x="22524" y="0"/>
                    </a:lnTo>
                    <a:close/>
                    <a:moveTo>
                      <a:pt x="24439" y="0"/>
                    </a:moveTo>
                    <a:lnTo>
                      <a:pt x="24439" y="760"/>
                    </a:lnTo>
                    <a:lnTo>
                      <a:pt x="26718" y="760"/>
                    </a:lnTo>
                    <a:lnTo>
                      <a:pt x="26718" y="0"/>
                    </a:lnTo>
                    <a:close/>
                    <a:moveTo>
                      <a:pt x="28572" y="0"/>
                    </a:moveTo>
                    <a:lnTo>
                      <a:pt x="28572" y="760"/>
                    </a:lnTo>
                    <a:lnTo>
                      <a:pt x="29211" y="760"/>
                    </a:lnTo>
                    <a:lnTo>
                      <a:pt x="29211" y="0"/>
                    </a:lnTo>
                    <a:close/>
                    <a:moveTo>
                      <a:pt x="12888" y="0"/>
                    </a:moveTo>
                    <a:lnTo>
                      <a:pt x="11916" y="912"/>
                    </a:lnTo>
                    <a:lnTo>
                      <a:pt x="12463" y="1429"/>
                    </a:lnTo>
                    <a:lnTo>
                      <a:pt x="13192" y="760"/>
                    </a:lnTo>
                    <a:lnTo>
                      <a:pt x="14134" y="760"/>
                    </a:lnTo>
                    <a:lnTo>
                      <a:pt x="14134" y="0"/>
                    </a:lnTo>
                    <a:close/>
                    <a:moveTo>
                      <a:pt x="10609" y="2249"/>
                    </a:moveTo>
                    <a:lnTo>
                      <a:pt x="8967" y="3830"/>
                    </a:lnTo>
                    <a:lnTo>
                      <a:pt x="9484" y="4377"/>
                    </a:lnTo>
                    <a:lnTo>
                      <a:pt x="11125" y="2766"/>
                    </a:lnTo>
                    <a:lnTo>
                      <a:pt x="10609" y="2249"/>
                    </a:lnTo>
                    <a:close/>
                    <a:moveTo>
                      <a:pt x="7599" y="5167"/>
                    </a:moveTo>
                    <a:lnTo>
                      <a:pt x="5958" y="6748"/>
                    </a:lnTo>
                    <a:lnTo>
                      <a:pt x="6505" y="7295"/>
                    </a:lnTo>
                    <a:lnTo>
                      <a:pt x="8116" y="5684"/>
                    </a:lnTo>
                    <a:lnTo>
                      <a:pt x="7599" y="5167"/>
                    </a:lnTo>
                    <a:close/>
                    <a:moveTo>
                      <a:pt x="4590" y="8085"/>
                    </a:moveTo>
                    <a:lnTo>
                      <a:pt x="2949" y="9696"/>
                    </a:lnTo>
                    <a:lnTo>
                      <a:pt x="3496" y="10213"/>
                    </a:lnTo>
                    <a:lnTo>
                      <a:pt x="5137" y="8632"/>
                    </a:lnTo>
                    <a:lnTo>
                      <a:pt x="4590" y="8085"/>
                    </a:lnTo>
                    <a:close/>
                    <a:moveTo>
                      <a:pt x="1642" y="11003"/>
                    </a:moveTo>
                    <a:lnTo>
                      <a:pt x="0" y="12614"/>
                    </a:lnTo>
                    <a:lnTo>
                      <a:pt x="517" y="13131"/>
                    </a:lnTo>
                    <a:lnTo>
                      <a:pt x="2159" y="11550"/>
                    </a:lnTo>
                    <a:lnTo>
                      <a:pt x="1642" y="11003"/>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7879600" y="2107475"/>
                <a:ext cx="579050" cy="284975"/>
              </a:xfrm>
              <a:custGeom>
                <a:rect b="b" l="l" r="r" t="t"/>
                <a:pathLst>
                  <a:path extrusionOk="0" h="11399" w="23162">
                    <a:moveTo>
                      <a:pt x="22615" y="0"/>
                    </a:moveTo>
                    <a:lnTo>
                      <a:pt x="21034" y="1581"/>
                    </a:lnTo>
                    <a:lnTo>
                      <a:pt x="21551" y="2128"/>
                    </a:lnTo>
                    <a:lnTo>
                      <a:pt x="23162" y="517"/>
                    </a:lnTo>
                    <a:lnTo>
                      <a:pt x="22615" y="0"/>
                    </a:lnTo>
                    <a:close/>
                    <a:moveTo>
                      <a:pt x="19666" y="2918"/>
                    </a:moveTo>
                    <a:lnTo>
                      <a:pt x="18055" y="4529"/>
                    </a:lnTo>
                    <a:lnTo>
                      <a:pt x="18602" y="5046"/>
                    </a:lnTo>
                    <a:lnTo>
                      <a:pt x="20183" y="3465"/>
                    </a:lnTo>
                    <a:lnTo>
                      <a:pt x="19666" y="2918"/>
                    </a:lnTo>
                    <a:close/>
                    <a:moveTo>
                      <a:pt x="16687" y="5897"/>
                    </a:moveTo>
                    <a:lnTo>
                      <a:pt x="15107" y="7477"/>
                    </a:lnTo>
                    <a:lnTo>
                      <a:pt x="15624" y="8025"/>
                    </a:lnTo>
                    <a:lnTo>
                      <a:pt x="17235" y="6414"/>
                    </a:lnTo>
                    <a:lnTo>
                      <a:pt x="16687" y="5897"/>
                    </a:lnTo>
                    <a:close/>
                    <a:moveTo>
                      <a:pt x="13739" y="8845"/>
                    </a:moveTo>
                    <a:lnTo>
                      <a:pt x="12128" y="10456"/>
                    </a:lnTo>
                    <a:lnTo>
                      <a:pt x="12675" y="10973"/>
                    </a:lnTo>
                    <a:lnTo>
                      <a:pt x="14256" y="9392"/>
                    </a:lnTo>
                    <a:lnTo>
                      <a:pt x="13739" y="8845"/>
                    </a:lnTo>
                    <a:close/>
                    <a:moveTo>
                      <a:pt x="0" y="10639"/>
                    </a:moveTo>
                    <a:lnTo>
                      <a:pt x="0" y="11398"/>
                    </a:lnTo>
                    <a:lnTo>
                      <a:pt x="2280" y="11398"/>
                    </a:lnTo>
                    <a:lnTo>
                      <a:pt x="2280" y="10639"/>
                    </a:lnTo>
                    <a:close/>
                    <a:moveTo>
                      <a:pt x="4195" y="10639"/>
                    </a:moveTo>
                    <a:lnTo>
                      <a:pt x="4195" y="11398"/>
                    </a:lnTo>
                    <a:lnTo>
                      <a:pt x="6474" y="11398"/>
                    </a:lnTo>
                    <a:lnTo>
                      <a:pt x="6474" y="10639"/>
                    </a:lnTo>
                    <a:close/>
                    <a:moveTo>
                      <a:pt x="8359" y="10639"/>
                    </a:moveTo>
                    <a:lnTo>
                      <a:pt x="8359" y="11398"/>
                    </a:lnTo>
                    <a:lnTo>
                      <a:pt x="10639" y="11398"/>
                    </a:lnTo>
                    <a:lnTo>
                      <a:pt x="10639" y="10639"/>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7791450" y="2332400"/>
                <a:ext cx="95000" cy="95000"/>
              </a:xfrm>
              <a:custGeom>
                <a:rect b="b" l="l" r="r" t="t"/>
                <a:pathLst>
                  <a:path extrusionOk="0" h="3800" w="3800">
                    <a:moveTo>
                      <a:pt x="1915" y="0"/>
                    </a:moveTo>
                    <a:cubicBezTo>
                      <a:pt x="882" y="0"/>
                      <a:pt x="0" y="882"/>
                      <a:pt x="0" y="1915"/>
                    </a:cubicBezTo>
                    <a:cubicBezTo>
                      <a:pt x="0" y="2918"/>
                      <a:pt x="851" y="3800"/>
                      <a:pt x="1915" y="3800"/>
                    </a:cubicBezTo>
                    <a:cubicBezTo>
                      <a:pt x="2918" y="3800"/>
                      <a:pt x="3800" y="2979"/>
                      <a:pt x="3800" y="1915"/>
                    </a:cubicBezTo>
                    <a:cubicBezTo>
                      <a:pt x="3800" y="882"/>
                      <a:pt x="2979" y="0"/>
                      <a:pt x="191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6" name="Google Shape;2096;p53"/>
            <p:cNvSpPr/>
            <p:nvPr/>
          </p:nvSpPr>
          <p:spPr>
            <a:xfrm>
              <a:off x="1444334" y="166512"/>
              <a:ext cx="51237" cy="51237"/>
            </a:xfrm>
            <a:custGeom>
              <a:rect b="b" l="l" r="r" t="t"/>
              <a:pathLst>
                <a:path extrusionOk="0" h="3801" w="3801">
                  <a:moveTo>
                    <a:pt x="1940" y="0"/>
                  </a:moveTo>
                  <a:cubicBezTo>
                    <a:pt x="1922" y="0"/>
                    <a:pt x="1904" y="1"/>
                    <a:pt x="1885" y="1"/>
                  </a:cubicBezTo>
                  <a:cubicBezTo>
                    <a:pt x="882" y="1"/>
                    <a:pt x="1" y="883"/>
                    <a:pt x="1" y="1886"/>
                  </a:cubicBezTo>
                  <a:cubicBezTo>
                    <a:pt x="1" y="2919"/>
                    <a:pt x="821" y="3801"/>
                    <a:pt x="1885" y="3801"/>
                  </a:cubicBezTo>
                  <a:cubicBezTo>
                    <a:pt x="2919" y="3801"/>
                    <a:pt x="3800" y="2950"/>
                    <a:pt x="3800" y="1886"/>
                  </a:cubicBezTo>
                  <a:cubicBezTo>
                    <a:pt x="3800" y="840"/>
                    <a:pt x="2978" y="0"/>
                    <a:pt x="194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53"/>
          <p:cNvGrpSpPr/>
          <p:nvPr/>
        </p:nvGrpSpPr>
        <p:grpSpPr>
          <a:xfrm flipH="1">
            <a:off x="283373" y="240800"/>
            <a:ext cx="961550" cy="803100"/>
            <a:chOff x="1428800" y="3101325"/>
            <a:chExt cx="961550" cy="803100"/>
          </a:xfrm>
        </p:grpSpPr>
        <p:sp>
          <p:nvSpPr>
            <p:cNvPr id="2098" name="Google Shape;2098;p53"/>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3"/>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4" name="Shape 2104"/>
        <p:cNvGrpSpPr/>
        <p:nvPr/>
      </p:nvGrpSpPr>
      <p:grpSpPr>
        <a:xfrm>
          <a:off x="0" y="0"/>
          <a:ext cx="0" cy="0"/>
          <a:chOff x="0" y="0"/>
          <a:chExt cx="0" cy="0"/>
        </a:xfrm>
      </p:grpSpPr>
      <p:sp>
        <p:nvSpPr>
          <p:cNvPr id="2105" name="Google Shape;2105;p54"/>
          <p:cNvSpPr/>
          <p:nvPr/>
        </p:nvSpPr>
        <p:spPr>
          <a:xfrm>
            <a:off x="0" y="3906175"/>
            <a:ext cx="9144000" cy="1237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txBox="1"/>
          <p:nvPr>
            <p:ph type="title"/>
          </p:nvPr>
        </p:nvSpPr>
        <p:spPr>
          <a:xfrm>
            <a:off x="720000" y="4161325"/>
            <a:ext cx="7704000" cy="49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2107" name="Google Shape;2107;p54"/>
          <p:cNvGrpSpPr/>
          <p:nvPr/>
        </p:nvGrpSpPr>
        <p:grpSpPr>
          <a:xfrm>
            <a:off x="8323245" y="4050635"/>
            <a:ext cx="620488" cy="518240"/>
            <a:chOff x="1428800" y="3101325"/>
            <a:chExt cx="961550" cy="803100"/>
          </a:xfrm>
        </p:grpSpPr>
        <p:sp>
          <p:nvSpPr>
            <p:cNvPr id="2108" name="Google Shape;2108;p54"/>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4" name="Shape 2114"/>
        <p:cNvGrpSpPr/>
        <p:nvPr/>
      </p:nvGrpSpPr>
      <p:grpSpPr>
        <a:xfrm>
          <a:off x="0" y="0"/>
          <a:ext cx="0" cy="0"/>
          <a:chOff x="0" y="0"/>
          <a:chExt cx="0" cy="0"/>
        </a:xfrm>
      </p:grpSpPr>
      <p:sp>
        <p:nvSpPr>
          <p:cNvPr id="2115" name="Google Shape;2115;p55"/>
          <p:cNvSpPr txBox="1"/>
          <p:nvPr>
            <p:ph type="title"/>
          </p:nvPr>
        </p:nvSpPr>
        <p:spPr>
          <a:xfrm>
            <a:off x="726425" y="1405694"/>
            <a:ext cx="3539400" cy="1320600"/>
          </a:xfrm>
          <a:prstGeom prst="rect">
            <a:avLst/>
          </a:prstGeom>
        </p:spPr>
        <p:txBody>
          <a:bodyPr anchorCtr="0" anchor="t" bIns="91425" lIns="137150" spcFirstLastPara="1" rIns="137150" wrap="square" tIns="91425">
            <a:noAutofit/>
          </a:bodyPr>
          <a:lstStyle/>
          <a:p>
            <a:pPr indent="0" lvl="0" marL="0" rtl="0" algn="l">
              <a:spcBef>
                <a:spcPts val="0"/>
              </a:spcBef>
              <a:spcAft>
                <a:spcPts val="0"/>
              </a:spcAft>
              <a:buClr>
                <a:schemeClr val="dk1"/>
              </a:buClr>
              <a:buSzPts val="1100"/>
              <a:buFont typeface="Arial"/>
              <a:buNone/>
            </a:pPr>
            <a:r>
              <a:rPr lang="en"/>
              <a:t>TO REINFORCE THE CONCEPT, TRY </a:t>
            </a:r>
            <a:r>
              <a:rPr lang="en">
                <a:solidFill>
                  <a:schemeClr val="dk2"/>
                </a:solidFill>
              </a:rPr>
              <a:t>USING AN IMAGE</a:t>
            </a:r>
            <a:endParaRPr>
              <a:solidFill>
                <a:schemeClr val="dk2"/>
              </a:solidFill>
            </a:endParaRPr>
          </a:p>
        </p:txBody>
      </p:sp>
      <p:sp>
        <p:nvSpPr>
          <p:cNvPr id="2116" name="Google Shape;2116;p55"/>
          <p:cNvSpPr txBox="1"/>
          <p:nvPr>
            <p:ph idx="1" type="subTitle"/>
          </p:nvPr>
        </p:nvSpPr>
        <p:spPr>
          <a:xfrm>
            <a:off x="726425" y="2732475"/>
            <a:ext cx="3539400" cy="99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117" name="Google Shape;2117;p55"/>
          <p:cNvPicPr preferRelativeResize="0"/>
          <p:nvPr>
            <p:ph idx="2" type="pic"/>
          </p:nvPr>
        </p:nvPicPr>
        <p:blipFill rotWithShape="1">
          <a:blip r:embed="rId3">
            <a:alphaModFix/>
          </a:blip>
          <a:srcRect b="0" l="10557" r="22749" t="0"/>
          <a:stretch/>
        </p:blipFill>
        <p:spPr>
          <a:xfrm>
            <a:off x="4572000" y="0"/>
            <a:ext cx="4571899" cy="4569000"/>
          </a:xfrm>
          <a:prstGeom prst="rect">
            <a:avLst/>
          </a:prstGeom>
        </p:spPr>
      </p:pic>
      <p:grpSp>
        <p:nvGrpSpPr>
          <p:cNvPr id="2118" name="Google Shape;2118;p55"/>
          <p:cNvGrpSpPr/>
          <p:nvPr/>
        </p:nvGrpSpPr>
        <p:grpSpPr>
          <a:xfrm>
            <a:off x="453200" y="236150"/>
            <a:ext cx="961550" cy="803100"/>
            <a:chOff x="4781075" y="719300"/>
            <a:chExt cx="961550" cy="803100"/>
          </a:xfrm>
        </p:grpSpPr>
        <p:sp>
          <p:nvSpPr>
            <p:cNvPr id="2119" name="Google Shape;2119;p55"/>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2" name="Google Shape;2122;p55"/>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 name="Google Shape;2123;p55"/>
          <p:cNvGrpSpPr/>
          <p:nvPr/>
        </p:nvGrpSpPr>
        <p:grpSpPr>
          <a:xfrm>
            <a:off x="335537" y="4048789"/>
            <a:ext cx="1096269" cy="606406"/>
            <a:chOff x="239224" y="3962464"/>
            <a:chExt cx="1096269" cy="606406"/>
          </a:xfrm>
        </p:grpSpPr>
        <p:grpSp>
          <p:nvGrpSpPr>
            <p:cNvPr id="2124" name="Google Shape;2124;p55"/>
            <p:cNvGrpSpPr/>
            <p:nvPr/>
          </p:nvGrpSpPr>
          <p:grpSpPr>
            <a:xfrm>
              <a:off x="923960" y="4386623"/>
              <a:ext cx="411533" cy="180447"/>
              <a:chOff x="7800560" y="4390223"/>
              <a:chExt cx="411533" cy="180447"/>
            </a:xfrm>
          </p:grpSpPr>
          <p:sp>
            <p:nvSpPr>
              <p:cNvPr id="2125" name="Google Shape;2125;p55"/>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 name="Google Shape;2145;p55"/>
            <p:cNvGrpSpPr/>
            <p:nvPr/>
          </p:nvGrpSpPr>
          <p:grpSpPr>
            <a:xfrm>
              <a:off x="239224" y="3962464"/>
              <a:ext cx="550856" cy="606406"/>
              <a:chOff x="8259624" y="3964264"/>
              <a:chExt cx="550856" cy="606406"/>
            </a:xfrm>
          </p:grpSpPr>
          <p:sp>
            <p:nvSpPr>
              <p:cNvPr id="2146" name="Google Shape;2146;p55"/>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sp>
        <p:nvSpPr>
          <p:cNvPr id="2186" name="Google Shape;2186;p56"/>
          <p:cNvSpPr/>
          <p:nvPr/>
        </p:nvSpPr>
        <p:spPr>
          <a:xfrm>
            <a:off x="390978" y="4051425"/>
            <a:ext cx="23355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txBox="1"/>
          <p:nvPr>
            <p:ph type="title"/>
          </p:nvPr>
        </p:nvSpPr>
        <p:spPr>
          <a:xfrm>
            <a:off x="720001" y="1345400"/>
            <a:ext cx="6050400" cy="11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4,498,300</a:t>
            </a:r>
            <a:endParaRPr/>
          </a:p>
        </p:txBody>
      </p:sp>
      <p:sp>
        <p:nvSpPr>
          <p:cNvPr id="2188" name="Google Shape;2188;p56"/>
          <p:cNvSpPr txBox="1"/>
          <p:nvPr>
            <p:ph idx="1" type="subTitle"/>
          </p:nvPr>
        </p:nvSpPr>
        <p:spPr>
          <a:xfrm>
            <a:off x="720012" y="2493244"/>
            <a:ext cx="6050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2189" name="Google Shape;2189;p56"/>
          <p:cNvGrpSpPr/>
          <p:nvPr/>
        </p:nvGrpSpPr>
        <p:grpSpPr>
          <a:xfrm>
            <a:off x="6839950" y="654750"/>
            <a:ext cx="1431650" cy="2710550"/>
            <a:chOff x="9026275" y="1237400"/>
            <a:chExt cx="1431650" cy="2710550"/>
          </a:xfrm>
        </p:grpSpPr>
        <p:sp>
          <p:nvSpPr>
            <p:cNvPr id="2190" name="Google Shape;2190;p56"/>
            <p:cNvSpPr/>
            <p:nvPr/>
          </p:nvSpPr>
          <p:spPr>
            <a:xfrm>
              <a:off x="9026275" y="1237400"/>
              <a:ext cx="1431650" cy="2710550"/>
            </a:xfrm>
            <a:custGeom>
              <a:rect b="b" l="l" r="r" t="t"/>
              <a:pathLst>
                <a:path extrusionOk="0" h="108422" w="57266">
                  <a:moveTo>
                    <a:pt x="7569" y="0"/>
                  </a:moveTo>
                  <a:cubicBezTo>
                    <a:pt x="3374" y="0"/>
                    <a:pt x="0" y="3374"/>
                    <a:pt x="0" y="7569"/>
                  </a:cubicBezTo>
                  <a:lnTo>
                    <a:pt x="0" y="100883"/>
                  </a:lnTo>
                  <a:cubicBezTo>
                    <a:pt x="0" y="105047"/>
                    <a:pt x="3374" y="108421"/>
                    <a:pt x="7569" y="108421"/>
                  </a:cubicBezTo>
                  <a:lnTo>
                    <a:pt x="49697" y="108421"/>
                  </a:lnTo>
                  <a:cubicBezTo>
                    <a:pt x="53892" y="108421"/>
                    <a:pt x="57266" y="105047"/>
                    <a:pt x="57266" y="100883"/>
                  </a:cubicBezTo>
                  <a:lnTo>
                    <a:pt x="57266" y="7569"/>
                  </a:lnTo>
                  <a:cubicBezTo>
                    <a:pt x="57266" y="3374"/>
                    <a:pt x="53892" y="0"/>
                    <a:pt x="496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9097700" y="1311100"/>
              <a:ext cx="1288050" cy="2562375"/>
            </a:xfrm>
            <a:custGeom>
              <a:rect b="b" l="l" r="r" t="t"/>
              <a:pathLst>
                <a:path extrusionOk="0" h="102495" w="51522">
                  <a:moveTo>
                    <a:pt x="5046" y="1"/>
                  </a:moveTo>
                  <a:cubicBezTo>
                    <a:pt x="2280" y="1"/>
                    <a:pt x="1" y="2250"/>
                    <a:pt x="31" y="5016"/>
                  </a:cubicBezTo>
                  <a:lnTo>
                    <a:pt x="31" y="97479"/>
                  </a:lnTo>
                  <a:cubicBezTo>
                    <a:pt x="31" y="100245"/>
                    <a:pt x="2280" y="102494"/>
                    <a:pt x="5046" y="102494"/>
                  </a:cubicBezTo>
                  <a:lnTo>
                    <a:pt x="46506" y="102494"/>
                  </a:lnTo>
                  <a:cubicBezTo>
                    <a:pt x="49272" y="102494"/>
                    <a:pt x="51521" y="100245"/>
                    <a:pt x="51521" y="97479"/>
                  </a:cubicBezTo>
                  <a:lnTo>
                    <a:pt x="51521" y="5016"/>
                  </a:lnTo>
                  <a:cubicBezTo>
                    <a:pt x="51521" y="2250"/>
                    <a:pt x="49272" y="1"/>
                    <a:pt x="46506" y="1"/>
                  </a:cubicBezTo>
                  <a:close/>
                </a:path>
              </a:pathLst>
            </a:custGeom>
            <a:solidFill>
              <a:srgbClr val="E8E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9382650" y="1358975"/>
              <a:ext cx="718125" cy="34975"/>
            </a:xfrm>
            <a:custGeom>
              <a:rect b="b" l="l" r="r" t="t"/>
              <a:pathLst>
                <a:path extrusionOk="0" h="1399" w="28725">
                  <a:moveTo>
                    <a:pt x="670" y="0"/>
                  </a:moveTo>
                  <a:cubicBezTo>
                    <a:pt x="305" y="0"/>
                    <a:pt x="1" y="304"/>
                    <a:pt x="1" y="669"/>
                  </a:cubicBezTo>
                  <a:lnTo>
                    <a:pt x="1" y="730"/>
                  </a:lnTo>
                  <a:cubicBezTo>
                    <a:pt x="1" y="1095"/>
                    <a:pt x="305" y="1399"/>
                    <a:pt x="670" y="1399"/>
                  </a:cubicBezTo>
                  <a:lnTo>
                    <a:pt x="28026" y="1399"/>
                  </a:lnTo>
                  <a:cubicBezTo>
                    <a:pt x="28421" y="1399"/>
                    <a:pt x="28725" y="1095"/>
                    <a:pt x="28725" y="730"/>
                  </a:cubicBezTo>
                  <a:lnTo>
                    <a:pt x="28725" y="669"/>
                  </a:lnTo>
                  <a:cubicBezTo>
                    <a:pt x="28725" y="304"/>
                    <a:pt x="28421" y="0"/>
                    <a:pt x="28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9382650" y="3754900"/>
              <a:ext cx="718125" cy="35750"/>
            </a:xfrm>
            <a:custGeom>
              <a:rect b="b" l="l" r="r" t="t"/>
              <a:pathLst>
                <a:path extrusionOk="0" h="1430" w="28725">
                  <a:moveTo>
                    <a:pt x="670" y="1"/>
                  </a:moveTo>
                  <a:cubicBezTo>
                    <a:pt x="305" y="1"/>
                    <a:pt x="1" y="335"/>
                    <a:pt x="1" y="700"/>
                  </a:cubicBezTo>
                  <a:lnTo>
                    <a:pt x="1" y="730"/>
                  </a:lnTo>
                  <a:cubicBezTo>
                    <a:pt x="1" y="1125"/>
                    <a:pt x="305" y="1429"/>
                    <a:pt x="670" y="1429"/>
                  </a:cubicBezTo>
                  <a:lnTo>
                    <a:pt x="28026" y="1429"/>
                  </a:lnTo>
                  <a:cubicBezTo>
                    <a:pt x="28421" y="1429"/>
                    <a:pt x="28725" y="1125"/>
                    <a:pt x="28725" y="730"/>
                  </a:cubicBezTo>
                  <a:lnTo>
                    <a:pt x="28725" y="700"/>
                  </a:lnTo>
                  <a:cubicBezTo>
                    <a:pt x="28725" y="335"/>
                    <a:pt x="28421" y="1"/>
                    <a:pt x="28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9323400" y="1618275"/>
              <a:ext cx="836650" cy="755175"/>
            </a:xfrm>
            <a:custGeom>
              <a:rect b="b" l="l" r="r" t="t"/>
              <a:pathLst>
                <a:path extrusionOk="0" h="30207" w="33466">
                  <a:moveTo>
                    <a:pt x="16748" y="1"/>
                  </a:moveTo>
                  <a:cubicBezTo>
                    <a:pt x="16649" y="1"/>
                    <a:pt x="16550" y="39"/>
                    <a:pt x="16475" y="115"/>
                  </a:cubicBezTo>
                  <a:lnTo>
                    <a:pt x="304" y="14279"/>
                  </a:lnTo>
                  <a:cubicBezTo>
                    <a:pt x="0" y="14553"/>
                    <a:pt x="213" y="15039"/>
                    <a:pt x="578" y="15039"/>
                  </a:cubicBezTo>
                  <a:lnTo>
                    <a:pt x="6444" y="15039"/>
                  </a:lnTo>
                  <a:cubicBezTo>
                    <a:pt x="6657" y="15039"/>
                    <a:pt x="6839" y="15222"/>
                    <a:pt x="6839" y="15465"/>
                  </a:cubicBezTo>
                  <a:lnTo>
                    <a:pt x="6839" y="29781"/>
                  </a:lnTo>
                  <a:cubicBezTo>
                    <a:pt x="6839" y="30024"/>
                    <a:pt x="7052" y="30207"/>
                    <a:pt x="7265" y="30207"/>
                  </a:cubicBezTo>
                  <a:lnTo>
                    <a:pt x="26201" y="30207"/>
                  </a:lnTo>
                  <a:cubicBezTo>
                    <a:pt x="26414" y="30207"/>
                    <a:pt x="26596" y="30024"/>
                    <a:pt x="26596" y="29781"/>
                  </a:cubicBezTo>
                  <a:lnTo>
                    <a:pt x="26596" y="15465"/>
                  </a:lnTo>
                  <a:cubicBezTo>
                    <a:pt x="26596" y="15222"/>
                    <a:pt x="26809" y="15039"/>
                    <a:pt x="27022" y="15039"/>
                  </a:cubicBezTo>
                  <a:lnTo>
                    <a:pt x="32888" y="15039"/>
                  </a:lnTo>
                  <a:cubicBezTo>
                    <a:pt x="33283" y="15039"/>
                    <a:pt x="33466" y="14553"/>
                    <a:pt x="33192" y="14279"/>
                  </a:cubicBezTo>
                  <a:lnTo>
                    <a:pt x="17022" y="115"/>
                  </a:lnTo>
                  <a:cubicBezTo>
                    <a:pt x="16946" y="39"/>
                    <a:pt x="16847" y="1"/>
                    <a:pt x="16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9334775" y="2751850"/>
              <a:ext cx="816150" cy="752875"/>
            </a:xfrm>
            <a:custGeom>
              <a:rect b="b" l="l" r="r" t="t"/>
              <a:pathLst>
                <a:path extrusionOk="0" h="30115" w="32646">
                  <a:moveTo>
                    <a:pt x="7235" y="1"/>
                  </a:moveTo>
                  <a:cubicBezTo>
                    <a:pt x="6779" y="1"/>
                    <a:pt x="6445" y="396"/>
                    <a:pt x="6445" y="821"/>
                  </a:cubicBezTo>
                  <a:lnTo>
                    <a:pt x="6445" y="14408"/>
                  </a:lnTo>
                  <a:cubicBezTo>
                    <a:pt x="6445" y="14864"/>
                    <a:pt x="6050" y="15229"/>
                    <a:pt x="5624" y="15229"/>
                  </a:cubicBezTo>
                  <a:lnTo>
                    <a:pt x="1065" y="15229"/>
                  </a:lnTo>
                  <a:cubicBezTo>
                    <a:pt x="366" y="15229"/>
                    <a:pt x="1" y="16141"/>
                    <a:pt x="700" y="16597"/>
                  </a:cubicBezTo>
                  <a:lnTo>
                    <a:pt x="15898" y="29910"/>
                  </a:lnTo>
                  <a:cubicBezTo>
                    <a:pt x="16050" y="30047"/>
                    <a:pt x="16232" y="30115"/>
                    <a:pt x="16415" y="30115"/>
                  </a:cubicBezTo>
                  <a:cubicBezTo>
                    <a:pt x="16597" y="30115"/>
                    <a:pt x="16779" y="30047"/>
                    <a:pt x="16931" y="29910"/>
                  </a:cubicBezTo>
                  <a:lnTo>
                    <a:pt x="32129" y="16597"/>
                  </a:lnTo>
                  <a:cubicBezTo>
                    <a:pt x="32646" y="16080"/>
                    <a:pt x="32312" y="15229"/>
                    <a:pt x="31582" y="15229"/>
                  </a:cubicBezTo>
                  <a:lnTo>
                    <a:pt x="27023" y="15229"/>
                  </a:lnTo>
                  <a:cubicBezTo>
                    <a:pt x="26567" y="15229"/>
                    <a:pt x="26232" y="14834"/>
                    <a:pt x="26232" y="14408"/>
                  </a:cubicBezTo>
                  <a:lnTo>
                    <a:pt x="26232" y="821"/>
                  </a:lnTo>
                  <a:cubicBezTo>
                    <a:pt x="26232" y="365"/>
                    <a:pt x="25837" y="1"/>
                    <a:pt x="254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9322625" y="2514000"/>
              <a:ext cx="838950" cy="72225"/>
            </a:xfrm>
            <a:custGeom>
              <a:rect b="b" l="l" r="r" t="t"/>
              <a:pathLst>
                <a:path extrusionOk="0" h="2889" w="33558">
                  <a:moveTo>
                    <a:pt x="1460" y="1"/>
                  </a:moveTo>
                  <a:cubicBezTo>
                    <a:pt x="639" y="1"/>
                    <a:pt x="1" y="639"/>
                    <a:pt x="1" y="1429"/>
                  </a:cubicBezTo>
                  <a:cubicBezTo>
                    <a:pt x="1" y="2250"/>
                    <a:pt x="639" y="2888"/>
                    <a:pt x="1460" y="2888"/>
                  </a:cubicBezTo>
                  <a:lnTo>
                    <a:pt x="32099" y="2888"/>
                  </a:lnTo>
                  <a:cubicBezTo>
                    <a:pt x="32919" y="2888"/>
                    <a:pt x="33557" y="2250"/>
                    <a:pt x="33557" y="1429"/>
                  </a:cubicBezTo>
                  <a:cubicBezTo>
                    <a:pt x="33557" y="639"/>
                    <a:pt x="32919" y="1"/>
                    <a:pt x="32099" y="1"/>
                  </a:cubicBezTo>
                  <a:close/>
                </a:path>
              </a:pathLst>
            </a:custGeom>
            <a:solidFill>
              <a:srgbClr val="D6DD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7" name="Google Shape;2197;p56"/>
          <p:cNvSpPr/>
          <p:nvPr/>
        </p:nvSpPr>
        <p:spPr>
          <a:xfrm>
            <a:off x="5674800" y="4051425"/>
            <a:ext cx="34323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8" name="Google Shape;2198;p56"/>
          <p:cNvGrpSpPr/>
          <p:nvPr/>
        </p:nvGrpSpPr>
        <p:grpSpPr>
          <a:xfrm>
            <a:off x="6299857" y="1574012"/>
            <a:ext cx="1347539" cy="2635346"/>
            <a:chOff x="8141000" y="2134050"/>
            <a:chExt cx="1244725" cy="2434275"/>
          </a:xfrm>
        </p:grpSpPr>
        <p:sp>
          <p:nvSpPr>
            <p:cNvPr id="2199" name="Google Shape;2199;p56"/>
            <p:cNvSpPr/>
            <p:nvPr/>
          </p:nvSpPr>
          <p:spPr>
            <a:xfrm>
              <a:off x="9065025" y="2555325"/>
              <a:ext cx="320700" cy="223875"/>
            </a:xfrm>
            <a:custGeom>
              <a:rect b="b" l="l" r="r" t="t"/>
              <a:pathLst>
                <a:path extrusionOk="0" h="8955" w="12828">
                  <a:moveTo>
                    <a:pt x="5055" y="0"/>
                  </a:moveTo>
                  <a:cubicBezTo>
                    <a:pt x="4955" y="0"/>
                    <a:pt x="4857" y="77"/>
                    <a:pt x="4833" y="171"/>
                  </a:cubicBezTo>
                  <a:cubicBezTo>
                    <a:pt x="4803" y="293"/>
                    <a:pt x="4560" y="1114"/>
                    <a:pt x="4560" y="1235"/>
                  </a:cubicBezTo>
                  <a:cubicBezTo>
                    <a:pt x="4529" y="1813"/>
                    <a:pt x="4256" y="2330"/>
                    <a:pt x="3861" y="2664"/>
                  </a:cubicBezTo>
                  <a:cubicBezTo>
                    <a:pt x="3618" y="2877"/>
                    <a:pt x="3314" y="3029"/>
                    <a:pt x="3101" y="3241"/>
                  </a:cubicBezTo>
                  <a:cubicBezTo>
                    <a:pt x="2858" y="3485"/>
                    <a:pt x="2706" y="3758"/>
                    <a:pt x="2797" y="4092"/>
                  </a:cubicBezTo>
                  <a:cubicBezTo>
                    <a:pt x="2858" y="4305"/>
                    <a:pt x="3101" y="4488"/>
                    <a:pt x="3101" y="4761"/>
                  </a:cubicBezTo>
                  <a:cubicBezTo>
                    <a:pt x="3101" y="4944"/>
                    <a:pt x="2979" y="5096"/>
                    <a:pt x="2858" y="5247"/>
                  </a:cubicBezTo>
                  <a:cubicBezTo>
                    <a:pt x="2280" y="6007"/>
                    <a:pt x="912" y="6311"/>
                    <a:pt x="274" y="6889"/>
                  </a:cubicBezTo>
                  <a:cubicBezTo>
                    <a:pt x="0" y="7162"/>
                    <a:pt x="548" y="7679"/>
                    <a:pt x="608" y="8105"/>
                  </a:cubicBezTo>
                  <a:cubicBezTo>
                    <a:pt x="700" y="8500"/>
                    <a:pt x="1034" y="8773"/>
                    <a:pt x="1368" y="8895"/>
                  </a:cubicBezTo>
                  <a:cubicBezTo>
                    <a:pt x="1515" y="8936"/>
                    <a:pt x="1666" y="8955"/>
                    <a:pt x="1817" y="8955"/>
                  </a:cubicBezTo>
                  <a:cubicBezTo>
                    <a:pt x="2230" y="8955"/>
                    <a:pt x="2646" y="8814"/>
                    <a:pt x="2979" y="8591"/>
                  </a:cubicBezTo>
                  <a:cubicBezTo>
                    <a:pt x="3435" y="8287"/>
                    <a:pt x="3466" y="8409"/>
                    <a:pt x="3861" y="7983"/>
                  </a:cubicBezTo>
                  <a:cubicBezTo>
                    <a:pt x="4195" y="7618"/>
                    <a:pt x="4529" y="7223"/>
                    <a:pt x="4955" y="6980"/>
                  </a:cubicBezTo>
                  <a:cubicBezTo>
                    <a:pt x="6961" y="5643"/>
                    <a:pt x="10244" y="6220"/>
                    <a:pt x="12220" y="4883"/>
                  </a:cubicBezTo>
                  <a:cubicBezTo>
                    <a:pt x="12524" y="4700"/>
                    <a:pt x="12827" y="4366"/>
                    <a:pt x="12767" y="4001"/>
                  </a:cubicBezTo>
                  <a:cubicBezTo>
                    <a:pt x="12767" y="3728"/>
                    <a:pt x="12584" y="3515"/>
                    <a:pt x="12402" y="3363"/>
                  </a:cubicBezTo>
                  <a:cubicBezTo>
                    <a:pt x="11885" y="2968"/>
                    <a:pt x="11217" y="2907"/>
                    <a:pt x="10609" y="2816"/>
                  </a:cubicBezTo>
                  <a:cubicBezTo>
                    <a:pt x="8846" y="2633"/>
                    <a:pt x="7143" y="2451"/>
                    <a:pt x="5411" y="2238"/>
                  </a:cubicBezTo>
                  <a:cubicBezTo>
                    <a:pt x="5441" y="1752"/>
                    <a:pt x="5533" y="536"/>
                    <a:pt x="5259" y="141"/>
                  </a:cubicBezTo>
                  <a:cubicBezTo>
                    <a:pt x="5259" y="80"/>
                    <a:pt x="5229" y="50"/>
                    <a:pt x="5137" y="19"/>
                  </a:cubicBezTo>
                  <a:cubicBezTo>
                    <a:pt x="5111" y="6"/>
                    <a:pt x="5083" y="0"/>
                    <a:pt x="5055"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9273225" y="2629350"/>
              <a:ext cx="107175" cy="18425"/>
            </a:xfrm>
            <a:custGeom>
              <a:rect b="b" l="l" r="r" t="t"/>
              <a:pathLst>
                <a:path extrusionOk="0" h="737" w="4287">
                  <a:moveTo>
                    <a:pt x="157" y="1"/>
                  </a:moveTo>
                  <a:cubicBezTo>
                    <a:pt x="99" y="1"/>
                    <a:pt x="31" y="76"/>
                    <a:pt x="31" y="128"/>
                  </a:cubicBezTo>
                  <a:cubicBezTo>
                    <a:pt x="1" y="220"/>
                    <a:pt x="62" y="280"/>
                    <a:pt x="153" y="280"/>
                  </a:cubicBezTo>
                  <a:cubicBezTo>
                    <a:pt x="1004" y="372"/>
                    <a:pt x="1551" y="432"/>
                    <a:pt x="2129" y="524"/>
                  </a:cubicBezTo>
                  <a:cubicBezTo>
                    <a:pt x="2706" y="584"/>
                    <a:pt x="3284" y="676"/>
                    <a:pt x="4104" y="736"/>
                  </a:cubicBezTo>
                  <a:cubicBezTo>
                    <a:pt x="4196" y="736"/>
                    <a:pt x="4256" y="676"/>
                    <a:pt x="4256" y="615"/>
                  </a:cubicBezTo>
                  <a:cubicBezTo>
                    <a:pt x="4287" y="554"/>
                    <a:pt x="4226" y="463"/>
                    <a:pt x="4135" y="463"/>
                  </a:cubicBezTo>
                  <a:cubicBezTo>
                    <a:pt x="3314" y="402"/>
                    <a:pt x="2737" y="311"/>
                    <a:pt x="2159" y="250"/>
                  </a:cubicBezTo>
                  <a:cubicBezTo>
                    <a:pt x="1612" y="159"/>
                    <a:pt x="1034" y="98"/>
                    <a:pt x="183" y="7"/>
                  </a:cubicBezTo>
                  <a:cubicBezTo>
                    <a:pt x="175" y="3"/>
                    <a:pt x="166" y="1"/>
                    <a:pt x="15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9279325" y="2656725"/>
              <a:ext cx="104875" cy="14600"/>
            </a:xfrm>
            <a:custGeom>
              <a:rect b="b" l="l" r="r" t="t"/>
              <a:pathLst>
                <a:path extrusionOk="0" h="584" w="4195">
                  <a:moveTo>
                    <a:pt x="147" y="0"/>
                  </a:moveTo>
                  <a:cubicBezTo>
                    <a:pt x="76" y="0"/>
                    <a:pt x="30" y="75"/>
                    <a:pt x="30" y="128"/>
                  </a:cubicBezTo>
                  <a:cubicBezTo>
                    <a:pt x="0" y="219"/>
                    <a:pt x="61" y="280"/>
                    <a:pt x="152" y="280"/>
                  </a:cubicBezTo>
                  <a:cubicBezTo>
                    <a:pt x="1125" y="371"/>
                    <a:pt x="1611" y="401"/>
                    <a:pt x="2067" y="432"/>
                  </a:cubicBezTo>
                  <a:cubicBezTo>
                    <a:pt x="2523" y="462"/>
                    <a:pt x="3040" y="462"/>
                    <a:pt x="4012" y="584"/>
                  </a:cubicBezTo>
                  <a:cubicBezTo>
                    <a:pt x="4043" y="584"/>
                    <a:pt x="4134" y="523"/>
                    <a:pt x="4164" y="462"/>
                  </a:cubicBezTo>
                  <a:cubicBezTo>
                    <a:pt x="4195" y="401"/>
                    <a:pt x="4134" y="310"/>
                    <a:pt x="4043" y="310"/>
                  </a:cubicBezTo>
                  <a:cubicBezTo>
                    <a:pt x="3070" y="249"/>
                    <a:pt x="2584" y="219"/>
                    <a:pt x="2128" y="158"/>
                  </a:cubicBezTo>
                  <a:cubicBezTo>
                    <a:pt x="1611" y="128"/>
                    <a:pt x="1125" y="128"/>
                    <a:pt x="182" y="6"/>
                  </a:cubicBezTo>
                  <a:cubicBezTo>
                    <a:pt x="170" y="2"/>
                    <a:pt x="158" y="0"/>
                    <a:pt x="147"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9280825" y="2675100"/>
              <a:ext cx="79050" cy="15225"/>
            </a:xfrm>
            <a:custGeom>
              <a:rect b="b" l="l" r="r" t="t"/>
              <a:pathLst>
                <a:path extrusionOk="0" h="609" w="3162">
                  <a:moveTo>
                    <a:pt x="153" y="1"/>
                  </a:moveTo>
                  <a:cubicBezTo>
                    <a:pt x="92" y="1"/>
                    <a:pt x="1" y="92"/>
                    <a:pt x="1" y="153"/>
                  </a:cubicBezTo>
                  <a:cubicBezTo>
                    <a:pt x="1" y="244"/>
                    <a:pt x="92" y="305"/>
                    <a:pt x="153" y="305"/>
                  </a:cubicBezTo>
                  <a:cubicBezTo>
                    <a:pt x="730" y="335"/>
                    <a:pt x="1369" y="426"/>
                    <a:pt x="2007" y="487"/>
                  </a:cubicBezTo>
                  <a:cubicBezTo>
                    <a:pt x="2372" y="548"/>
                    <a:pt x="2706" y="578"/>
                    <a:pt x="3010" y="608"/>
                  </a:cubicBezTo>
                  <a:cubicBezTo>
                    <a:pt x="3071" y="608"/>
                    <a:pt x="3162" y="578"/>
                    <a:pt x="3071" y="456"/>
                  </a:cubicBezTo>
                  <a:cubicBezTo>
                    <a:pt x="3132" y="396"/>
                    <a:pt x="3040" y="305"/>
                    <a:pt x="2980" y="305"/>
                  </a:cubicBezTo>
                  <a:cubicBezTo>
                    <a:pt x="2676" y="274"/>
                    <a:pt x="2372" y="244"/>
                    <a:pt x="2007" y="183"/>
                  </a:cubicBezTo>
                  <a:cubicBezTo>
                    <a:pt x="1369" y="122"/>
                    <a:pt x="730" y="31"/>
                    <a:pt x="153"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9267925" y="2625550"/>
              <a:ext cx="19775" cy="60975"/>
            </a:xfrm>
            <a:custGeom>
              <a:rect b="b" l="l" r="r" t="t"/>
              <a:pathLst>
                <a:path extrusionOk="0" h="2439" w="791">
                  <a:moveTo>
                    <a:pt x="117" y="1"/>
                  </a:moveTo>
                  <a:cubicBezTo>
                    <a:pt x="45" y="1"/>
                    <a:pt x="0" y="76"/>
                    <a:pt x="0" y="128"/>
                  </a:cubicBezTo>
                  <a:cubicBezTo>
                    <a:pt x="0" y="220"/>
                    <a:pt x="31" y="280"/>
                    <a:pt x="91" y="280"/>
                  </a:cubicBezTo>
                  <a:cubicBezTo>
                    <a:pt x="91" y="280"/>
                    <a:pt x="486" y="432"/>
                    <a:pt x="486" y="2287"/>
                  </a:cubicBezTo>
                  <a:cubicBezTo>
                    <a:pt x="486" y="2378"/>
                    <a:pt x="547" y="2438"/>
                    <a:pt x="638" y="2438"/>
                  </a:cubicBezTo>
                  <a:cubicBezTo>
                    <a:pt x="699" y="2438"/>
                    <a:pt x="790" y="2408"/>
                    <a:pt x="790" y="2317"/>
                  </a:cubicBezTo>
                  <a:cubicBezTo>
                    <a:pt x="790" y="250"/>
                    <a:pt x="304" y="7"/>
                    <a:pt x="152" y="7"/>
                  </a:cubicBezTo>
                  <a:cubicBezTo>
                    <a:pt x="140" y="3"/>
                    <a:pt x="128" y="1"/>
                    <a:pt x="11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9189650" y="2609450"/>
              <a:ext cx="15975" cy="56550"/>
            </a:xfrm>
            <a:custGeom>
              <a:rect b="b" l="l" r="r" t="t"/>
              <a:pathLst>
                <a:path extrusionOk="0" h="2262" w="639">
                  <a:moveTo>
                    <a:pt x="297" y="1"/>
                  </a:moveTo>
                  <a:cubicBezTo>
                    <a:pt x="278" y="1"/>
                    <a:pt x="260" y="4"/>
                    <a:pt x="244" y="13"/>
                  </a:cubicBezTo>
                  <a:cubicBezTo>
                    <a:pt x="152" y="43"/>
                    <a:pt x="122" y="134"/>
                    <a:pt x="152" y="195"/>
                  </a:cubicBezTo>
                  <a:cubicBezTo>
                    <a:pt x="304" y="620"/>
                    <a:pt x="396" y="1076"/>
                    <a:pt x="304" y="1502"/>
                  </a:cubicBezTo>
                  <a:cubicBezTo>
                    <a:pt x="274" y="1775"/>
                    <a:pt x="183" y="1927"/>
                    <a:pt x="92" y="1988"/>
                  </a:cubicBezTo>
                  <a:cubicBezTo>
                    <a:pt x="0" y="2019"/>
                    <a:pt x="0" y="2110"/>
                    <a:pt x="31" y="2171"/>
                  </a:cubicBezTo>
                  <a:cubicBezTo>
                    <a:pt x="61" y="2231"/>
                    <a:pt x="122" y="2262"/>
                    <a:pt x="152" y="2262"/>
                  </a:cubicBezTo>
                  <a:cubicBezTo>
                    <a:pt x="183" y="2262"/>
                    <a:pt x="244" y="2262"/>
                    <a:pt x="183" y="2231"/>
                  </a:cubicBezTo>
                  <a:cubicBezTo>
                    <a:pt x="396" y="2110"/>
                    <a:pt x="548" y="1867"/>
                    <a:pt x="578" y="1532"/>
                  </a:cubicBezTo>
                  <a:cubicBezTo>
                    <a:pt x="639" y="1046"/>
                    <a:pt x="608" y="529"/>
                    <a:pt x="426" y="73"/>
                  </a:cubicBezTo>
                  <a:cubicBezTo>
                    <a:pt x="404" y="29"/>
                    <a:pt x="349" y="1"/>
                    <a:pt x="297"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8569575" y="2582325"/>
              <a:ext cx="591975" cy="409400"/>
            </a:xfrm>
            <a:custGeom>
              <a:rect b="b" l="l" r="r" t="t"/>
              <a:pathLst>
                <a:path extrusionOk="0" h="16376" w="23679">
                  <a:moveTo>
                    <a:pt x="2484" y="0"/>
                  </a:moveTo>
                  <a:cubicBezTo>
                    <a:pt x="2038" y="0"/>
                    <a:pt x="1613" y="198"/>
                    <a:pt x="1277" y="733"/>
                  </a:cubicBezTo>
                  <a:cubicBezTo>
                    <a:pt x="0" y="2800"/>
                    <a:pt x="1125" y="5019"/>
                    <a:pt x="1125" y="5019"/>
                  </a:cubicBezTo>
                  <a:cubicBezTo>
                    <a:pt x="1125" y="5019"/>
                    <a:pt x="5593" y="10611"/>
                    <a:pt x="8359" y="14320"/>
                  </a:cubicBezTo>
                  <a:cubicBezTo>
                    <a:pt x="9508" y="15855"/>
                    <a:pt x="10544" y="16375"/>
                    <a:pt x="11456" y="16375"/>
                  </a:cubicBezTo>
                  <a:cubicBezTo>
                    <a:pt x="12765" y="16375"/>
                    <a:pt x="13820" y="15304"/>
                    <a:pt x="14590" y="14624"/>
                  </a:cubicBezTo>
                  <a:cubicBezTo>
                    <a:pt x="15867" y="13499"/>
                    <a:pt x="23679" y="7329"/>
                    <a:pt x="23679" y="7329"/>
                  </a:cubicBezTo>
                  <a:cubicBezTo>
                    <a:pt x="23223" y="5475"/>
                    <a:pt x="21581" y="4563"/>
                    <a:pt x="21581" y="4563"/>
                  </a:cubicBezTo>
                  <a:lnTo>
                    <a:pt x="12736" y="10034"/>
                  </a:lnTo>
                  <a:cubicBezTo>
                    <a:pt x="12678" y="9742"/>
                    <a:pt x="12534" y="9652"/>
                    <a:pt x="12379" y="9652"/>
                  </a:cubicBezTo>
                  <a:cubicBezTo>
                    <a:pt x="12131" y="9652"/>
                    <a:pt x="11855" y="9882"/>
                    <a:pt x="11855" y="9882"/>
                  </a:cubicBezTo>
                  <a:cubicBezTo>
                    <a:pt x="9575" y="6143"/>
                    <a:pt x="5137" y="1553"/>
                    <a:pt x="5137" y="1553"/>
                  </a:cubicBezTo>
                  <a:cubicBezTo>
                    <a:pt x="5137" y="1553"/>
                    <a:pt x="3733" y="0"/>
                    <a:pt x="2484" y="0"/>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8843900" y="2829800"/>
              <a:ext cx="47125" cy="39100"/>
            </a:xfrm>
            <a:custGeom>
              <a:rect b="b" l="l" r="r" t="t"/>
              <a:pathLst>
                <a:path extrusionOk="0" h="1564" w="1885">
                  <a:moveTo>
                    <a:pt x="1742" y="1"/>
                  </a:moveTo>
                  <a:cubicBezTo>
                    <a:pt x="1726" y="1"/>
                    <a:pt x="1711" y="4"/>
                    <a:pt x="1703" y="13"/>
                  </a:cubicBezTo>
                  <a:cubicBezTo>
                    <a:pt x="1064" y="348"/>
                    <a:pt x="487" y="804"/>
                    <a:pt x="31" y="1381"/>
                  </a:cubicBezTo>
                  <a:cubicBezTo>
                    <a:pt x="0" y="1411"/>
                    <a:pt x="31" y="1503"/>
                    <a:pt x="92" y="1533"/>
                  </a:cubicBezTo>
                  <a:cubicBezTo>
                    <a:pt x="122" y="1563"/>
                    <a:pt x="122" y="1563"/>
                    <a:pt x="152" y="1563"/>
                  </a:cubicBezTo>
                  <a:cubicBezTo>
                    <a:pt x="183" y="1563"/>
                    <a:pt x="244" y="1563"/>
                    <a:pt x="213" y="1503"/>
                  </a:cubicBezTo>
                  <a:cubicBezTo>
                    <a:pt x="639" y="956"/>
                    <a:pt x="1216" y="500"/>
                    <a:pt x="1824" y="196"/>
                  </a:cubicBezTo>
                  <a:cubicBezTo>
                    <a:pt x="1854" y="165"/>
                    <a:pt x="1885" y="104"/>
                    <a:pt x="1854" y="44"/>
                  </a:cubicBezTo>
                  <a:cubicBezTo>
                    <a:pt x="1833" y="22"/>
                    <a:pt x="1781" y="1"/>
                    <a:pt x="1742"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8840100" y="2827450"/>
              <a:ext cx="27375" cy="28525"/>
            </a:xfrm>
            <a:custGeom>
              <a:rect b="b" l="l" r="r" t="t"/>
              <a:pathLst>
                <a:path extrusionOk="0" h="1141" w="1095">
                  <a:moveTo>
                    <a:pt x="988" y="1"/>
                  </a:moveTo>
                  <a:cubicBezTo>
                    <a:pt x="958" y="1"/>
                    <a:pt x="927" y="16"/>
                    <a:pt x="912" y="46"/>
                  </a:cubicBezTo>
                  <a:lnTo>
                    <a:pt x="31" y="958"/>
                  </a:lnTo>
                  <a:cubicBezTo>
                    <a:pt x="0" y="989"/>
                    <a:pt x="0" y="1050"/>
                    <a:pt x="31" y="1110"/>
                  </a:cubicBezTo>
                  <a:cubicBezTo>
                    <a:pt x="92" y="1141"/>
                    <a:pt x="92" y="1141"/>
                    <a:pt x="122" y="1141"/>
                  </a:cubicBezTo>
                  <a:cubicBezTo>
                    <a:pt x="152" y="1141"/>
                    <a:pt x="183" y="1141"/>
                    <a:pt x="183" y="1110"/>
                  </a:cubicBezTo>
                  <a:lnTo>
                    <a:pt x="1064" y="198"/>
                  </a:lnTo>
                  <a:cubicBezTo>
                    <a:pt x="1095" y="138"/>
                    <a:pt x="1095" y="77"/>
                    <a:pt x="1064" y="46"/>
                  </a:cubicBezTo>
                  <a:cubicBezTo>
                    <a:pt x="1049" y="16"/>
                    <a:pt x="1019" y="1"/>
                    <a:pt x="988"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9079475" y="2717775"/>
              <a:ext cx="53975" cy="66025"/>
            </a:xfrm>
            <a:custGeom>
              <a:rect b="b" l="l" r="r" t="t"/>
              <a:pathLst>
                <a:path extrusionOk="0" h="2641" w="2159">
                  <a:moveTo>
                    <a:pt x="146" y="0"/>
                  </a:moveTo>
                  <a:cubicBezTo>
                    <a:pt x="114" y="0"/>
                    <a:pt x="72" y="36"/>
                    <a:pt x="30" y="57"/>
                  </a:cubicBezTo>
                  <a:cubicBezTo>
                    <a:pt x="0" y="87"/>
                    <a:pt x="30" y="178"/>
                    <a:pt x="91" y="208"/>
                  </a:cubicBezTo>
                  <a:cubicBezTo>
                    <a:pt x="1094" y="816"/>
                    <a:pt x="1915" y="2549"/>
                    <a:pt x="1915" y="2549"/>
                  </a:cubicBezTo>
                  <a:cubicBezTo>
                    <a:pt x="1945" y="2610"/>
                    <a:pt x="1976" y="2640"/>
                    <a:pt x="2006" y="2640"/>
                  </a:cubicBezTo>
                  <a:lnTo>
                    <a:pt x="2097" y="2640"/>
                  </a:lnTo>
                  <a:cubicBezTo>
                    <a:pt x="2128" y="2610"/>
                    <a:pt x="2158" y="2549"/>
                    <a:pt x="2128" y="2488"/>
                  </a:cubicBezTo>
                  <a:cubicBezTo>
                    <a:pt x="2097" y="2397"/>
                    <a:pt x="1307" y="664"/>
                    <a:pt x="182" y="26"/>
                  </a:cubicBezTo>
                  <a:cubicBezTo>
                    <a:pt x="173" y="7"/>
                    <a:pt x="161" y="0"/>
                    <a:pt x="146"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8551350" y="4444125"/>
              <a:ext cx="308525" cy="93875"/>
            </a:xfrm>
            <a:custGeom>
              <a:rect b="b" l="l" r="r" t="t"/>
              <a:pathLst>
                <a:path extrusionOk="0" h="3755" w="12341">
                  <a:moveTo>
                    <a:pt x="3799" y="0"/>
                  </a:moveTo>
                  <a:lnTo>
                    <a:pt x="182" y="152"/>
                  </a:lnTo>
                  <a:cubicBezTo>
                    <a:pt x="182" y="152"/>
                    <a:pt x="0" y="2098"/>
                    <a:pt x="152" y="2736"/>
                  </a:cubicBezTo>
                  <a:cubicBezTo>
                    <a:pt x="304" y="3374"/>
                    <a:pt x="1185" y="3405"/>
                    <a:pt x="1945" y="3557"/>
                  </a:cubicBezTo>
                  <a:cubicBezTo>
                    <a:pt x="2007" y="3570"/>
                    <a:pt x="2068" y="3575"/>
                    <a:pt x="2128" y="3575"/>
                  </a:cubicBezTo>
                  <a:cubicBezTo>
                    <a:pt x="2618" y="3575"/>
                    <a:pt x="3096" y="3206"/>
                    <a:pt x="3695" y="3206"/>
                  </a:cubicBezTo>
                  <a:cubicBezTo>
                    <a:pt x="3906" y="3206"/>
                    <a:pt x="4131" y="3251"/>
                    <a:pt x="4377" y="3374"/>
                  </a:cubicBezTo>
                  <a:cubicBezTo>
                    <a:pt x="4944" y="3664"/>
                    <a:pt x="5803" y="3755"/>
                    <a:pt x="6733" y="3755"/>
                  </a:cubicBezTo>
                  <a:cubicBezTo>
                    <a:pt x="8243" y="3755"/>
                    <a:pt x="9941" y="3515"/>
                    <a:pt x="10882" y="3496"/>
                  </a:cubicBezTo>
                  <a:cubicBezTo>
                    <a:pt x="12341" y="3405"/>
                    <a:pt x="11216" y="2311"/>
                    <a:pt x="9848" y="1551"/>
                  </a:cubicBezTo>
                  <a:cubicBezTo>
                    <a:pt x="7933" y="456"/>
                    <a:pt x="3799" y="0"/>
                    <a:pt x="3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8285025" y="4441075"/>
              <a:ext cx="221500" cy="127250"/>
            </a:xfrm>
            <a:custGeom>
              <a:rect b="b" l="l" r="r" t="t"/>
              <a:pathLst>
                <a:path extrusionOk="0" h="5090" w="8860">
                  <a:moveTo>
                    <a:pt x="1565" y="1"/>
                  </a:moveTo>
                  <a:cubicBezTo>
                    <a:pt x="1565" y="1"/>
                    <a:pt x="1048" y="1247"/>
                    <a:pt x="410" y="3314"/>
                  </a:cubicBezTo>
                  <a:cubicBezTo>
                    <a:pt x="0" y="4560"/>
                    <a:pt x="2153" y="5089"/>
                    <a:pt x="4212" y="5089"/>
                  </a:cubicBezTo>
                  <a:cubicBezTo>
                    <a:pt x="5517" y="5089"/>
                    <a:pt x="6786" y="4877"/>
                    <a:pt x="7340" y="4499"/>
                  </a:cubicBezTo>
                  <a:cubicBezTo>
                    <a:pt x="8860" y="3466"/>
                    <a:pt x="5334" y="3314"/>
                    <a:pt x="5121" y="1703"/>
                  </a:cubicBezTo>
                  <a:cubicBezTo>
                    <a:pt x="4878" y="122"/>
                    <a:pt x="4695" y="548"/>
                    <a:pt x="4695" y="396"/>
                  </a:cubicBezTo>
                  <a:lnTo>
                    <a:pt x="15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8302100" y="3172825"/>
              <a:ext cx="453675" cy="1299100"/>
            </a:xfrm>
            <a:custGeom>
              <a:rect b="b" l="l" r="r" t="t"/>
              <a:pathLst>
                <a:path extrusionOk="0" h="51964" w="18147">
                  <a:moveTo>
                    <a:pt x="0" y="1"/>
                  </a:moveTo>
                  <a:cubicBezTo>
                    <a:pt x="0" y="1"/>
                    <a:pt x="0" y="1"/>
                    <a:pt x="0" y="1"/>
                  </a:cubicBezTo>
                  <a:lnTo>
                    <a:pt x="0" y="1"/>
                  </a:lnTo>
                  <a:lnTo>
                    <a:pt x="0" y="1"/>
                  </a:lnTo>
                  <a:close/>
                  <a:moveTo>
                    <a:pt x="0" y="1"/>
                  </a:moveTo>
                  <a:lnTo>
                    <a:pt x="91" y="51369"/>
                  </a:lnTo>
                  <a:cubicBezTo>
                    <a:pt x="1003" y="51815"/>
                    <a:pt x="1885" y="51964"/>
                    <a:pt x="2655" y="51964"/>
                  </a:cubicBezTo>
                  <a:cubicBezTo>
                    <a:pt x="4195" y="51964"/>
                    <a:pt x="5289" y="51369"/>
                    <a:pt x="5289" y="51369"/>
                  </a:cubicBezTo>
                  <a:lnTo>
                    <a:pt x="9332" y="11733"/>
                  </a:lnTo>
                  <a:lnTo>
                    <a:pt x="9605" y="51278"/>
                  </a:lnTo>
                  <a:cubicBezTo>
                    <a:pt x="10274" y="51602"/>
                    <a:pt x="11054" y="51710"/>
                    <a:pt x="11797" y="51710"/>
                  </a:cubicBezTo>
                  <a:cubicBezTo>
                    <a:pt x="13283" y="51710"/>
                    <a:pt x="14621" y="51278"/>
                    <a:pt x="14621" y="51278"/>
                  </a:cubicBezTo>
                  <a:lnTo>
                    <a:pt x="18146" y="2584"/>
                  </a:lnTo>
                  <a:cubicBezTo>
                    <a:pt x="16205" y="97"/>
                    <a:pt x="31"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8520175" y="3297925"/>
              <a:ext cx="62350" cy="177375"/>
            </a:xfrm>
            <a:custGeom>
              <a:rect b="b" l="l" r="r" t="t"/>
              <a:pathLst>
                <a:path extrusionOk="0" h="7095" w="2494">
                  <a:moveTo>
                    <a:pt x="2369" y="1"/>
                  </a:moveTo>
                  <a:cubicBezTo>
                    <a:pt x="2353" y="1"/>
                    <a:pt x="2334" y="4"/>
                    <a:pt x="2311" y="12"/>
                  </a:cubicBezTo>
                  <a:cubicBezTo>
                    <a:pt x="2280" y="12"/>
                    <a:pt x="2220" y="103"/>
                    <a:pt x="2220" y="134"/>
                  </a:cubicBezTo>
                  <a:cubicBezTo>
                    <a:pt x="2220" y="346"/>
                    <a:pt x="1369" y="5726"/>
                    <a:pt x="1095" y="6729"/>
                  </a:cubicBezTo>
                  <a:lnTo>
                    <a:pt x="214" y="6851"/>
                  </a:lnTo>
                  <a:cubicBezTo>
                    <a:pt x="335" y="5939"/>
                    <a:pt x="943" y="1076"/>
                    <a:pt x="913" y="225"/>
                  </a:cubicBezTo>
                  <a:cubicBezTo>
                    <a:pt x="913" y="134"/>
                    <a:pt x="821" y="103"/>
                    <a:pt x="791" y="103"/>
                  </a:cubicBezTo>
                  <a:cubicBezTo>
                    <a:pt x="730" y="103"/>
                    <a:pt x="669" y="134"/>
                    <a:pt x="669" y="225"/>
                  </a:cubicBezTo>
                  <a:cubicBezTo>
                    <a:pt x="730" y="1137"/>
                    <a:pt x="1" y="6912"/>
                    <a:pt x="1" y="6973"/>
                  </a:cubicBezTo>
                  <a:cubicBezTo>
                    <a:pt x="1" y="6973"/>
                    <a:pt x="1" y="7003"/>
                    <a:pt x="31" y="7064"/>
                  </a:cubicBezTo>
                  <a:cubicBezTo>
                    <a:pt x="31" y="7094"/>
                    <a:pt x="62" y="7094"/>
                    <a:pt x="122" y="7094"/>
                  </a:cubicBezTo>
                  <a:lnTo>
                    <a:pt x="1217" y="6973"/>
                  </a:lnTo>
                  <a:cubicBezTo>
                    <a:pt x="1277" y="6973"/>
                    <a:pt x="1308" y="6942"/>
                    <a:pt x="1308" y="6881"/>
                  </a:cubicBezTo>
                  <a:cubicBezTo>
                    <a:pt x="1521" y="6213"/>
                    <a:pt x="2493" y="255"/>
                    <a:pt x="2463" y="103"/>
                  </a:cubicBezTo>
                  <a:cubicBezTo>
                    <a:pt x="2440" y="35"/>
                    <a:pt x="2417" y="1"/>
                    <a:pt x="2369" y="1"/>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8301325" y="3172825"/>
              <a:ext cx="454450" cy="142025"/>
            </a:xfrm>
            <a:custGeom>
              <a:rect b="b" l="l" r="r" t="t"/>
              <a:pathLst>
                <a:path extrusionOk="0" h="5681" w="18178">
                  <a:moveTo>
                    <a:pt x="1" y="1"/>
                  </a:moveTo>
                  <a:lnTo>
                    <a:pt x="1" y="4621"/>
                  </a:lnTo>
                  <a:cubicBezTo>
                    <a:pt x="3441" y="5410"/>
                    <a:pt x="6589" y="5681"/>
                    <a:pt x="9269" y="5681"/>
                  </a:cubicBezTo>
                  <a:cubicBezTo>
                    <a:pt x="13811" y="5681"/>
                    <a:pt x="17012" y="4904"/>
                    <a:pt x="18025" y="4560"/>
                  </a:cubicBezTo>
                  <a:lnTo>
                    <a:pt x="18177" y="2584"/>
                  </a:lnTo>
                  <a:cubicBezTo>
                    <a:pt x="16232" y="92"/>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8683550" y="3258700"/>
              <a:ext cx="20550" cy="64600"/>
            </a:xfrm>
            <a:custGeom>
              <a:rect b="b" l="l" r="r" t="t"/>
              <a:pathLst>
                <a:path extrusionOk="0" h="2584" w="822">
                  <a:moveTo>
                    <a:pt x="1" y="0"/>
                  </a:moveTo>
                  <a:lnTo>
                    <a:pt x="183" y="2554"/>
                  </a:lnTo>
                  <a:lnTo>
                    <a:pt x="730" y="2584"/>
                  </a:lnTo>
                  <a:lnTo>
                    <a:pt x="822" y="183"/>
                  </a:lnTo>
                  <a:lnTo>
                    <a:pt x="1" y="0"/>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8422925" y="3267050"/>
              <a:ext cx="21300" cy="63850"/>
            </a:xfrm>
            <a:custGeom>
              <a:rect b="b" l="l" r="r" t="t"/>
              <a:pathLst>
                <a:path extrusionOk="0" h="2554" w="852">
                  <a:moveTo>
                    <a:pt x="0" y="1"/>
                  </a:moveTo>
                  <a:lnTo>
                    <a:pt x="152" y="2554"/>
                  </a:lnTo>
                  <a:lnTo>
                    <a:pt x="730" y="2554"/>
                  </a:lnTo>
                  <a:lnTo>
                    <a:pt x="851" y="153"/>
                  </a:lnTo>
                  <a:lnTo>
                    <a:pt x="0"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8627325" y="3266300"/>
              <a:ext cx="21300" cy="64600"/>
            </a:xfrm>
            <a:custGeom>
              <a:rect b="b" l="l" r="r" t="t"/>
              <a:pathLst>
                <a:path extrusionOk="0" h="2584" w="852">
                  <a:moveTo>
                    <a:pt x="1" y="0"/>
                  </a:moveTo>
                  <a:lnTo>
                    <a:pt x="153" y="2554"/>
                  </a:lnTo>
                  <a:lnTo>
                    <a:pt x="730" y="2584"/>
                  </a:lnTo>
                  <a:lnTo>
                    <a:pt x="852" y="152"/>
                  </a:lnTo>
                  <a:lnTo>
                    <a:pt x="1" y="0"/>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8492825" y="3269325"/>
              <a:ext cx="21300" cy="63875"/>
            </a:xfrm>
            <a:custGeom>
              <a:rect b="b" l="l" r="r" t="t"/>
              <a:pathLst>
                <a:path extrusionOk="0" h="2555" w="852">
                  <a:moveTo>
                    <a:pt x="1" y="1"/>
                  </a:moveTo>
                  <a:lnTo>
                    <a:pt x="183" y="2524"/>
                  </a:lnTo>
                  <a:lnTo>
                    <a:pt x="700" y="2554"/>
                  </a:lnTo>
                  <a:lnTo>
                    <a:pt x="852" y="183"/>
                  </a:lnTo>
                  <a:lnTo>
                    <a:pt x="1" y="1"/>
                  </a:lnTo>
                  <a:close/>
                </a:path>
              </a:pathLst>
            </a:custGeom>
            <a:solidFill>
              <a:srgbClr val="2B3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8267150" y="2536550"/>
              <a:ext cx="507625" cy="755075"/>
            </a:xfrm>
            <a:custGeom>
              <a:rect b="b" l="l" r="r" t="t"/>
              <a:pathLst>
                <a:path extrusionOk="0" h="30203" w="20305">
                  <a:moveTo>
                    <a:pt x="10319" y="1"/>
                  </a:moveTo>
                  <a:cubicBezTo>
                    <a:pt x="7371" y="1"/>
                    <a:pt x="4097" y="947"/>
                    <a:pt x="2097" y="2321"/>
                  </a:cubicBezTo>
                  <a:cubicBezTo>
                    <a:pt x="1155" y="2959"/>
                    <a:pt x="365" y="3871"/>
                    <a:pt x="213" y="5026"/>
                  </a:cubicBezTo>
                  <a:cubicBezTo>
                    <a:pt x="0" y="6302"/>
                    <a:pt x="152" y="7670"/>
                    <a:pt x="304" y="8977"/>
                  </a:cubicBezTo>
                  <a:cubicBezTo>
                    <a:pt x="669" y="11591"/>
                    <a:pt x="1337" y="14205"/>
                    <a:pt x="1429" y="16880"/>
                  </a:cubicBezTo>
                  <a:cubicBezTo>
                    <a:pt x="1489" y="19160"/>
                    <a:pt x="1125" y="21439"/>
                    <a:pt x="1003" y="23719"/>
                  </a:cubicBezTo>
                  <a:cubicBezTo>
                    <a:pt x="973" y="24844"/>
                    <a:pt x="973" y="25999"/>
                    <a:pt x="1125" y="27093"/>
                  </a:cubicBezTo>
                  <a:cubicBezTo>
                    <a:pt x="1125" y="27275"/>
                    <a:pt x="1185" y="29221"/>
                    <a:pt x="1216" y="29221"/>
                  </a:cubicBezTo>
                  <a:cubicBezTo>
                    <a:pt x="3836" y="29973"/>
                    <a:pt x="6573" y="30202"/>
                    <a:pt x="9272" y="30202"/>
                  </a:cubicBezTo>
                  <a:cubicBezTo>
                    <a:pt x="9954" y="30202"/>
                    <a:pt x="10633" y="30188"/>
                    <a:pt x="11307" y="30163"/>
                  </a:cubicBezTo>
                  <a:cubicBezTo>
                    <a:pt x="12736" y="30133"/>
                    <a:pt x="14164" y="30011"/>
                    <a:pt x="15593" y="29859"/>
                  </a:cubicBezTo>
                  <a:cubicBezTo>
                    <a:pt x="16566" y="29768"/>
                    <a:pt x="17721" y="29768"/>
                    <a:pt x="18693" y="29494"/>
                  </a:cubicBezTo>
                  <a:cubicBezTo>
                    <a:pt x="19089" y="29373"/>
                    <a:pt x="19423" y="29221"/>
                    <a:pt x="19757" y="29038"/>
                  </a:cubicBezTo>
                  <a:cubicBezTo>
                    <a:pt x="19970" y="28886"/>
                    <a:pt x="20152" y="28734"/>
                    <a:pt x="20213" y="28491"/>
                  </a:cubicBezTo>
                  <a:cubicBezTo>
                    <a:pt x="20304" y="28278"/>
                    <a:pt x="20213" y="28096"/>
                    <a:pt x="20152" y="27853"/>
                  </a:cubicBezTo>
                  <a:cubicBezTo>
                    <a:pt x="19362" y="25391"/>
                    <a:pt x="19544" y="22564"/>
                    <a:pt x="19696" y="20041"/>
                  </a:cubicBezTo>
                  <a:cubicBezTo>
                    <a:pt x="19848" y="17214"/>
                    <a:pt x="20183" y="14357"/>
                    <a:pt x="20152" y="11561"/>
                  </a:cubicBezTo>
                  <a:cubicBezTo>
                    <a:pt x="20122" y="9555"/>
                    <a:pt x="19727" y="7822"/>
                    <a:pt x="19058" y="5968"/>
                  </a:cubicBezTo>
                  <a:cubicBezTo>
                    <a:pt x="18450" y="4266"/>
                    <a:pt x="16930" y="3111"/>
                    <a:pt x="15715" y="1804"/>
                  </a:cubicBezTo>
                  <a:cubicBezTo>
                    <a:pt x="14544" y="530"/>
                    <a:pt x="12523" y="1"/>
                    <a:pt x="10319" y="1"/>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8452550" y="2429650"/>
              <a:ext cx="151250" cy="207550"/>
            </a:xfrm>
            <a:custGeom>
              <a:rect b="b" l="l" r="r" t="t"/>
              <a:pathLst>
                <a:path extrusionOk="0" h="8302" w="6050">
                  <a:moveTo>
                    <a:pt x="1" y="1"/>
                  </a:moveTo>
                  <a:lnTo>
                    <a:pt x="244" y="5958"/>
                  </a:lnTo>
                  <a:cubicBezTo>
                    <a:pt x="244" y="5958"/>
                    <a:pt x="9" y="8301"/>
                    <a:pt x="3479" y="8301"/>
                  </a:cubicBezTo>
                  <a:cubicBezTo>
                    <a:pt x="3544" y="8301"/>
                    <a:pt x="3611" y="8300"/>
                    <a:pt x="3678" y="8299"/>
                  </a:cubicBezTo>
                  <a:cubicBezTo>
                    <a:pt x="3678" y="8299"/>
                    <a:pt x="6049" y="7995"/>
                    <a:pt x="6019" y="5654"/>
                  </a:cubicBezTo>
                  <a:lnTo>
                    <a:pt x="5928" y="274"/>
                  </a:lnTo>
                  <a:lnTo>
                    <a:pt x="1" y="1"/>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8452550" y="2429650"/>
              <a:ext cx="148975" cy="94750"/>
            </a:xfrm>
            <a:custGeom>
              <a:rect b="b" l="l" r="r" t="t"/>
              <a:pathLst>
                <a:path extrusionOk="0" h="3790" w="5959">
                  <a:moveTo>
                    <a:pt x="1" y="1"/>
                  </a:moveTo>
                  <a:lnTo>
                    <a:pt x="31" y="609"/>
                  </a:lnTo>
                  <a:cubicBezTo>
                    <a:pt x="1192" y="3099"/>
                    <a:pt x="2687" y="3790"/>
                    <a:pt x="3963" y="3790"/>
                  </a:cubicBezTo>
                  <a:cubicBezTo>
                    <a:pt x="4758" y="3790"/>
                    <a:pt x="5468" y="3522"/>
                    <a:pt x="5958" y="3253"/>
                  </a:cubicBezTo>
                  <a:lnTo>
                    <a:pt x="5928" y="335"/>
                  </a:lnTo>
                  <a:lnTo>
                    <a:pt x="5897" y="305"/>
                  </a:lnTo>
                  <a:lnTo>
                    <a:pt x="1" y="1"/>
                  </a:lnTo>
                  <a:close/>
                </a:path>
              </a:pathLst>
            </a:custGeom>
            <a:solidFill>
              <a:srgbClr val="9C5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8414550" y="2221825"/>
              <a:ext cx="227250" cy="289700"/>
            </a:xfrm>
            <a:custGeom>
              <a:rect b="b" l="l" r="r" t="t"/>
              <a:pathLst>
                <a:path extrusionOk="0" h="11588" w="9090">
                  <a:moveTo>
                    <a:pt x="5400" y="0"/>
                  </a:moveTo>
                  <a:cubicBezTo>
                    <a:pt x="4720" y="0"/>
                    <a:pt x="4041" y="128"/>
                    <a:pt x="3466" y="350"/>
                  </a:cubicBezTo>
                  <a:cubicBezTo>
                    <a:pt x="1186" y="1262"/>
                    <a:pt x="1" y="3633"/>
                    <a:pt x="396" y="6034"/>
                  </a:cubicBezTo>
                  <a:lnTo>
                    <a:pt x="396" y="6095"/>
                  </a:lnTo>
                  <a:cubicBezTo>
                    <a:pt x="426" y="6399"/>
                    <a:pt x="487" y="6703"/>
                    <a:pt x="609" y="6976"/>
                  </a:cubicBezTo>
                  <a:cubicBezTo>
                    <a:pt x="1095" y="8496"/>
                    <a:pt x="2068" y="10016"/>
                    <a:pt x="3375" y="10928"/>
                  </a:cubicBezTo>
                  <a:cubicBezTo>
                    <a:pt x="4010" y="11347"/>
                    <a:pt x="4762" y="11587"/>
                    <a:pt x="5494" y="11587"/>
                  </a:cubicBezTo>
                  <a:cubicBezTo>
                    <a:pt x="6303" y="11587"/>
                    <a:pt x="7086" y="11294"/>
                    <a:pt x="7660" y="10624"/>
                  </a:cubicBezTo>
                  <a:cubicBezTo>
                    <a:pt x="8329" y="9864"/>
                    <a:pt x="8572" y="8861"/>
                    <a:pt x="8664" y="7919"/>
                  </a:cubicBezTo>
                  <a:cubicBezTo>
                    <a:pt x="8694" y="7432"/>
                    <a:pt x="8694" y="6885"/>
                    <a:pt x="8785" y="6399"/>
                  </a:cubicBezTo>
                  <a:cubicBezTo>
                    <a:pt x="8846" y="5973"/>
                    <a:pt x="8937" y="5609"/>
                    <a:pt x="8998" y="5183"/>
                  </a:cubicBezTo>
                  <a:cubicBezTo>
                    <a:pt x="9089" y="4666"/>
                    <a:pt x="9089" y="4119"/>
                    <a:pt x="9028" y="3633"/>
                  </a:cubicBezTo>
                  <a:cubicBezTo>
                    <a:pt x="8998" y="3025"/>
                    <a:pt x="8937" y="2417"/>
                    <a:pt x="8694" y="1840"/>
                  </a:cubicBezTo>
                  <a:cubicBezTo>
                    <a:pt x="8146" y="520"/>
                    <a:pt x="6770" y="0"/>
                    <a:pt x="5400"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8517150" y="2343800"/>
              <a:ext cx="21300" cy="21300"/>
            </a:xfrm>
            <a:custGeom>
              <a:rect b="b" l="l" r="r" t="t"/>
              <a:pathLst>
                <a:path extrusionOk="0" h="852" w="852">
                  <a:moveTo>
                    <a:pt x="426" y="0"/>
                  </a:moveTo>
                  <a:cubicBezTo>
                    <a:pt x="183" y="0"/>
                    <a:pt x="0" y="182"/>
                    <a:pt x="0" y="426"/>
                  </a:cubicBezTo>
                  <a:cubicBezTo>
                    <a:pt x="0" y="638"/>
                    <a:pt x="183" y="851"/>
                    <a:pt x="426" y="851"/>
                  </a:cubicBezTo>
                  <a:cubicBezTo>
                    <a:pt x="639" y="851"/>
                    <a:pt x="851" y="638"/>
                    <a:pt x="851" y="426"/>
                  </a:cubicBezTo>
                  <a:cubicBezTo>
                    <a:pt x="851" y="182"/>
                    <a:pt x="63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8597700" y="2343800"/>
              <a:ext cx="21300" cy="21300"/>
            </a:xfrm>
            <a:custGeom>
              <a:rect b="b" l="l" r="r" t="t"/>
              <a:pathLst>
                <a:path extrusionOk="0" h="852" w="852">
                  <a:moveTo>
                    <a:pt x="426" y="0"/>
                  </a:moveTo>
                  <a:cubicBezTo>
                    <a:pt x="183" y="0"/>
                    <a:pt x="0" y="182"/>
                    <a:pt x="0" y="426"/>
                  </a:cubicBezTo>
                  <a:cubicBezTo>
                    <a:pt x="0" y="638"/>
                    <a:pt x="183" y="851"/>
                    <a:pt x="426" y="851"/>
                  </a:cubicBezTo>
                  <a:cubicBezTo>
                    <a:pt x="669" y="851"/>
                    <a:pt x="851" y="638"/>
                    <a:pt x="851" y="426"/>
                  </a:cubicBezTo>
                  <a:cubicBezTo>
                    <a:pt x="851" y="182"/>
                    <a:pt x="66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8567300" y="2349875"/>
              <a:ext cx="19025" cy="74500"/>
            </a:xfrm>
            <a:custGeom>
              <a:rect b="b" l="l" r="r" t="t"/>
              <a:pathLst>
                <a:path extrusionOk="0" h="2980" w="761">
                  <a:moveTo>
                    <a:pt x="213" y="0"/>
                  </a:moveTo>
                  <a:cubicBezTo>
                    <a:pt x="152" y="0"/>
                    <a:pt x="122" y="31"/>
                    <a:pt x="122" y="61"/>
                  </a:cubicBezTo>
                  <a:lnTo>
                    <a:pt x="578" y="2462"/>
                  </a:lnTo>
                  <a:cubicBezTo>
                    <a:pt x="578" y="2493"/>
                    <a:pt x="608" y="2584"/>
                    <a:pt x="578" y="2645"/>
                  </a:cubicBezTo>
                  <a:cubicBezTo>
                    <a:pt x="547" y="2736"/>
                    <a:pt x="456" y="2797"/>
                    <a:pt x="395" y="2797"/>
                  </a:cubicBezTo>
                  <a:lnTo>
                    <a:pt x="91" y="2797"/>
                  </a:lnTo>
                  <a:cubicBezTo>
                    <a:pt x="61" y="2797"/>
                    <a:pt x="0" y="2827"/>
                    <a:pt x="0" y="2888"/>
                  </a:cubicBezTo>
                  <a:cubicBezTo>
                    <a:pt x="0" y="2918"/>
                    <a:pt x="61" y="2949"/>
                    <a:pt x="91" y="2949"/>
                  </a:cubicBezTo>
                  <a:lnTo>
                    <a:pt x="243" y="2949"/>
                  </a:lnTo>
                  <a:cubicBezTo>
                    <a:pt x="274" y="2949"/>
                    <a:pt x="365" y="2949"/>
                    <a:pt x="426" y="2979"/>
                  </a:cubicBezTo>
                  <a:cubicBezTo>
                    <a:pt x="578" y="2949"/>
                    <a:pt x="699" y="2888"/>
                    <a:pt x="730" y="2766"/>
                  </a:cubicBezTo>
                  <a:cubicBezTo>
                    <a:pt x="760" y="2645"/>
                    <a:pt x="730" y="2523"/>
                    <a:pt x="730" y="2462"/>
                  </a:cubicBezTo>
                  <a:lnTo>
                    <a:pt x="274" y="61"/>
                  </a:lnTo>
                  <a:cubicBezTo>
                    <a:pt x="274" y="31"/>
                    <a:pt x="243" y="0"/>
                    <a:pt x="213" y="0"/>
                  </a:cubicBezTo>
                  <a:close/>
                </a:path>
              </a:pathLst>
            </a:custGeom>
            <a:solidFill>
              <a:srgbClr val="AA6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8508775" y="2430425"/>
              <a:ext cx="76775" cy="36725"/>
            </a:xfrm>
            <a:custGeom>
              <a:rect b="b" l="l" r="r" t="t"/>
              <a:pathLst>
                <a:path extrusionOk="0" h="1469" w="3071">
                  <a:moveTo>
                    <a:pt x="1" y="0"/>
                  </a:moveTo>
                  <a:lnTo>
                    <a:pt x="1" y="0"/>
                  </a:lnTo>
                  <a:cubicBezTo>
                    <a:pt x="1" y="0"/>
                    <a:pt x="92" y="1216"/>
                    <a:pt x="1338" y="1429"/>
                  </a:cubicBezTo>
                  <a:cubicBezTo>
                    <a:pt x="1461" y="1456"/>
                    <a:pt x="1577" y="1469"/>
                    <a:pt x="1686" y="1469"/>
                  </a:cubicBezTo>
                  <a:cubicBezTo>
                    <a:pt x="2653" y="1469"/>
                    <a:pt x="3071" y="487"/>
                    <a:pt x="3071" y="487"/>
                  </a:cubicBezTo>
                  <a:cubicBezTo>
                    <a:pt x="3071" y="487"/>
                    <a:pt x="1247" y="335"/>
                    <a:pt x="1" y="0"/>
                  </a:cubicBezTo>
                  <a:close/>
                </a:path>
              </a:pathLst>
            </a:custGeom>
            <a:solidFill>
              <a:srgbClr val="693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8515625" y="2448650"/>
              <a:ext cx="48650" cy="18450"/>
            </a:xfrm>
            <a:custGeom>
              <a:rect b="b" l="l" r="r" t="t"/>
              <a:pathLst>
                <a:path extrusionOk="0" h="738" w="1946">
                  <a:moveTo>
                    <a:pt x="0" y="1"/>
                  </a:moveTo>
                  <a:cubicBezTo>
                    <a:pt x="183" y="305"/>
                    <a:pt x="487" y="609"/>
                    <a:pt x="1064" y="700"/>
                  </a:cubicBezTo>
                  <a:cubicBezTo>
                    <a:pt x="1171" y="726"/>
                    <a:pt x="1273" y="738"/>
                    <a:pt x="1368" y="738"/>
                  </a:cubicBezTo>
                  <a:cubicBezTo>
                    <a:pt x="1599" y="738"/>
                    <a:pt x="1795" y="673"/>
                    <a:pt x="1946" y="609"/>
                  </a:cubicBezTo>
                  <a:cubicBezTo>
                    <a:pt x="1520" y="31"/>
                    <a:pt x="456" y="1"/>
                    <a:pt x="0" y="1"/>
                  </a:cubicBezTo>
                  <a:close/>
                </a:path>
              </a:pathLst>
            </a:custGeom>
            <a:solidFill>
              <a:srgbClr val="C553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8508775" y="2431175"/>
              <a:ext cx="69175" cy="19375"/>
            </a:xfrm>
            <a:custGeom>
              <a:rect b="b" l="l" r="r" t="t"/>
              <a:pathLst>
                <a:path extrusionOk="0" h="775" w="2767">
                  <a:moveTo>
                    <a:pt x="1" y="1"/>
                  </a:moveTo>
                  <a:cubicBezTo>
                    <a:pt x="1" y="1"/>
                    <a:pt x="1" y="153"/>
                    <a:pt x="62" y="335"/>
                  </a:cubicBezTo>
                  <a:cubicBezTo>
                    <a:pt x="522" y="470"/>
                    <a:pt x="1562" y="775"/>
                    <a:pt x="2407" y="775"/>
                  </a:cubicBezTo>
                  <a:cubicBezTo>
                    <a:pt x="2510" y="775"/>
                    <a:pt x="2610" y="770"/>
                    <a:pt x="2706" y="760"/>
                  </a:cubicBezTo>
                  <a:lnTo>
                    <a:pt x="2767" y="457"/>
                  </a:lnTo>
                  <a:cubicBezTo>
                    <a:pt x="2189" y="396"/>
                    <a:pt x="943" y="244"/>
                    <a:pt x="1" y="1"/>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8498900" y="2304825"/>
              <a:ext cx="47150" cy="21525"/>
            </a:xfrm>
            <a:custGeom>
              <a:rect b="b" l="l" r="r" t="t"/>
              <a:pathLst>
                <a:path extrusionOk="0" h="861" w="1886">
                  <a:moveTo>
                    <a:pt x="1214" y="1"/>
                  </a:moveTo>
                  <a:cubicBezTo>
                    <a:pt x="915" y="1"/>
                    <a:pt x="589" y="86"/>
                    <a:pt x="396" y="191"/>
                  </a:cubicBezTo>
                  <a:cubicBezTo>
                    <a:pt x="244" y="282"/>
                    <a:pt x="1" y="526"/>
                    <a:pt x="61" y="678"/>
                  </a:cubicBezTo>
                  <a:cubicBezTo>
                    <a:pt x="89" y="818"/>
                    <a:pt x="234" y="861"/>
                    <a:pt x="399" y="861"/>
                  </a:cubicBezTo>
                  <a:cubicBezTo>
                    <a:pt x="592" y="861"/>
                    <a:pt x="814" y="802"/>
                    <a:pt x="913" y="769"/>
                  </a:cubicBezTo>
                  <a:cubicBezTo>
                    <a:pt x="1186" y="678"/>
                    <a:pt x="1429" y="617"/>
                    <a:pt x="1672" y="526"/>
                  </a:cubicBezTo>
                  <a:cubicBezTo>
                    <a:pt x="1764" y="495"/>
                    <a:pt x="1794" y="495"/>
                    <a:pt x="1824" y="434"/>
                  </a:cubicBezTo>
                  <a:cubicBezTo>
                    <a:pt x="1885" y="343"/>
                    <a:pt x="1824" y="222"/>
                    <a:pt x="1764" y="161"/>
                  </a:cubicBezTo>
                  <a:cubicBezTo>
                    <a:pt x="1636" y="46"/>
                    <a:pt x="1432" y="1"/>
                    <a:pt x="1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8584775" y="2304825"/>
              <a:ext cx="46375" cy="21525"/>
            </a:xfrm>
            <a:custGeom>
              <a:rect b="b" l="l" r="r" t="t"/>
              <a:pathLst>
                <a:path extrusionOk="0" h="861" w="1855">
                  <a:moveTo>
                    <a:pt x="662" y="1"/>
                  </a:moveTo>
                  <a:cubicBezTo>
                    <a:pt x="448" y="1"/>
                    <a:pt x="250" y="46"/>
                    <a:pt x="122" y="161"/>
                  </a:cubicBezTo>
                  <a:cubicBezTo>
                    <a:pt x="31" y="222"/>
                    <a:pt x="0" y="343"/>
                    <a:pt x="31" y="434"/>
                  </a:cubicBezTo>
                  <a:cubicBezTo>
                    <a:pt x="61" y="495"/>
                    <a:pt x="122" y="495"/>
                    <a:pt x="183" y="526"/>
                  </a:cubicBezTo>
                  <a:cubicBezTo>
                    <a:pt x="456" y="617"/>
                    <a:pt x="669" y="678"/>
                    <a:pt x="943" y="769"/>
                  </a:cubicBezTo>
                  <a:cubicBezTo>
                    <a:pt x="1041" y="802"/>
                    <a:pt x="1263" y="861"/>
                    <a:pt x="1461" y="861"/>
                  </a:cubicBezTo>
                  <a:cubicBezTo>
                    <a:pt x="1630" y="861"/>
                    <a:pt x="1782" y="818"/>
                    <a:pt x="1824" y="678"/>
                  </a:cubicBezTo>
                  <a:cubicBezTo>
                    <a:pt x="1855" y="526"/>
                    <a:pt x="1642" y="282"/>
                    <a:pt x="1490" y="191"/>
                  </a:cubicBezTo>
                  <a:cubicBezTo>
                    <a:pt x="1279" y="86"/>
                    <a:pt x="956" y="1"/>
                    <a:pt x="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8397850" y="2134050"/>
              <a:ext cx="303875" cy="269950"/>
            </a:xfrm>
            <a:custGeom>
              <a:rect b="b" l="l" r="r" t="t"/>
              <a:pathLst>
                <a:path extrusionOk="0" h="10798" w="12155">
                  <a:moveTo>
                    <a:pt x="9987" y="1"/>
                  </a:moveTo>
                  <a:cubicBezTo>
                    <a:pt x="9522" y="1"/>
                    <a:pt x="8974" y="187"/>
                    <a:pt x="8359" y="639"/>
                  </a:cubicBezTo>
                  <a:cubicBezTo>
                    <a:pt x="6535" y="1977"/>
                    <a:pt x="4651" y="2585"/>
                    <a:pt x="3344" y="2919"/>
                  </a:cubicBezTo>
                  <a:cubicBezTo>
                    <a:pt x="3222" y="2949"/>
                    <a:pt x="3100" y="3010"/>
                    <a:pt x="2979" y="3010"/>
                  </a:cubicBezTo>
                  <a:cubicBezTo>
                    <a:pt x="2888" y="3040"/>
                    <a:pt x="2796" y="3071"/>
                    <a:pt x="2675" y="3071"/>
                  </a:cubicBezTo>
                  <a:cubicBezTo>
                    <a:pt x="2432" y="3132"/>
                    <a:pt x="2158" y="3253"/>
                    <a:pt x="1854" y="3253"/>
                  </a:cubicBezTo>
                  <a:cubicBezTo>
                    <a:pt x="1765" y="3271"/>
                    <a:pt x="1676" y="3278"/>
                    <a:pt x="1588" y="3278"/>
                  </a:cubicBezTo>
                  <a:cubicBezTo>
                    <a:pt x="1375" y="3278"/>
                    <a:pt x="1166" y="3235"/>
                    <a:pt x="973" y="3192"/>
                  </a:cubicBezTo>
                  <a:lnTo>
                    <a:pt x="851" y="3192"/>
                  </a:lnTo>
                  <a:cubicBezTo>
                    <a:pt x="699" y="3253"/>
                    <a:pt x="851" y="3618"/>
                    <a:pt x="699" y="3618"/>
                  </a:cubicBezTo>
                  <a:cubicBezTo>
                    <a:pt x="574" y="3543"/>
                    <a:pt x="449" y="3489"/>
                    <a:pt x="324" y="3489"/>
                  </a:cubicBezTo>
                  <a:cubicBezTo>
                    <a:pt x="297" y="3489"/>
                    <a:pt x="270" y="3491"/>
                    <a:pt x="243" y="3496"/>
                  </a:cubicBezTo>
                  <a:cubicBezTo>
                    <a:pt x="91" y="3527"/>
                    <a:pt x="0" y="3709"/>
                    <a:pt x="61" y="3831"/>
                  </a:cubicBezTo>
                  <a:lnTo>
                    <a:pt x="182" y="3952"/>
                  </a:lnTo>
                  <a:cubicBezTo>
                    <a:pt x="213" y="4013"/>
                    <a:pt x="213" y="4104"/>
                    <a:pt x="243" y="4226"/>
                  </a:cubicBezTo>
                  <a:cubicBezTo>
                    <a:pt x="304" y="5290"/>
                    <a:pt x="182" y="6293"/>
                    <a:pt x="182" y="7357"/>
                  </a:cubicBezTo>
                  <a:cubicBezTo>
                    <a:pt x="243" y="8512"/>
                    <a:pt x="547" y="9606"/>
                    <a:pt x="912" y="10700"/>
                  </a:cubicBezTo>
                  <a:cubicBezTo>
                    <a:pt x="930" y="10771"/>
                    <a:pt x="955" y="10798"/>
                    <a:pt x="983" y="10798"/>
                  </a:cubicBezTo>
                  <a:cubicBezTo>
                    <a:pt x="1051" y="10798"/>
                    <a:pt x="1134" y="10635"/>
                    <a:pt x="1155" y="10548"/>
                  </a:cubicBezTo>
                  <a:cubicBezTo>
                    <a:pt x="1246" y="10396"/>
                    <a:pt x="1277" y="10244"/>
                    <a:pt x="1277" y="10092"/>
                  </a:cubicBezTo>
                  <a:cubicBezTo>
                    <a:pt x="1277" y="10062"/>
                    <a:pt x="1277" y="10031"/>
                    <a:pt x="1307" y="10001"/>
                  </a:cubicBezTo>
                  <a:cubicBezTo>
                    <a:pt x="1335" y="9960"/>
                    <a:pt x="1368" y="9944"/>
                    <a:pt x="1402" y="9944"/>
                  </a:cubicBezTo>
                  <a:cubicBezTo>
                    <a:pt x="1444" y="9944"/>
                    <a:pt x="1487" y="9968"/>
                    <a:pt x="1520" y="10001"/>
                  </a:cubicBezTo>
                  <a:cubicBezTo>
                    <a:pt x="1550" y="10031"/>
                    <a:pt x="1581" y="10092"/>
                    <a:pt x="1672" y="10153"/>
                  </a:cubicBezTo>
                  <a:cubicBezTo>
                    <a:pt x="1704" y="10175"/>
                    <a:pt x="1744" y="10185"/>
                    <a:pt x="1786" y="10185"/>
                  </a:cubicBezTo>
                  <a:cubicBezTo>
                    <a:pt x="1863" y="10185"/>
                    <a:pt x="1947" y="10151"/>
                    <a:pt x="2006" y="10092"/>
                  </a:cubicBezTo>
                  <a:cubicBezTo>
                    <a:pt x="2067" y="10031"/>
                    <a:pt x="2158" y="9879"/>
                    <a:pt x="2158" y="9758"/>
                  </a:cubicBezTo>
                  <a:lnTo>
                    <a:pt x="2158" y="9424"/>
                  </a:lnTo>
                  <a:cubicBezTo>
                    <a:pt x="2097" y="9089"/>
                    <a:pt x="2037" y="8724"/>
                    <a:pt x="2189" y="8420"/>
                  </a:cubicBezTo>
                  <a:cubicBezTo>
                    <a:pt x="2310" y="8208"/>
                    <a:pt x="2493" y="8056"/>
                    <a:pt x="2675" y="7904"/>
                  </a:cubicBezTo>
                  <a:cubicBezTo>
                    <a:pt x="2948" y="7661"/>
                    <a:pt x="3252" y="7357"/>
                    <a:pt x="3404" y="7022"/>
                  </a:cubicBezTo>
                  <a:cubicBezTo>
                    <a:pt x="3556" y="6688"/>
                    <a:pt x="3556" y="6262"/>
                    <a:pt x="3313" y="5958"/>
                  </a:cubicBezTo>
                  <a:cubicBezTo>
                    <a:pt x="3222" y="5776"/>
                    <a:pt x="2979" y="5624"/>
                    <a:pt x="3009" y="5411"/>
                  </a:cubicBezTo>
                  <a:cubicBezTo>
                    <a:pt x="3009" y="5320"/>
                    <a:pt x="3100" y="5229"/>
                    <a:pt x="3161" y="5168"/>
                  </a:cubicBezTo>
                  <a:cubicBezTo>
                    <a:pt x="3526" y="4864"/>
                    <a:pt x="4012" y="4834"/>
                    <a:pt x="4468" y="4834"/>
                  </a:cubicBezTo>
                  <a:cubicBezTo>
                    <a:pt x="5114" y="4789"/>
                    <a:pt x="5775" y="4761"/>
                    <a:pt x="6417" y="4761"/>
                  </a:cubicBezTo>
                  <a:cubicBezTo>
                    <a:pt x="6652" y="4761"/>
                    <a:pt x="6885" y="4765"/>
                    <a:pt x="7113" y="4773"/>
                  </a:cubicBezTo>
                  <a:cubicBezTo>
                    <a:pt x="7508" y="4834"/>
                    <a:pt x="7933" y="4864"/>
                    <a:pt x="8298" y="4895"/>
                  </a:cubicBezTo>
                  <a:cubicBezTo>
                    <a:pt x="8602" y="4895"/>
                    <a:pt x="8906" y="5077"/>
                    <a:pt x="8936" y="5351"/>
                  </a:cubicBezTo>
                  <a:cubicBezTo>
                    <a:pt x="8997" y="5472"/>
                    <a:pt x="8936" y="5533"/>
                    <a:pt x="8997" y="5654"/>
                  </a:cubicBezTo>
                  <a:cubicBezTo>
                    <a:pt x="9028" y="5746"/>
                    <a:pt x="9088" y="5806"/>
                    <a:pt x="9180" y="5898"/>
                  </a:cubicBezTo>
                  <a:cubicBezTo>
                    <a:pt x="9332" y="6080"/>
                    <a:pt x="9423" y="6293"/>
                    <a:pt x="9484" y="6566"/>
                  </a:cubicBezTo>
                  <a:cubicBezTo>
                    <a:pt x="9575" y="6870"/>
                    <a:pt x="9636" y="7144"/>
                    <a:pt x="9696" y="7448"/>
                  </a:cubicBezTo>
                  <a:cubicBezTo>
                    <a:pt x="9787" y="7265"/>
                    <a:pt x="9818" y="7113"/>
                    <a:pt x="9848" y="6901"/>
                  </a:cubicBezTo>
                  <a:cubicBezTo>
                    <a:pt x="9909" y="6810"/>
                    <a:pt x="9939" y="6688"/>
                    <a:pt x="9939" y="6566"/>
                  </a:cubicBezTo>
                  <a:cubicBezTo>
                    <a:pt x="10213" y="5624"/>
                    <a:pt x="10669" y="4135"/>
                    <a:pt x="11338" y="3192"/>
                  </a:cubicBezTo>
                  <a:cubicBezTo>
                    <a:pt x="12154" y="2026"/>
                    <a:pt x="11521" y="1"/>
                    <a:pt x="9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8402375" y="2335125"/>
              <a:ext cx="50200" cy="67575"/>
            </a:xfrm>
            <a:custGeom>
              <a:rect b="b" l="l" r="r" t="t"/>
              <a:pathLst>
                <a:path extrusionOk="0" h="2703" w="2008">
                  <a:moveTo>
                    <a:pt x="759" y="0"/>
                  </a:moveTo>
                  <a:cubicBezTo>
                    <a:pt x="232" y="0"/>
                    <a:pt x="1" y="1103"/>
                    <a:pt x="153" y="1715"/>
                  </a:cubicBezTo>
                  <a:cubicBezTo>
                    <a:pt x="305" y="2171"/>
                    <a:pt x="640" y="2566"/>
                    <a:pt x="1035" y="2657"/>
                  </a:cubicBezTo>
                  <a:cubicBezTo>
                    <a:pt x="1065" y="2688"/>
                    <a:pt x="1111" y="2703"/>
                    <a:pt x="1156" y="2703"/>
                  </a:cubicBezTo>
                  <a:cubicBezTo>
                    <a:pt x="1202" y="2703"/>
                    <a:pt x="1248" y="2688"/>
                    <a:pt x="1278" y="2657"/>
                  </a:cubicBezTo>
                  <a:cubicBezTo>
                    <a:pt x="2008" y="2292"/>
                    <a:pt x="1643" y="529"/>
                    <a:pt x="1096" y="134"/>
                  </a:cubicBezTo>
                  <a:cubicBezTo>
                    <a:pt x="973" y="41"/>
                    <a:pt x="861" y="0"/>
                    <a:pt x="759"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8406500" y="2355025"/>
              <a:ext cx="72675" cy="62625"/>
            </a:xfrm>
            <a:custGeom>
              <a:rect b="b" l="l" r="r" t="t"/>
              <a:pathLst>
                <a:path extrusionOk="0" h="2505" w="2907">
                  <a:moveTo>
                    <a:pt x="785" y="1"/>
                  </a:moveTo>
                  <a:cubicBezTo>
                    <a:pt x="650" y="1"/>
                    <a:pt x="518" y="55"/>
                    <a:pt x="414" y="159"/>
                  </a:cubicBezTo>
                  <a:cubicBezTo>
                    <a:pt x="1" y="600"/>
                    <a:pt x="261" y="1339"/>
                    <a:pt x="834" y="1339"/>
                  </a:cubicBezTo>
                  <a:cubicBezTo>
                    <a:pt x="893" y="1339"/>
                    <a:pt x="956" y="1331"/>
                    <a:pt x="1022" y="1314"/>
                  </a:cubicBezTo>
                  <a:cubicBezTo>
                    <a:pt x="1083" y="1618"/>
                    <a:pt x="1326" y="1800"/>
                    <a:pt x="1539" y="1983"/>
                  </a:cubicBezTo>
                  <a:cubicBezTo>
                    <a:pt x="1782" y="2165"/>
                    <a:pt x="2025" y="2408"/>
                    <a:pt x="2329" y="2469"/>
                  </a:cubicBezTo>
                  <a:cubicBezTo>
                    <a:pt x="2403" y="2490"/>
                    <a:pt x="2477" y="2504"/>
                    <a:pt x="2546" y="2504"/>
                  </a:cubicBezTo>
                  <a:cubicBezTo>
                    <a:pt x="2675" y="2504"/>
                    <a:pt x="2786" y="2456"/>
                    <a:pt x="2846" y="2317"/>
                  </a:cubicBezTo>
                  <a:cubicBezTo>
                    <a:pt x="2906" y="2135"/>
                    <a:pt x="2724" y="1983"/>
                    <a:pt x="2602" y="1861"/>
                  </a:cubicBezTo>
                  <a:cubicBezTo>
                    <a:pt x="2268" y="1618"/>
                    <a:pt x="1934" y="1314"/>
                    <a:pt x="1569" y="1040"/>
                  </a:cubicBezTo>
                  <a:cubicBezTo>
                    <a:pt x="1508" y="1010"/>
                    <a:pt x="1478" y="919"/>
                    <a:pt x="1417" y="858"/>
                  </a:cubicBezTo>
                  <a:cubicBezTo>
                    <a:pt x="1326" y="554"/>
                    <a:pt x="1417" y="281"/>
                    <a:pt x="1083" y="98"/>
                  </a:cubicBezTo>
                  <a:cubicBezTo>
                    <a:pt x="991" y="33"/>
                    <a:pt x="887" y="1"/>
                    <a:pt x="785"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8420625" y="2365075"/>
              <a:ext cx="8400" cy="23575"/>
            </a:xfrm>
            <a:custGeom>
              <a:rect b="b" l="l" r="r" t="t"/>
              <a:pathLst>
                <a:path extrusionOk="0" h="943" w="336">
                  <a:moveTo>
                    <a:pt x="183" y="0"/>
                  </a:moveTo>
                  <a:cubicBezTo>
                    <a:pt x="92" y="31"/>
                    <a:pt x="62" y="61"/>
                    <a:pt x="31" y="152"/>
                  </a:cubicBezTo>
                  <a:cubicBezTo>
                    <a:pt x="1" y="213"/>
                    <a:pt x="1" y="304"/>
                    <a:pt x="1" y="365"/>
                  </a:cubicBezTo>
                  <a:cubicBezTo>
                    <a:pt x="1" y="547"/>
                    <a:pt x="1" y="912"/>
                    <a:pt x="214" y="942"/>
                  </a:cubicBezTo>
                  <a:cubicBezTo>
                    <a:pt x="244" y="699"/>
                    <a:pt x="214" y="456"/>
                    <a:pt x="305" y="213"/>
                  </a:cubicBezTo>
                  <a:cubicBezTo>
                    <a:pt x="335" y="152"/>
                    <a:pt x="335" y="91"/>
                    <a:pt x="335" y="61"/>
                  </a:cubicBezTo>
                  <a:cubicBezTo>
                    <a:pt x="335" y="31"/>
                    <a:pt x="244" y="0"/>
                    <a:pt x="183" y="0"/>
                  </a:cubicBez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8433550" y="2365075"/>
              <a:ext cx="40300" cy="44100"/>
            </a:xfrm>
            <a:custGeom>
              <a:rect b="b" l="l" r="r" t="t"/>
              <a:pathLst>
                <a:path extrusionOk="0" h="1764" w="1612">
                  <a:moveTo>
                    <a:pt x="92" y="0"/>
                  </a:moveTo>
                  <a:cubicBezTo>
                    <a:pt x="31" y="0"/>
                    <a:pt x="31" y="0"/>
                    <a:pt x="31" y="31"/>
                  </a:cubicBezTo>
                  <a:cubicBezTo>
                    <a:pt x="31" y="61"/>
                    <a:pt x="1" y="638"/>
                    <a:pt x="305" y="851"/>
                  </a:cubicBezTo>
                  <a:lnTo>
                    <a:pt x="1551" y="1763"/>
                  </a:lnTo>
                  <a:lnTo>
                    <a:pt x="1612" y="1702"/>
                  </a:lnTo>
                  <a:lnTo>
                    <a:pt x="335" y="790"/>
                  </a:lnTo>
                  <a:cubicBezTo>
                    <a:pt x="122" y="608"/>
                    <a:pt x="122" y="31"/>
                    <a:pt x="122" y="31"/>
                  </a:cubicBezTo>
                  <a:cubicBezTo>
                    <a:pt x="122" y="31"/>
                    <a:pt x="122" y="0"/>
                    <a:pt x="92" y="0"/>
                  </a:cubicBez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8434325" y="2506400"/>
              <a:ext cx="205950" cy="147450"/>
            </a:xfrm>
            <a:custGeom>
              <a:rect b="b" l="l" r="r" t="t"/>
              <a:pathLst>
                <a:path extrusionOk="0" h="5898" w="8238">
                  <a:moveTo>
                    <a:pt x="578" y="1"/>
                  </a:moveTo>
                  <a:lnTo>
                    <a:pt x="0" y="2736"/>
                  </a:lnTo>
                  <a:lnTo>
                    <a:pt x="2888" y="5897"/>
                  </a:lnTo>
                  <a:lnTo>
                    <a:pt x="3800" y="5442"/>
                  </a:lnTo>
                  <a:lnTo>
                    <a:pt x="4894" y="5472"/>
                  </a:lnTo>
                  <a:lnTo>
                    <a:pt x="5562" y="5381"/>
                  </a:lnTo>
                  <a:cubicBezTo>
                    <a:pt x="6474" y="4986"/>
                    <a:pt x="6930" y="3466"/>
                    <a:pt x="6930" y="3466"/>
                  </a:cubicBezTo>
                  <a:lnTo>
                    <a:pt x="8025" y="4834"/>
                  </a:lnTo>
                  <a:lnTo>
                    <a:pt x="8237" y="2432"/>
                  </a:lnTo>
                  <a:lnTo>
                    <a:pt x="6778" y="517"/>
                  </a:lnTo>
                  <a:lnTo>
                    <a:pt x="5319" y="4773"/>
                  </a:lnTo>
                  <a:lnTo>
                    <a:pt x="4651" y="3071"/>
                  </a:lnTo>
                  <a:lnTo>
                    <a:pt x="578" y="1"/>
                  </a:ln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8338575" y="3319500"/>
              <a:ext cx="90450" cy="72025"/>
            </a:xfrm>
            <a:custGeom>
              <a:rect b="b" l="l" r="r" t="t"/>
              <a:pathLst>
                <a:path extrusionOk="0" h="2881" w="3618">
                  <a:moveTo>
                    <a:pt x="2523" y="0"/>
                  </a:moveTo>
                  <a:lnTo>
                    <a:pt x="0" y="1216"/>
                  </a:lnTo>
                  <a:lnTo>
                    <a:pt x="395" y="2827"/>
                  </a:lnTo>
                  <a:cubicBezTo>
                    <a:pt x="614" y="2864"/>
                    <a:pt x="820" y="2881"/>
                    <a:pt x="1014" y="2881"/>
                  </a:cubicBezTo>
                  <a:cubicBezTo>
                    <a:pt x="2893" y="2881"/>
                    <a:pt x="3617" y="1307"/>
                    <a:pt x="3617" y="1307"/>
                  </a:cubicBezTo>
                  <a:lnTo>
                    <a:pt x="2523" y="0"/>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8141000" y="2593275"/>
              <a:ext cx="291825" cy="768800"/>
            </a:xfrm>
            <a:custGeom>
              <a:rect b="b" l="l" r="r" t="t"/>
              <a:pathLst>
                <a:path extrusionOk="0" h="30752" w="11673">
                  <a:moveTo>
                    <a:pt x="8675" y="1"/>
                  </a:moveTo>
                  <a:cubicBezTo>
                    <a:pt x="7994" y="1"/>
                    <a:pt x="7092" y="296"/>
                    <a:pt x="5927" y="1359"/>
                  </a:cubicBezTo>
                  <a:cubicBezTo>
                    <a:pt x="3830" y="3243"/>
                    <a:pt x="0" y="15158"/>
                    <a:pt x="0" y="15857"/>
                  </a:cubicBezTo>
                  <a:cubicBezTo>
                    <a:pt x="0" y="16556"/>
                    <a:pt x="851" y="18076"/>
                    <a:pt x="1520" y="19018"/>
                  </a:cubicBezTo>
                  <a:cubicBezTo>
                    <a:pt x="2250" y="19961"/>
                    <a:pt x="7721" y="30751"/>
                    <a:pt x="7721" y="30751"/>
                  </a:cubicBezTo>
                  <a:cubicBezTo>
                    <a:pt x="10122" y="30478"/>
                    <a:pt x="10973" y="28745"/>
                    <a:pt x="10973" y="28745"/>
                  </a:cubicBezTo>
                  <a:lnTo>
                    <a:pt x="5441" y="15553"/>
                  </a:lnTo>
                  <a:cubicBezTo>
                    <a:pt x="7083" y="13426"/>
                    <a:pt x="10487" y="4459"/>
                    <a:pt x="10487" y="4459"/>
                  </a:cubicBezTo>
                  <a:cubicBezTo>
                    <a:pt x="11672" y="2271"/>
                    <a:pt x="10517" y="690"/>
                    <a:pt x="9909" y="325"/>
                  </a:cubicBezTo>
                  <a:cubicBezTo>
                    <a:pt x="9625" y="190"/>
                    <a:pt x="9221" y="1"/>
                    <a:pt x="8675" y="1"/>
                  </a:cubicBezTo>
                  <a:close/>
                </a:path>
              </a:pathLst>
            </a:custGeom>
            <a:solidFill>
              <a:srgbClr val="EFF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8273975" y="2597025"/>
              <a:ext cx="155800" cy="705000"/>
            </a:xfrm>
            <a:custGeom>
              <a:rect b="b" l="l" r="r" t="t"/>
              <a:pathLst>
                <a:path extrusionOk="0" h="28200" w="6232">
                  <a:moveTo>
                    <a:pt x="4180" y="0"/>
                  </a:moveTo>
                  <a:cubicBezTo>
                    <a:pt x="4150" y="0"/>
                    <a:pt x="4119" y="8"/>
                    <a:pt x="4104" y="23"/>
                  </a:cubicBezTo>
                  <a:cubicBezTo>
                    <a:pt x="4074" y="54"/>
                    <a:pt x="4074" y="145"/>
                    <a:pt x="4104" y="175"/>
                  </a:cubicBezTo>
                  <a:cubicBezTo>
                    <a:pt x="5958" y="1877"/>
                    <a:pt x="5107" y="4127"/>
                    <a:pt x="4651" y="5342"/>
                  </a:cubicBezTo>
                  <a:cubicBezTo>
                    <a:pt x="4560" y="5525"/>
                    <a:pt x="4499" y="5707"/>
                    <a:pt x="4438" y="5829"/>
                  </a:cubicBezTo>
                  <a:cubicBezTo>
                    <a:pt x="4226" y="6619"/>
                    <a:pt x="31" y="15282"/>
                    <a:pt x="1" y="15373"/>
                  </a:cubicBezTo>
                  <a:lnTo>
                    <a:pt x="1" y="15434"/>
                  </a:lnTo>
                  <a:lnTo>
                    <a:pt x="5289" y="28109"/>
                  </a:lnTo>
                  <a:cubicBezTo>
                    <a:pt x="5320" y="28139"/>
                    <a:pt x="5350" y="28170"/>
                    <a:pt x="5411" y="28170"/>
                  </a:cubicBezTo>
                  <a:cubicBezTo>
                    <a:pt x="5411" y="28170"/>
                    <a:pt x="5441" y="28170"/>
                    <a:pt x="5411" y="28200"/>
                  </a:cubicBezTo>
                  <a:cubicBezTo>
                    <a:pt x="5472" y="28170"/>
                    <a:pt x="5502" y="28139"/>
                    <a:pt x="5472" y="28048"/>
                  </a:cubicBezTo>
                  <a:lnTo>
                    <a:pt x="244" y="15434"/>
                  </a:lnTo>
                  <a:cubicBezTo>
                    <a:pt x="578" y="14674"/>
                    <a:pt x="4408" y="6741"/>
                    <a:pt x="4651" y="5920"/>
                  </a:cubicBezTo>
                  <a:cubicBezTo>
                    <a:pt x="4682" y="5798"/>
                    <a:pt x="4742" y="5616"/>
                    <a:pt x="4833" y="5403"/>
                  </a:cubicBezTo>
                  <a:cubicBezTo>
                    <a:pt x="5289" y="4279"/>
                    <a:pt x="6232" y="1817"/>
                    <a:pt x="4256" y="23"/>
                  </a:cubicBezTo>
                  <a:cubicBezTo>
                    <a:pt x="4241" y="8"/>
                    <a:pt x="4210" y="0"/>
                    <a:pt x="4180"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8182800" y="2980575"/>
              <a:ext cx="93475" cy="23575"/>
            </a:xfrm>
            <a:custGeom>
              <a:rect b="b" l="l" r="r" t="t"/>
              <a:pathLst>
                <a:path extrusionOk="0" h="943" w="3739">
                  <a:moveTo>
                    <a:pt x="2999" y="0"/>
                  </a:moveTo>
                  <a:cubicBezTo>
                    <a:pt x="1985" y="0"/>
                    <a:pt x="975" y="245"/>
                    <a:pt x="91" y="700"/>
                  </a:cubicBezTo>
                  <a:cubicBezTo>
                    <a:pt x="30" y="760"/>
                    <a:pt x="0" y="821"/>
                    <a:pt x="30" y="852"/>
                  </a:cubicBezTo>
                  <a:cubicBezTo>
                    <a:pt x="61" y="882"/>
                    <a:pt x="122" y="943"/>
                    <a:pt x="152" y="943"/>
                  </a:cubicBezTo>
                  <a:lnTo>
                    <a:pt x="182" y="912"/>
                  </a:lnTo>
                  <a:cubicBezTo>
                    <a:pt x="1088" y="447"/>
                    <a:pt x="2081" y="223"/>
                    <a:pt x="3088" y="223"/>
                  </a:cubicBezTo>
                  <a:cubicBezTo>
                    <a:pt x="3264" y="223"/>
                    <a:pt x="3441" y="230"/>
                    <a:pt x="3617" y="244"/>
                  </a:cubicBezTo>
                  <a:cubicBezTo>
                    <a:pt x="3648" y="244"/>
                    <a:pt x="3739" y="213"/>
                    <a:pt x="3739" y="153"/>
                  </a:cubicBezTo>
                  <a:cubicBezTo>
                    <a:pt x="3739" y="92"/>
                    <a:pt x="3678" y="31"/>
                    <a:pt x="3617" y="31"/>
                  </a:cubicBezTo>
                  <a:cubicBezTo>
                    <a:pt x="3412" y="10"/>
                    <a:pt x="3205" y="0"/>
                    <a:pt x="2999"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8213950" y="2972225"/>
              <a:ext cx="47900" cy="6100"/>
            </a:xfrm>
            <a:custGeom>
              <a:rect b="b" l="l" r="r" t="t"/>
              <a:pathLst>
                <a:path extrusionOk="0" h="244" w="1916">
                  <a:moveTo>
                    <a:pt x="122" y="0"/>
                  </a:moveTo>
                  <a:cubicBezTo>
                    <a:pt x="61" y="0"/>
                    <a:pt x="0" y="61"/>
                    <a:pt x="0" y="122"/>
                  </a:cubicBezTo>
                  <a:cubicBezTo>
                    <a:pt x="0" y="213"/>
                    <a:pt x="61" y="243"/>
                    <a:pt x="122" y="243"/>
                  </a:cubicBezTo>
                  <a:lnTo>
                    <a:pt x="1794" y="243"/>
                  </a:lnTo>
                  <a:cubicBezTo>
                    <a:pt x="1824" y="243"/>
                    <a:pt x="1915" y="183"/>
                    <a:pt x="1915" y="122"/>
                  </a:cubicBezTo>
                  <a:cubicBezTo>
                    <a:pt x="1915" y="61"/>
                    <a:pt x="1885" y="0"/>
                    <a:pt x="1794"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8242825" y="2997300"/>
              <a:ext cx="19025" cy="7625"/>
            </a:xfrm>
            <a:custGeom>
              <a:rect b="b" l="l" r="r" t="t"/>
              <a:pathLst>
                <a:path extrusionOk="0" h="305" w="761">
                  <a:moveTo>
                    <a:pt x="639" y="0"/>
                  </a:moveTo>
                  <a:cubicBezTo>
                    <a:pt x="456" y="0"/>
                    <a:pt x="274" y="0"/>
                    <a:pt x="61" y="91"/>
                  </a:cubicBezTo>
                  <a:cubicBezTo>
                    <a:pt x="0" y="122"/>
                    <a:pt x="0" y="152"/>
                    <a:pt x="0" y="243"/>
                  </a:cubicBezTo>
                  <a:cubicBezTo>
                    <a:pt x="31" y="274"/>
                    <a:pt x="61" y="304"/>
                    <a:pt x="122" y="304"/>
                  </a:cubicBezTo>
                  <a:cubicBezTo>
                    <a:pt x="304" y="243"/>
                    <a:pt x="456" y="243"/>
                    <a:pt x="639" y="243"/>
                  </a:cubicBezTo>
                  <a:cubicBezTo>
                    <a:pt x="730" y="243"/>
                    <a:pt x="760" y="183"/>
                    <a:pt x="760" y="122"/>
                  </a:cubicBezTo>
                  <a:cubicBezTo>
                    <a:pt x="760" y="91"/>
                    <a:pt x="730" y="0"/>
                    <a:pt x="639"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8400875" y="2611275"/>
              <a:ext cx="30425" cy="130725"/>
            </a:xfrm>
            <a:custGeom>
              <a:rect b="b" l="l" r="r" t="t"/>
              <a:pathLst>
                <a:path extrusionOk="0" h="5229" w="1217">
                  <a:moveTo>
                    <a:pt x="882" y="0"/>
                  </a:moveTo>
                  <a:cubicBezTo>
                    <a:pt x="821" y="0"/>
                    <a:pt x="761" y="61"/>
                    <a:pt x="761" y="122"/>
                  </a:cubicBezTo>
                  <a:cubicBezTo>
                    <a:pt x="1004" y="1581"/>
                    <a:pt x="852" y="3070"/>
                    <a:pt x="365" y="4438"/>
                  </a:cubicBezTo>
                  <a:cubicBezTo>
                    <a:pt x="274" y="4620"/>
                    <a:pt x="153" y="4833"/>
                    <a:pt x="61" y="5046"/>
                  </a:cubicBezTo>
                  <a:cubicBezTo>
                    <a:pt x="1" y="5076"/>
                    <a:pt x="61" y="5137"/>
                    <a:pt x="92" y="5198"/>
                  </a:cubicBezTo>
                  <a:lnTo>
                    <a:pt x="183" y="5198"/>
                  </a:lnTo>
                  <a:cubicBezTo>
                    <a:pt x="200" y="5198"/>
                    <a:pt x="208" y="5178"/>
                    <a:pt x="217" y="5178"/>
                  </a:cubicBezTo>
                  <a:cubicBezTo>
                    <a:pt x="223" y="5178"/>
                    <a:pt x="231" y="5189"/>
                    <a:pt x="244" y="5228"/>
                  </a:cubicBezTo>
                  <a:cubicBezTo>
                    <a:pt x="365" y="4985"/>
                    <a:pt x="457" y="4772"/>
                    <a:pt x="548" y="4529"/>
                  </a:cubicBezTo>
                  <a:cubicBezTo>
                    <a:pt x="1065" y="3131"/>
                    <a:pt x="1216" y="1611"/>
                    <a:pt x="1004" y="122"/>
                  </a:cubicBezTo>
                  <a:cubicBezTo>
                    <a:pt x="1004" y="61"/>
                    <a:pt x="973" y="0"/>
                    <a:pt x="882"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8438125" y="2548450"/>
              <a:ext cx="131475" cy="88675"/>
            </a:xfrm>
            <a:custGeom>
              <a:rect b="b" l="l" r="r" t="t"/>
              <a:pathLst>
                <a:path extrusionOk="0" h="3547" w="5259">
                  <a:moveTo>
                    <a:pt x="142" y="1"/>
                  </a:moveTo>
                  <a:cubicBezTo>
                    <a:pt x="122" y="1"/>
                    <a:pt x="104" y="8"/>
                    <a:pt x="91" y="21"/>
                  </a:cubicBezTo>
                  <a:cubicBezTo>
                    <a:pt x="0" y="51"/>
                    <a:pt x="0" y="142"/>
                    <a:pt x="30" y="173"/>
                  </a:cubicBezTo>
                  <a:cubicBezTo>
                    <a:pt x="1033" y="1632"/>
                    <a:pt x="3009" y="3182"/>
                    <a:pt x="3040" y="3182"/>
                  </a:cubicBezTo>
                  <a:cubicBezTo>
                    <a:pt x="3040" y="3212"/>
                    <a:pt x="3070" y="3212"/>
                    <a:pt x="3131" y="3212"/>
                  </a:cubicBezTo>
                  <a:cubicBezTo>
                    <a:pt x="3161" y="3212"/>
                    <a:pt x="3192" y="3212"/>
                    <a:pt x="3192" y="3182"/>
                  </a:cubicBezTo>
                  <a:lnTo>
                    <a:pt x="4012" y="1997"/>
                  </a:lnTo>
                  <a:lnTo>
                    <a:pt x="5015" y="3516"/>
                  </a:lnTo>
                  <a:cubicBezTo>
                    <a:pt x="5015" y="3547"/>
                    <a:pt x="5076" y="3547"/>
                    <a:pt x="5107" y="3547"/>
                  </a:cubicBezTo>
                  <a:cubicBezTo>
                    <a:pt x="5107" y="3547"/>
                    <a:pt x="5137" y="3547"/>
                    <a:pt x="5167" y="3486"/>
                  </a:cubicBezTo>
                  <a:cubicBezTo>
                    <a:pt x="5258" y="3456"/>
                    <a:pt x="5258" y="3364"/>
                    <a:pt x="5228" y="3334"/>
                  </a:cubicBezTo>
                  <a:lnTo>
                    <a:pt x="4103" y="1693"/>
                  </a:lnTo>
                  <a:cubicBezTo>
                    <a:pt x="4103" y="1662"/>
                    <a:pt x="4073" y="1662"/>
                    <a:pt x="4043" y="1662"/>
                  </a:cubicBezTo>
                  <a:cubicBezTo>
                    <a:pt x="4012" y="1662"/>
                    <a:pt x="4012" y="1662"/>
                    <a:pt x="3951" y="1693"/>
                  </a:cubicBezTo>
                  <a:lnTo>
                    <a:pt x="3131" y="2908"/>
                  </a:lnTo>
                  <a:cubicBezTo>
                    <a:pt x="2705" y="2605"/>
                    <a:pt x="1094" y="1328"/>
                    <a:pt x="243" y="51"/>
                  </a:cubicBezTo>
                  <a:cubicBezTo>
                    <a:pt x="208" y="16"/>
                    <a:pt x="172" y="1"/>
                    <a:pt x="142"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8572625" y="2564150"/>
              <a:ext cx="66125" cy="76025"/>
            </a:xfrm>
            <a:custGeom>
              <a:rect b="b" l="l" r="r" t="t"/>
              <a:pathLst>
                <a:path extrusionOk="0" h="3041" w="2645">
                  <a:moveTo>
                    <a:pt x="2584" y="1"/>
                  </a:moveTo>
                  <a:cubicBezTo>
                    <a:pt x="2493" y="1"/>
                    <a:pt x="2462" y="1"/>
                    <a:pt x="2432" y="92"/>
                  </a:cubicBezTo>
                  <a:lnTo>
                    <a:pt x="1702" y="2159"/>
                  </a:lnTo>
                  <a:lnTo>
                    <a:pt x="821" y="1247"/>
                  </a:lnTo>
                  <a:cubicBezTo>
                    <a:pt x="790" y="1217"/>
                    <a:pt x="760" y="1217"/>
                    <a:pt x="699" y="1217"/>
                  </a:cubicBezTo>
                  <a:cubicBezTo>
                    <a:pt x="669" y="1217"/>
                    <a:pt x="638" y="1247"/>
                    <a:pt x="638" y="1308"/>
                  </a:cubicBezTo>
                  <a:lnTo>
                    <a:pt x="0" y="2888"/>
                  </a:lnTo>
                  <a:cubicBezTo>
                    <a:pt x="0" y="2980"/>
                    <a:pt x="0" y="3010"/>
                    <a:pt x="61" y="3040"/>
                  </a:cubicBezTo>
                  <a:lnTo>
                    <a:pt x="91" y="3040"/>
                  </a:lnTo>
                  <a:cubicBezTo>
                    <a:pt x="152" y="3040"/>
                    <a:pt x="213" y="3010"/>
                    <a:pt x="243" y="2980"/>
                  </a:cubicBezTo>
                  <a:lnTo>
                    <a:pt x="821" y="1551"/>
                  </a:lnTo>
                  <a:lnTo>
                    <a:pt x="1702" y="2463"/>
                  </a:lnTo>
                  <a:cubicBezTo>
                    <a:pt x="1733" y="2524"/>
                    <a:pt x="1763" y="2524"/>
                    <a:pt x="1824" y="2524"/>
                  </a:cubicBezTo>
                  <a:cubicBezTo>
                    <a:pt x="1854" y="2524"/>
                    <a:pt x="1885" y="2463"/>
                    <a:pt x="1885" y="2432"/>
                  </a:cubicBezTo>
                  <a:lnTo>
                    <a:pt x="2645" y="153"/>
                  </a:lnTo>
                  <a:cubicBezTo>
                    <a:pt x="2645" y="92"/>
                    <a:pt x="2645" y="31"/>
                    <a:pt x="2584"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8567300" y="2640900"/>
              <a:ext cx="43325" cy="643650"/>
            </a:xfrm>
            <a:custGeom>
              <a:rect b="b" l="l" r="r" t="t"/>
              <a:pathLst>
                <a:path extrusionOk="0" h="25746" w="1733">
                  <a:moveTo>
                    <a:pt x="91" y="1"/>
                  </a:moveTo>
                  <a:cubicBezTo>
                    <a:pt x="61" y="62"/>
                    <a:pt x="0" y="92"/>
                    <a:pt x="0" y="153"/>
                  </a:cubicBezTo>
                  <a:cubicBezTo>
                    <a:pt x="0" y="214"/>
                    <a:pt x="1277" y="4925"/>
                    <a:pt x="821" y="10031"/>
                  </a:cubicBezTo>
                  <a:cubicBezTo>
                    <a:pt x="304" y="15411"/>
                    <a:pt x="669" y="23010"/>
                    <a:pt x="1490" y="25655"/>
                  </a:cubicBezTo>
                  <a:cubicBezTo>
                    <a:pt x="1520" y="25685"/>
                    <a:pt x="1581" y="25746"/>
                    <a:pt x="1611" y="25746"/>
                  </a:cubicBezTo>
                  <a:cubicBezTo>
                    <a:pt x="1672" y="25746"/>
                    <a:pt x="1733" y="25655"/>
                    <a:pt x="1733" y="25533"/>
                  </a:cubicBezTo>
                  <a:cubicBezTo>
                    <a:pt x="882" y="22919"/>
                    <a:pt x="547" y="15351"/>
                    <a:pt x="1034" y="10031"/>
                  </a:cubicBezTo>
                  <a:cubicBezTo>
                    <a:pt x="1520" y="4864"/>
                    <a:pt x="243" y="122"/>
                    <a:pt x="243" y="92"/>
                  </a:cubicBezTo>
                  <a:cubicBezTo>
                    <a:pt x="213" y="62"/>
                    <a:pt x="152" y="1"/>
                    <a:pt x="91"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8425200" y="2773125"/>
              <a:ext cx="119325" cy="29675"/>
            </a:xfrm>
            <a:custGeom>
              <a:rect b="b" l="l" r="r" t="t"/>
              <a:pathLst>
                <a:path extrusionOk="0" h="1187" w="4773">
                  <a:moveTo>
                    <a:pt x="4468" y="244"/>
                  </a:moveTo>
                  <a:lnTo>
                    <a:pt x="4529" y="912"/>
                  </a:lnTo>
                  <a:lnTo>
                    <a:pt x="213" y="943"/>
                  </a:lnTo>
                  <a:lnTo>
                    <a:pt x="213" y="274"/>
                  </a:lnTo>
                  <a:lnTo>
                    <a:pt x="4468" y="244"/>
                  </a:lnTo>
                  <a:close/>
                  <a:moveTo>
                    <a:pt x="4590" y="1"/>
                  </a:moveTo>
                  <a:lnTo>
                    <a:pt x="122" y="31"/>
                  </a:lnTo>
                  <a:cubicBezTo>
                    <a:pt x="31" y="31"/>
                    <a:pt x="0" y="92"/>
                    <a:pt x="0" y="153"/>
                  </a:cubicBezTo>
                  <a:lnTo>
                    <a:pt x="0" y="1064"/>
                  </a:lnTo>
                  <a:cubicBezTo>
                    <a:pt x="0" y="1095"/>
                    <a:pt x="0" y="1095"/>
                    <a:pt x="31" y="1156"/>
                  </a:cubicBezTo>
                  <a:cubicBezTo>
                    <a:pt x="31" y="1186"/>
                    <a:pt x="61" y="1186"/>
                    <a:pt x="122" y="1186"/>
                  </a:cubicBezTo>
                  <a:lnTo>
                    <a:pt x="4651" y="1156"/>
                  </a:lnTo>
                  <a:cubicBezTo>
                    <a:pt x="4712" y="1156"/>
                    <a:pt x="4712" y="1156"/>
                    <a:pt x="4742" y="1095"/>
                  </a:cubicBezTo>
                  <a:cubicBezTo>
                    <a:pt x="4772" y="1095"/>
                    <a:pt x="4772" y="1064"/>
                    <a:pt x="4772" y="1034"/>
                  </a:cubicBezTo>
                  <a:lnTo>
                    <a:pt x="4712" y="122"/>
                  </a:lnTo>
                  <a:cubicBezTo>
                    <a:pt x="4712" y="31"/>
                    <a:pt x="4681" y="1"/>
                    <a:pt x="4590" y="1"/>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8709400" y="2632750"/>
              <a:ext cx="70700" cy="336450"/>
            </a:xfrm>
            <a:custGeom>
              <a:rect b="b" l="l" r="r" t="t"/>
              <a:pathLst>
                <a:path extrusionOk="0" h="13458" w="2828">
                  <a:moveTo>
                    <a:pt x="107" y="0"/>
                  </a:moveTo>
                  <a:cubicBezTo>
                    <a:pt x="76" y="0"/>
                    <a:pt x="46" y="8"/>
                    <a:pt x="31" y="23"/>
                  </a:cubicBezTo>
                  <a:cubicBezTo>
                    <a:pt x="0" y="53"/>
                    <a:pt x="0" y="144"/>
                    <a:pt x="31" y="175"/>
                  </a:cubicBezTo>
                  <a:cubicBezTo>
                    <a:pt x="487" y="722"/>
                    <a:pt x="912" y="1816"/>
                    <a:pt x="1672" y="3792"/>
                  </a:cubicBezTo>
                  <a:lnTo>
                    <a:pt x="1763" y="4096"/>
                  </a:lnTo>
                  <a:cubicBezTo>
                    <a:pt x="2614" y="6254"/>
                    <a:pt x="2037" y="13245"/>
                    <a:pt x="2037" y="13336"/>
                  </a:cubicBezTo>
                  <a:cubicBezTo>
                    <a:pt x="2037" y="13366"/>
                    <a:pt x="2067" y="13458"/>
                    <a:pt x="2158" y="13458"/>
                  </a:cubicBezTo>
                  <a:cubicBezTo>
                    <a:pt x="2219" y="13458"/>
                    <a:pt x="2280" y="13397"/>
                    <a:pt x="2280" y="13336"/>
                  </a:cubicBezTo>
                  <a:cubicBezTo>
                    <a:pt x="2280" y="13032"/>
                    <a:pt x="2827" y="6193"/>
                    <a:pt x="1976" y="3974"/>
                  </a:cubicBezTo>
                  <a:lnTo>
                    <a:pt x="1854" y="3670"/>
                  </a:lnTo>
                  <a:cubicBezTo>
                    <a:pt x="1064" y="1634"/>
                    <a:pt x="669" y="600"/>
                    <a:pt x="183" y="23"/>
                  </a:cubicBezTo>
                  <a:cubicBezTo>
                    <a:pt x="167" y="8"/>
                    <a:pt x="137" y="0"/>
                    <a:pt x="107"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8312725" y="3275125"/>
              <a:ext cx="82100" cy="45150"/>
            </a:xfrm>
            <a:custGeom>
              <a:rect b="b" l="l" r="r" t="t"/>
              <a:pathLst>
                <a:path extrusionOk="0" h="1806" w="3284">
                  <a:moveTo>
                    <a:pt x="3162" y="0"/>
                  </a:moveTo>
                  <a:cubicBezTo>
                    <a:pt x="3129" y="0"/>
                    <a:pt x="3085" y="28"/>
                    <a:pt x="3040" y="73"/>
                  </a:cubicBezTo>
                  <a:cubicBezTo>
                    <a:pt x="3040" y="73"/>
                    <a:pt x="2341" y="985"/>
                    <a:pt x="92" y="1593"/>
                  </a:cubicBezTo>
                  <a:cubicBezTo>
                    <a:pt x="1" y="1623"/>
                    <a:pt x="1" y="1653"/>
                    <a:pt x="1" y="1745"/>
                  </a:cubicBezTo>
                  <a:cubicBezTo>
                    <a:pt x="1" y="1775"/>
                    <a:pt x="92" y="1805"/>
                    <a:pt x="122" y="1805"/>
                  </a:cubicBezTo>
                  <a:cubicBezTo>
                    <a:pt x="2493" y="1167"/>
                    <a:pt x="3192" y="255"/>
                    <a:pt x="3253" y="164"/>
                  </a:cubicBezTo>
                  <a:cubicBezTo>
                    <a:pt x="3283" y="134"/>
                    <a:pt x="3253" y="73"/>
                    <a:pt x="3192" y="12"/>
                  </a:cubicBezTo>
                  <a:cubicBezTo>
                    <a:pt x="3184" y="4"/>
                    <a:pt x="3174" y="0"/>
                    <a:pt x="3162" y="0"/>
                  </a:cubicBezTo>
                  <a:close/>
                </a:path>
              </a:pathLst>
            </a:custGeom>
            <a:solidFill>
              <a:srgbClr val="D5D5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8466225" y="3460825"/>
              <a:ext cx="120100" cy="21300"/>
            </a:xfrm>
            <a:custGeom>
              <a:rect b="b" l="l" r="r" t="t"/>
              <a:pathLst>
                <a:path extrusionOk="0" h="852" w="4804">
                  <a:moveTo>
                    <a:pt x="4651" y="1"/>
                  </a:moveTo>
                  <a:cubicBezTo>
                    <a:pt x="4621" y="1"/>
                    <a:pt x="2827" y="365"/>
                    <a:pt x="92" y="609"/>
                  </a:cubicBezTo>
                  <a:cubicBezTo>
                    <a:pt x="31" y="609"/>
                    <a:pt x="1" y="639"/>
                    <a:pt x="1" y="730"/>
                  </a:cubicBezTo>
                  <a:cubicBezTo>
                    <a:pt x="1" y="791"/>
                    <a:pt x="31" y="852"/>
                    <a:pt x="92" y="852"/>
                  </a:cubicBezTo>
                  <a:cubicBezTo>
                    <a:pt x="2888" y="609"/>
                    <a:pt x="4651" y="213"/>
                    <a:pt x="4742" y="213"/>
                  </a:cubicBezTo>
                  <a:cubicBezTo>
                    <a:pt x="4773" y="183"/>
                    <a:pt x="4803" y="153"/>
                    <a:pt x="4803" y="61"/>
                  </a:cubicBezTo>
                  <a:cubicBezTo>
                    <a:pt x="4773" y="31"/>
                    <a:pt x="4742" y="1"/>
                    <a:pt x="4651" y="1"/>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8304375" y="3332100"/>
              <a:ext cx="144400" cy="63400"/>
            </a:xfrm>
            <a:custGeom>
              <a:rect b="b" l="l" r="r" t="t"/>
              <a:pathLst>
                <a:path extrusionOk="0" h="2536" w="5776">
                  <a:moveTo>
                    <a:pt x="5662" y="0"/>
                  </a:moveTo>
                  <a:cubicBezTo>
                    <a:pt x="5621" y="0"/>
                    <a:pt x="5584" y="22"/>
                    <a:pt x="5563" y="43"/>
                  </a:cubicBezTo>
                  <a:cubicBezTo>
                    <a:pt x="5563" y="43"/>
                    <a:pt x="5046" y="955"/>
                    <a:pt x="4134" y="1624"/>
                  </a:cubicBezTo>
                  <a:cubicBezTo>
                    <a:pt x="3468" y="2090"/>
                    <a:pt x="2774" y="2328"/>
                    <a:pt x="2048" y="2328"/>
                  </a:cubicBezTo>
                  <a:cubicBezTo>
                    <a:pt x="1449" y="2328"/>
                    <a:pt x="829" y="2166"/>
                    <a:pt x="183" y="1836"/>
                  </a:cubicBezTo>
                  <a:cubicBezTo>
                    <a:pt x="175" y="1828"/>
                    <a:pt x="164" y="1825"/>
                    <a:pt x="152" y="1825"/>
                  </a:cubicBezTo>
                  <a:cubicBezTo>
                    <a:pt x="120" y="1825"/>
                    <a:pt x="75" y="1853"/>
                    <a:pt x="31" y="1897"/>
                  </a:cubicBezTo>
                  <a:cubicBezTo>
                    <a:pt x="0" y="1928"/>
                    <a:pt x="31" y="1988"/>
                    <a:pt x="92" y="2019"/>
                  </a:cubicBezTo>
                  <a:cubicBezTo>
                    <a:pt x="791" y="2384"/>
                    <a:pt x="1459" y="2536"/>
                    <a:pt x="2007" y="2536"/>
                  </a:cubicBezTo>
                  <a:cubicBezTo>
                    <a:pt x="4408" y="2536"/>
                    <a:pt x="5745" y="165"/>
                    <a:pt x="5745" y="165"/>
                  </a:cubicBezTo>
                  <a:cubicBezTo>
                    <a:pt x="5776" y="134"/>
                    <a:pt x="5745" y="43"/>
                    <a:pt x="5715" y="13"/>
                  </a:cubicBezTo>
                  <a:cubicBezTo>
                    <a:pt x="5697" y="4"/>
                    <a:pt x="5679" y="0"/>
                    <a:pt x="5662" y="0"/>
                  </a:cubicBezTo>
                  <a:close/>
                </a:path>
              </a:pathLst>
            </a:custGeom>
            <a:solidFill>
              <a:srgbClr val="3F4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 name="Google Shape;2251;p56"/>
          <p:cNvGrpSpPr/>
          <p:nvPr/>
        </p:nvGrpSpPr>
        <p:grpSpPr>
          <a:xfrm>
            <a:off x="937299" y="3498872"/>
            <a:ext cx="1120145" cy="672603"/>
            <a:chOff x="501325" y="4100602"/>
            <a:chExt cx="1775471" cy="1066101"/>
          </a:xfrm>
        </p:grpSpPr>
        <p:sp>
          <p:nvSpPr>
            <p:cNvPr id="2252" name="Google Shape;2252;p56"/>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 name="Google Shape;2308;p56"/>
          <p:cNvGrpSpPr/>
          <p:nvPr/>
        </p:nvGrpSpPr>
        <p:grpSpPr>
          <a:xfrm>
            <a:off x="7556487" y="1603770"/>
            <a:ext cx="1431694" cy="2575807"/>
            <a:chOff x="8019425" y="1821750"/>
            <a:chExt cx="1659550" cy="2985750"/>
          </a:xfrm>
        </p:grpSpPr>
        <p:sp>
          <p:nvSpPr>
            <p:cNvPr id="2309" name="Google Shape;2309;p56"/>
            <p:cNvSpPr/>
            <p:nvPr/>
          </p:nvSpPr>
          <p:spPr>
            <a:xfrm>
              <a:off x="8019425" y="1861400"/>
              <a:ext cx="207675" cy="215550"/>
            </a:xfrm>
            <a:custGeom>
              <a:rect b="b" l="l" r="r" t="t"/>
              <a:pathLst>
                <a:path extrusionOk="0" h="8622" w="8307">
                  <a:moveTo>
                    <a:pt x="309" y="1"/>
                  </a:moveTo>
                  <a:cubicBezTo>
                    <a:pt x="204" y="1"/>
                    <a:pt x="142" y="36"/>
                    <a:pt x="134" y="116"/>
                  </a:cubicBezTo>
                  <a:cubicBezTo>
                    <a:pt x="1" y="783"/>
                    <a:pt x="1969" y="1617"/>
                    <a:pt x="2269" y="1984"/>
                  </a:cubicBezTo>
                  <a:cubicBezTo>
                    <a:pt x="2469" y="2284"/>
                    <a:pt x="67" y="4452"/>
                    <a:pt x="2269" y="5620"/>
                  </a:cubicBezTo>
                  <a:cubicBezTo>
                    <a:pt x="4971" y="7087"/>
                    <a:pt x="6005" y="8622"/>
                    <a:pt x="6005" y="8622"/>
                  </a:cubicBezTo>
                  <a:lnTo>
                    <a:pt x="8307" y="5286"/>
                  </a:lnTo>
                  <a:cubicBezTo>
                    <a:pt x="8307" y="5286"/>
                    <a:pt x="5771" y="3218"/>
                    <a:pt x="4937" y="2551"/>
                  </a:cubicBezTo>
                  <a:cubicBezTo>
                    <a:pt x="4232" y="1963"/>
                    <a:pt x="1090" y="1"/>
                    <a:pt x="309"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9388750" y="2942675"/>
              <a:ext cx="96750" cy="23250"/>
            </a:xfrm>
            <a:custGeom>
              <a:rect b="b" l="l" r="r" t="t"/>
              <a:pathLst>
                <a:path extrusionOk="0" h="930" w="3870">
                  <a:moveTo>
                    <a:pt x="165" y="0"/>
                  </a:moveTo>
                  <a:cubicBezTo>
                    <a:pt x="111" y="0"/>
                    <a:pt x="56" y="39"/>
                    <a:pt x="33" y="62"/>
                  </a:cubicBezTo>
                  <a:cubicBezTo>
                    <a:pt x="0" y="129"/>
                    <a:pt x="33" y="229"/>
                    <a:pt x="67" y="262"/>
                  </a:cubicBezTo>
                  <a:cubicBezTo>
                    <a:pt x="834" y="796"/>
                    <a:pt x="1668" y="929"/>
                    <a:pt x="2335" y="929"/>
                  </a:cubicBezTo>
                  <a:cubicBezTo>
                    <a:pt x="3069" y="929"/>
                    <a:pt x="3669" y="763"/>
                    <a:pt x="3736" y="696"/>
                  </a:cubicBezTo>
                  <a:cubicBezTo>
                    <a:pt x="3836" y="696"/>
                    <a:pt x="3870" y="596"/>
                    <a:pt x="3836" y="529"/>
                  </a:cubicBezTo>
                  <a:cubicBezTo>
                    <a:pt x="3836" y="454"/>
                    <a:pt x="3780" y="417"/>
                    <a:pt x="3724" y="417"/>
                  </a:cubicBezTo>
                  <a:cubicBezTo>
                    <a:pt x="3705" y="417"/>
                    <a:pt x="3686" y="421"/>
                    <a:pt x="3669" y="429"/>
                  </a:cubicBezTo>
                  <a:cubicBezTo>
                    <a:pt x="3633" y="429"/>
                    <a:pt x="3039" y="621"/>
                    <a:pt x="2269" y="621"/>
                  </a:cubicBezTo>
                  <a:cubicBezTo>
                    <a:pt x="1640" y="621"/>
                    <a:pt x="893" y="493"/>
                    <a:pt x="234" y="29"/>
                  </a:cubicBezTo>
                  <a:cubicBezTo>
                    <a:pt x="213" y="8"/>
                    <a:pt x="189" y="0"/>
                    <a:pt x="165" y="0"/>
                  </a:cubicBezTo>
                  <a:close/>
                </a:path>
              </a:pathLst>
            </a:custGeom>
            <a:solidFill>
              <a:srgbClr val="464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8734100" y="4624575"/>
              <a:ext cx="305250" cy="162650"/>
            </a:xfrm>
            <a:custGeom>
              <a:rect b="b" l="l" r="r" t="t"/>
              <a:pathLst>
                <a:path extrusionOk="0" h="6506" w="12210">
                  <a:moveTo>
                    <a:pt x="7606" y="1"/>
                  </a:moveTo>
                  <a:cubicBezTo>
                    <a:pt x="7606" y="1"/>
                    <a:pt x="4904" y="3137"/>
                    <a:pt x="2536" y="3770"/>
                  </a:cubicBezTo>
                  <a:cubicBezTo>
                    <a:pt x="1" y="4437"/>
                    <a:pt x="268" y="6372"/>
                    <a:pt x="2069" y="6439"/>
                  </a:cubicBezTo>
                  <a:cubicBezTo>
                    <a:pt x="2850" y="6453"/>
                    <a:pt x="3418" y="6505"/>
                    <a:pt x="3984" y="6505"/>
                  </a:cubicBezTo>
                  <a:cubicBezTo>
                    <a:pt x="4724" y="6505"/>
                    <a:pt x="5463" y="6417"/>
                    <a:pt x="6672" y="6039"/>
                  </a:cubicBezTo>
                  <a:cubicBezTo>
                    <a:pt x="8573" y="5472"/>
                    <a:pt x="9007" y="4437"/>
                    <a:pt x="9908" y="4271"/>
                  </a:cubicBezTo>
                  <a:cubicBezTo>
                    <a:pt x="10842" y="4104"/>
                    <a:pt x="11876" y="4037"/>
                    <a:pt x="12043" y="3270"/>
                  </a:cubicBezTo>
                  <a:cubicBezTo>
                    <a:pt x="12209" y="2469"/>
                    <a:pt x="12009" y="168"/>
                    <a:pt x="12009" y="168"/>
                  </a:cubicBezTo>
                  <a:lnTo>
                    <a:pt x="7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9172100" y="4621250"/>
              <a:ext cx="174975" cy="186250"/>
            </a:xfrm>
            <a:custGeom>
              <a:rect b="b" l="l" r="r" t="t"/>
              <a:pathLst>
                <a:path extrusionOk="0" h="7450" w="6999">
                  <a:moveTo>
                    <a:pt x="5564" y="1"/>
                  </a:moveTo>
                  <a:lnTo>
                    <a:pt x="1828" y="468"/>
                  </a:lnTo>
                  <a:cubicBezTo>
                    <a:pt x="1828" y="634"/>
                    <a:pt x="1828" y="1802"/>
                    <a:pt x="1561" y="3737"/>
                  </a:cubicBezTo>
                  <a:cubicBezTo>
                    <a:pt x="1273" y="5562"/>
                    <a:pt x="1" y="7449"/>
                    <a:pt x="1759" y="7449"/>
                  </a:cubicBezTo>
                  <a:cubicBezTo>
                    <a:pt x="1833" y="7449"/>
                    <a:pt x="1911" y="7446"/>
                    <a:pt x="1995" y="7439"/>
                  </a:cubicBezTo>
                  <a:cubicBezTo>
                    <a:pt x="4063" y="7272"/>
                    <a:pt x="6998" y="7072"/>
                    <a:pt x="6198" y="4604"/>
                  </a:cubicBezTo>
                  <a:cubicBezTo>
                    <a:pt x="5397" y="2135"/>
                    <a:pt x="5564" y="1"/>
                    <a:pt x="5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8842525" y="3086500"/>
              <a:ext cx="497875" cy="1572125"/>
            </a:xfrm>
            <a:custGeom>
              <a:rect b="b" l="l" r="r" t="t"/>
              <a:pathLst>
                <a:path extrusionOk="0" h="62885" w="19915">
                  <a:moveTo>
                    <a:pt x="9928" y="0"/>
                  </a:moveTo>
                  <a:cubicBezTo>
                    <a:pt x="5524" y="0"/>
                    <a:pt x="1095" y="374"/>
                    <a:pt x="0" y="1781"/>
                  </a:cubicBezTo>
                  <a:lnTo>
                    <a:pt x="2268" y="62058"/>
                  </a:lnTo>
                  <a:cubicBezTo>
                    <a:pt x="2268" y="62058"/>
                    <a:pt x="3870" y="62577"/>
                    <a:pt x="5668" y="62577"/>
                  </a:cubicBezTo>
                  <a:cubicBezTo>
                    <a:pt x="6568" y="62577"/>
                    <a:pt x="7517" y="62447"/>
                    <a:pt x="8339" y="62058"/>
                  </a:cubicBezTo>
                  <a:lnTo>
                    <a:pt x="10041" y="14924"/>
                  </a:lnTo>
                  <a:lnTo>
                    <a:pt x="13543" y="62158"/>
                  </a:lnTo>
                  <a:cubicBezTo>
                    <a:pt x="13543" y="62158"/>
                    <a:pt x="14863" y="62884"/>
                    <a:pt x="16711" y="62884"/>
                  </a:cubicBezTo>
                  <a:cubicBezTo>
                    <a:pt x="17635" y="62884"/>
                    <a:pt x="18691" y="62703"/>
                    <a:pt x="19781" y="62158"/>
                  </a:cubicBezTo>
                  <a:lnTo>
                    <a:pt x="19914" y="480"/>
                  </a:lnTo>
                  <a:cubicBezTo>
                    <a:pt x="19879" y="480"/>
                    <a:pt x="14920" y="0"/>
                    <a:pt x="99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9030150" y="3255425"/>
              <a:ext cx="75900" cy="213350"/>
            </a:xfrm>
            <a:custGeom>
              <a:rect b="b" l="l" r="r" t="t"/>
              <a:pathLst>
                <a:path extrusionOk="0" h="8534" w="3036">
                  <a:moveTo>
                    <a:pt x="176" y="0"/>
                  </a:moveTo>
                  <a:cubicBezTo>
                    <a:pt x="131" y="0"/>
                    <a:pt x="91" y="47"/>
                    <a:pt x="67" y="94"/>
                  </a:cubicBezTo>
                  <a:cubicBezTo>
                    <a:pt x="0" y="261"/>
                    <a:pt x="1201" y="7500"/>
                    <a:pt x="1435" y="8267"/>
                  </a:cubicBezTo>
                  <a:cubicBezTo>
                    <a:pt x="1502" y="8300"/>
                    <a:pt x="1535" y="8367"/>
                    <a:pt x="1568" y="8367"/>
                  </a:cubicBezTo>
                  <a:lnTo>
                    <a:pt x="2903" y="8534"/>
                  </a:lnTo>
                  <a:cubicBezTo>
                    <a:pt x="2936" y="8534"/>
                    <a:pt x="3003" y="8534"/>
                    <a:pt x="3003" y="8500"/>
                  </a:cubicBezTo>
                  <a:cubicBezTo>
                    <a:pt x="3036" y="8434"/>
                    <a:pt x="3036" y="8400"/>
                    <a:pt x="3036" y="8367"/>
                  </a:cubicBezTo>
                  <a:cubicBezTo>
                    <a:pt x="3036" y="8267"/>
                    <a:pt x="2169" y="1362"/>
                    <a:pt x="2202" y="228"/>
                  </a:cubicBezTo>
                  <a:cubicBezTo>
                    <a:pt x="2202" y="195"/>
                    <a:pt x="2169" y="94"/>
                    <a:pt x="2069" y="94"/>
                  </a:cubicBezTo>
                  <a:cubicBezTo>
                    <a:pt x="2064" y="90"/>
                    <a:pt x="2058" y="88"/>
                    <a:pt x="2052" y="88"/>
                  </a:cubicBezTo>
                  <a:cubicBezTo>
                    <a:pt x="2010" y="88"/>
                    <a:pt x="1935" y="170"/>
                    <a:pt x="1935" y="228"/>
                  </a:cubicBezTo>
                  <a:cubicBezTo>
                    <a:pt x="1902" y="1262"/>
                    <a:pt x="2602" y="7099"/>
                    <a:pt x="2736" y="8234"/>
                  </a:cubicBezTo>
                  <a:lnTo>
                    <a:pt x="1702" y="8100"/>
                  </a:lnTo>
                  <a:cubicBezTo>
                    <a:pt x="1368" y="6899"/>
                    <a:pt x="334" y="495"/>
                    <a:pt x="334" y="161"/>
                  </a:cubicBezTo>
                  <a:cubicBezTo>
                    <a:pt x="334" y="94"/>
                    <a:pt x="267" y="28"/>
                    <a:pt x="234" y="28"/>
                  </a:cubicBezTo>
                  <a:cubicBezTo>
                    <a:pt x="214" y="8"/>
                    <a:pt x="195"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9027650" y="3451250"/>
              <a:ext cx="144300" cy="25875"/>
            </a:xfrm>
            <a:custGeom>
              <a:rect b="b" l="l" r="r" t="t"/>
              <a:pathLst>
                <a:path extrusionOk="0" h="1035" w="5772">
                  <a:moveTo>
                    <a:pt x="167" y="0"/>
                  </a:moveTo>
                  <a:cubicBezTo>
                    <a:pt x="100" y="0"/>
                    <a:pt x="0" y="34"/>
                    <a:pt x="0" y="100"/>
                  </a:cubicBezTo>
                  <a:cubicBezTo>
                    <a:pt x="0" y="200"/>
                    <a:pt x="34" y="267"/>
                    <a:pt x="134" y="267"/>
                  </a:cubicBezTo>
                  <a:cubicBezTo>
                    <a:pt x="167" y="267"/>
                    <a:pt x="2335" y="734"/>
                    <a:pt x="5638" y="1034"/>
                  </a:cubicBezTo>
                  <a:cubicBezTo>
                    <a:pt x="5671" y="1034"/>
                    <a:pt x="5771" y="1001"/>
                    <a:pt x="5771" y="901"/>
                  </a:cubicBezTo>
                  <a:cubicBezTo>
                    <a:pt x="5771" y="834"/>
                    <a:pt x="5704" y="734"/>
                    <a:pt x="5638" y="734"/>
                  </a:cubicBezTo>
                  <a:cubicBezTo>
                    <a:pt x="2335" y="434"/>
                    <a:pt x="20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9236975" y="3413725"/>
              <a:ext cx="442000" cy="497875"/>
            </a:xfrm>
            <a:custGeom>
              <a:rect b="b" l="l" r="r" t="t"/>
              <a:pathLst>
                <a:path extrusionOk="0" h="19915" w="17680">
                  <a:moveTo>
                    <a:pt x="133" y="0"/>
                  </a:moveTo>
                  <a:lnTo>
                    <a:pt x="0" y="19915"/>
                  </a:lnTo>
                  <a:lnTo>
                    <a:pt x="17613" y="17746"/>
                  </a:lnTo>
                  <a:lnTo>
                    <a:pt x="17679" y="2269"/>
                  </a:lnTo>
                  <a:lnTo>
                    <a:pt x="1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9267825" y="3447900"/>
              <a:ext cx="381125" cy="429500"/>
            </a:xfrm>
            <a:custGeom>
              <a:rect b="b" l="l" r="r" t="t"/>
              <a:pathLst>
                <a:path extrusionOk="0" h="17180" w="15245">
                  <a:moveTo>
                    <a:pt x="100" y="1"/>
                  </a:moveTo>
                  <a:lnTo>
                    <a:pt x="0" y="17180"/>
                  </a:lnTo>
                  <a:lnTo>
                    <a:pt x="15178" y="15312"/>
                  </a:lnTo>
                  <a:lnTo>
                    <a:pt x="15245" y="1969"/>
                  </a:lnTo>
                  <a:lnTo>
                    <a:pt x="1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9385400" y="3324200"/>
              <a:ext cx="128450" cy="175600"/>
            </a:xfrm>
            <a:custGeom>
              <a:rect b="b" l="l" r="r" t="t"/>
              <a:pathLst>
                <a:path extrusionOk="0" h="7024" w="5138">
                  <a:moveTo>
                    <a:pt x="2423" y="0"/>
                  </a:moveTo>
                  <a:cubicBezTo>
                    <a:pt x="2305" y="0"/>
                    <a:pt x="2187" y="4"/>
                    <a:pt x="2069" y="12"/>
                  </a:cubicBezTo>
                  <a:cubicBezTo>
                    <a:pt x="1902" y="12"/>
                    <a:pt x="1702" y="45"/>
                    <a:pt x="1535" y="179"/>
                  </a:cubicBezTo>
                  <a:cubicBezTo>
                    <a:pt x="1335" y="312"/>
                    <a:pt x="1235" y="546"/>
                    <a:pt x="1202" y="779"/>
                  </a:cubicBezTo>
                  <a:cubicBezTo>
                    <a:pt x="968" y="1513"/>
                    <a:pt x="868" y="2180"/>
                    <a:pt x="501" y="2814"/>
                  </a:cubicBezTo>
                  <a:cubicBezTo>
                    <a:pt x="334" y="3081"/>
                    <a:pt x="167" y="3314"/>
                    <a:pt x="134" y="3581"/>
                  </a:cubicBezTo>
                  <a:cubicBezTo>
                    <a:pt x="1" y="4015"/>
                    <a:pt x="167" y="4515"/>
                    <a:pt x="401" y="4982"/>
                  </a:cubicBezTo>
                  <a:cubicBezTo>
                    <a:pt x="501" y="5149"/>
                    <a:pt x="668" y="5349"/>
                    <a:pt x="868" y="5349"/>
                  </a:cubicBezTo>
                  <a:cubicBezTo>
                    <a:pt x="1135" y="5349"/>
                    <a:pt x="1235" y="5082"/>
                    <a:pt x="1302" y="4815"/>
                  </a:cubicBezTo>
                  <a:cubicBezTo>
                    <a:pt x="1302" y="4549"/>
                    <a:pt x="1202" y="4315"/>
                    <a:pt x="1302" y="4048"/>
                  </a:cubicBezTo>
                  <a:cubicBezTo>
                    <a:pt x="1349" y="3881"/>
                    <a:pt x="1518" y="3747"/>
                    <a:pt x="1683" y="3747"/>
                  </a:cubicBezTo>
                  <a:cubicBezTo>
                    <a:pt x="1748" y="3747"/>
                    <a:pt x="1812" y="3768"/>
                    <a:pt x="1869" y="3815"/>
                  </a:cubicBezTo>
                  <a:cubicBezTo>
                    <a:pt x="1969" y="4382"/>
                    <a:pt x="1835" y="5016"/>
                    <a:pt x="1502" y="5483"/>
                  </a:cubicBezTo>
                  <a:cubicBezTo>
                    <a:pt x="1368" y="5683"/>
                    <a:pt x="1202" y="5850"/>
                    <a:pt x="1168" y="6050"/>
                  </a:cubicBezTo>
                  <a:cubicBezTo>
                    <a:pt x="1135" y="6383"/>
                    <a:pt x="1335" y="6717"/>
                    <a:pt x="1635" y="6850"/>
                  </a:cubicBezTo>
                  <a:cubicBezTo>
                    <a:pt x="1831" y="6971"/>
                    <a:pt x="2067" y="7023"/>
                    <a:pt x="2310" y="7023"/>
                  </a:cubicBezTo>
                  <a:cubicBezTo>
                    <a:pt x="2606" y="7023"/>
                    <a:pt x="2913" y="6945"/>
                    <a:pt x="3170" y="6817"/>
                  </a:cubicBezTo>
                  <a:cubicBezTo>
                    <a:pt x="3670" y="6550"/>
                    <a:pt x="4037" y="6150"/>
                    <a:pt x="4370" y="5716"/>
                  </a:cubicBezTo>
                  <a:cubicBezTo>
                    <a:pt x="4737" y="5216"/>
                    <a:pt x="5138" y="4682"/>
                    <a:pt x="5138" y="4048"/>
                  </a:cubicBezTo>
                  <a:cubicBezTo>
                    <a:pt x="5138" y="3481"/>
                    <a:pt x="4837" y="2947"/>
                    <a:pt x="4571" y="2447"/>
                  </a:cubicBezTo>
                  <a:cubicBezTo>
                    <a:pt x="4170" y="1680"/>
                    <a:pt x="3837" y="979"/>
                    <a:pt x="3537" y="145"/>
                  </a:cubicBezTo>
                  <a:cubicBezTo>
                    <a:pt x="3180" y="44"/>
                    <a:pt x="2804" y="0"/>
                    <a:pt x="2423"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9226125" y="3590500"/>
              <a:ext cx="63400" cy="150975"/>
            </a:xfrm>
            <a:custGeom>
              <a:rect b="b" l="l" r="r" t="t"/>
              <a:pathLst>
                <a:path extrusionOk="0" h="6039" w="2536">
                  <a:moveTo>
                    <a:pt x="0" y="1"/>
                  </a:moveTo>
                  <a:lnTo>
                    <a:pt x="0" y="6039"/>
                  </a:lnTo>
                  <a:lnTo>
                    <a:pt x="2536" y="6039"/>
                  </a:lnTo>
                  <a:lnTo>
                    <a:pt x="25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9324525" y="3507950"/>
              <a:ext cx="25" cy="298575"/>
            </a:xfrm>
            <a:custGeom>
              <a:rect b="b" l="l" r="r" t="t"/>
              <a:pathLst>
                <a:path extrusionOk="0" fill="none" h="11943" w="1">
                  <a:moveTo>
                    <a:pt x="1" y="1"/>
                  </a:moveTo>
                  <a:lnTo>
                    <a:pt x="1" y="11943"/>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9369550" y="3513800"/>
              <a:ext cx="25" cy="297725"/>
            </a:xfrm>
            <a:custGeom>
              <a:rect b="b" l="l" r="r" t="t"/>
              <a:pathLst>
                <a:path extrusionOk="0" fill="none" h="11909" w="1">
                  <a:moveTo>
                    <a:pt x="1" y="0"/>
                  </a:moveTo>
                  <a:lnTo>
                    <a:pt x="1" y="11909"/>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9427100" y="3517950"/>
              <a:ext cx="25" cy="297750"/>
            </a:xfrm>
            <a:custGeom>
              <a:rect b="b" l="l" r="r" t="t"/>
              <a:pathLst>
                <a:path extrusionOk="0" fill="none" h="11910" w="1">
                  <a:moveTo>
                    <a:pt x="1" y="1"/>
                  </a:moveTo>
                  <a:lnTo>
                    <a:pt x="1" y="11909"/>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9487150" y="3525475"/>
              <a:ext cx="25" cy="298550"/>
            </a:xfrm>
            <a:custGeom>
              <a:rect b="b" l="l" r="r" t="t"/>
              <a:pathLst>
                <a:path extrusionOk="0" fill="none" h="11942" w="1">
                  <a:moveTo>
                    <a:pt x="0" y="0"/>
                  </a:moveTo>
                  <a:lnTo>
                    <a:pt x="0" y="11942"/>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9549700" y="3525475"/>
              <a:ext cx="0" cy="298550"/>
            </a:xfrm>
            <a:custGeom>
              <a:rect b="b" l="l" r="r" t="t"/>
              <a:pathLst>
                <a:path extrusionOk="0" fill="none" h="11942" w="0">
                  <a:moveTo>
                    <a:pt x="0" y="0"/>
                  </a:moveTo>
                  <a:lnTo>
                    <a:pt x="0" y="11942"/>
                  </a:lnTo>
                </a:path>
              </a:pathLst>
            </a:custGeom>
            <a:noFill/>
            <a:ln cap="flat" cmpd="sng" w="1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9345375" y="2407175"/>
              <a:ext cx="185150" cy="954050"/>
            </a:xfrm>
            <a:custGeom>
              <a:rect b="b" l="l" r="r" t="t"/>
              <a:pathLst>
                <a:path extrusionOk="0" h="38162" w="7406">
                  <a:moveTo>
                    <a:pt x="3403" y="0"/>
                  </a:moveTo>
                  <a:cubicBezTo>
                    <a:pt x="734" y="4103"/>
                    <a:pt x="0" y="10841"/>
                    <a:pt x="0" y="10841"/>
                  </a:cubicBezTo>
                  <a:cubicBezTo>
                    <a:pt x="1402" y="15111"/>
                    <a:pt x="1402" y="24718"/>
                    <a:pt x="1635" y="27486"/>
                  </a:cubicBezTo>
                  <a:cubicBezTo>
                    <a:pt x="1935" y="30255"/>
                    <a:pt x="2302" y="37760"/>
                    <a:pt x="2302" y="37760"/>
                  </a:cubicBezTo>
                  <a:cubicBezTo>
                    <a:pt x="3084" y="38093"/>
                    <a:pt x="4222" y="38162"/>
                    <a:pt x="5029" y="38162"/>
                  </a:cubicBezTo>
                  <a:cubicBezTo>
                    <a:pt x="5599" y="38162"/>
                    <a:pt x="6005" y="38127"/>
                    <a:pt x="6005" y="38127"/>
                  </a:cubicBezTo>
                  <a:cubicBezTo>
                    <a:pt x="6005" y="38127"/>
                    <a:pt x="6805" y="35626"/>
                    <a:pt x="7106" y="31990"/>
                  </a:cubicBezTo>
                  <a:cubicBezTo>
                    <a:pt x="7406" y="28420"/>
                    <a:pt x="7106" y="16645"/>
                    <a:pt x="6338" y="9740"/>
                  </a:cubicBezTo>
                  <a:cubicBezTo>
                    <a:pt x="5571" y="2802"/>
                    <a:pt x="3403" y="0"/>
                    <a:pt x="34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8714925" y="2280500"/>
              <a:ext cx="715525" cy="1002325"/>
            </a:xfrm>
            <a:custGeom>
              <a:rect b="b" l="l" r="r" t="t"/>
              <a:pathLst>
                <a:path extrusionOk="0" h="40093" w="28621">
                  <a:moveTo>
                    <a:pt x="7433" y="1"/>
                  </a:moveTo>
                  <a:cubicBezTo>
                    <a:pt x="3203" y="1"/>
                    <a:pt x="0" y="30"/>
                    <a:pt x="0" y="30"/>
                  </a:cubicBezTo>
                  <a:cubicBezTo>
                    <a:pt x="1702" y="3833"/>
                    <a:pt x="4037" y="17409"/>
                    <a:pt x="4337" y="19844"/>
                  </a:cubicBezTo>
                  <a:cubicBezTo>
                    <a:pt x="4670" y="22813"/>
                    <a:pt x="4504" y="25915"/>
                    <a:pt x="4537" y="28918"/>
                  </a:cubicBezTo>
                  <a:cubicBezTo>
                    <a:pt x="4604" y="31152"/>
                    <a:pt x="4604" y="33354"/>
                    <a:pt x="4604" y="35556"/>
                  </a:cubicBezTo>
                  <a:lnTo>
                    <a:pt x="4604" y="37924"/>
                  </a:lnTo>
                  <a:cubicBezTo>
                    <a:pt x="4604" y="39158"/>
                    <a:pt x="5137" y="39358"/>
                    <a:pt x="6305" y="39558"/>
                  </a:cubicBezTo>
                  <a:cubicBezTo>
                    <a:pt x="7106" y="39692"/>
                    <a:pt x="7873" y="39759"/>
                    <a:pt x="8673" y="39859"/>
                  </a:cubicBezTo>
                  <a:cubicBezTo>
                    <a:pt x="10308" y="40025"/>
                    <a:pt x="11942" y="40059"/>
                    <a:pt x="13543" y="40092"/>
                  </a:cubicBezTo>
                  <a:cubicBezTo>
                    <a:pt x="16179" y="40092"/>
                    <a:pt x="18814" y="40025"/>
                    <a:pt x="21449" y="39859"/>
                  </a:cubicBezTo>
                  <a:cubicBezTo>
                    <a:pt x="22350" y="39792"/>
                    <a:pt x="23284" y="39725"/>
                    <a:pt x="24184" y="39659"/>
                  </a:cubicBezTo>
                  <a:cubicBezTo>
                    <a:pt x="24485" y="39592"/>
                    <a:pt x="24818" y="39659"/>
                    <a:pt x="25118" y="39558"/>
                  </a:cubicBezTo>
                  <a:cubicBezTo>
                    <a:pt x="25819" y="39358"/>
                    <a:pt x="25719" y="38591"/>
                    <a:pt x="25652" y="37924"/>
                  </a:cubicBezTo>
                  <a:cubicBezTo>
                    <a:pt x="25218" y="34722"/>
                    <a:pt x="25285" y="31486"/>
                    <a:pt x="25319" y="28217"/>
                  </a:cubicBezTo>
                  <a:cubicBezTo>
                    <a:pt x="25352" y="25415"/>
                    <a:pt x="25385" y="22680"/>
                    <a:pt x="25485" y="19878"/>
                  </a:cubicBezTo>
                  <a:cubicBezTo>
                    <a:pt x="25652" y="14907"/>
                    <a:pt x="28621" y="5067"/>
                    <a:pt x="28621" y="5067"/>
                  </a:cubicBezTo>
                  <a:cubicBezTo>
                    <a:pt x="28621" y="5067"/>
                    <a:pt x="21349" y="164"/>
                    <a:pt x="14277" y="30"/>
                  </a:cubicBezTo>
                  <a:cubicBezTo>
                    <a:pt x="11920" y="8"/>
                    <a:pt x="9548" y="1"/>
                    <a:pt x="7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9352875" y="2412300"/>
              <a:ext cx="75925" cy="315125"/>
            </a:xfrm>
            <a:custGeom>
              <a:rect b="b" l="l" r="r" t="t"/>
              <a:pathLst>
                <a:path extrusionOk="0" h="12605" w="3037">
                  <a:moveTo>
                    <a:pt x="2864" y="1"/>
                  </a:moveTo>
                  <a:cubicBezTo>
                    <a:pt x="2817" y="1"/>
                    <a:pt x="2793" y="48"/>
                    <a:pt x="2769" y="95"/>
                  </a:cubicBezTo>
                  <a:cubicBezTo>
                    <a:pt x="2769" y="195"/>
                    <a:pt x="301" y="8368"/>
                    <a:pt x="1" y="12437"/>
                  </a:cubicBezTo>
                  <a:cubicBezTo>
                    <a:pt x="1" y="12538"/>
                    <a:pt x="34" y="12604"/>
                    <a:pt x="134" y="12604"/>
                  </a:cubicBezTo>
                  <a:cubicBezTo>
                    <a:pt x="201" y="12604"/>
                    <a:pt x="268" y="12538"/>
                    <a:pt x="268" y="12471"/>
                  </a:cubicBezTo>
                  <a:cubicBezTo>
                    <a:pt x="501" y="8401"/>
                    <a:pt x="2970" y="262"/>
                    <a:pt x="3003" y="195"/>
                  </a:cubicBezTo>
                  <a:cubicBezTo>
                    <a:pt x="3036" y="95"/>
                    <a:pt x="3003" y="62"/>
                    <a:pt x="2936" y="29"/>
                  </a:cubicBezTo>
                  <a:cubicBezTo>
                    <a:pt x="2907" y="9"/>
                    <a:pt x="2883" y="1"/>
                    <a:pt x="28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8800825" y="2408150"/>
              <a:ext cx="29200" cy="201675"/>
            </a:xfrm>
            <a:custGeom>
              <a:rect b="b" l="l" r="r" t="t"/>
              <a:pathLst>
                <a:path extrusionOk="0" h="8067" w="1168">
                  <a:moveTo>
                    <a:pt x="962" y="0"/>
                  </a:moveTo>
                  <a:cubicBezTo>
                    <a:pt x="915" y="0"/>
                    <a:pt x="891" y="47"/>
                    <a:pt x="868" y="95"/>
                  </a:cubicBezTo>
                  <a:cubicBezTo>
                    <a:pt x="0" y="2630"/>
                    <a:pt x="200" y="7733"/>
                    <a:pt x="200" y="7933"/>
                  </a:cubicBezTo>
                  <a:cubicBezTo>
                    <a:pt x="200" y="8034"/>
                    <a:pt x="234" y="8067"/>
                    <a:pt x="334" y="8067"/>
                  </a:cubicBezTo>
                  <a:cubicBezTo>
                    <a:pt x="401" y="8067"/>
                    <a:pt x="434" y="8034"/>
                    <a:pt x="434" y="7900"/>
                  </a:cubicBezTo>
                  <a:cubicBezTo>
                    <a:pt x="434" y="7867"/>
                    <a:pt x="234" y="2630"/>
                    <a:pt x="1101" y="195"/>
                  </a:cubicBezTo>
                  <a:cubicBezTo>
                    <a:pt x="1168" y="95"/>
                    <a:pt x="1101" y="61"/>
                    <a:pt x="1034" y="28"/>
                  </a:cubicBezTo>
                  <a:cubicBezTo>
                    <a:pt x="1005" y="8"/>
                    <a:pt x="981" y="0"/>
                    <a:pt x="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9388750" y="2909600"/>
              <a:ext cx="63400" cy="37150"/>
            </a:xfrm>
            <a:custGeom>
              <a:rect b="b" l="l" r="r" t="t"/>
              <a:pathLst>
                <a:path extrusionOk="0" h="1486" w="2536">
                  <a:moveTo>
                    <a:pt x="777" y="1"/>
                  </a:moveTo>
                  <a:cubicBezTo>
                    <a:pt x="663" y="1"/>
                    <a:pt x="548" y="6"/>
                    <a:pt x="434" y="18"/>
                  </a:cubicBezTo>
                  <a:cubicBezTo>
                    <a:pt x="200" y="51"/>
                    <a:pt x="0" y="118"/>
                    <a:pt x="0" y="351"/>
                  </a:cubicBezTo>
                  <a:cubicBezTo>
                    <a:pt x="0" y="351"/>
                    <a:pt x="0" y="384"/>
                    <a:pt x="33" y="418"/>
                  </a:cubicBezTo>
                  <a:cubicBezTo>
                    <a:pt x="33" y="418"/>
                    <a:pt x="67" y="451"/>
                    <a:pt x="100" y="451"/>
                  </a:cubicBezTo>
                  <a:cubicBezTo>
                    <a:pt x="667" y="551"/>
                    <a:pt x="1368" y="851"/>
                    <a:pt x="2202" y="1419"/>
                  </a:cubicBezTo>
                  <a:cubicBezTo>
                    <a:pt x="2235" y="1485"/>
                    <a:pt x="2235" y="1485"/>
                    <a:pt x="2268" y="1485"/>
                  </a:cubicBezTo>
                  <a:cubicBezTo>
                    <a:pt x="2335" y="1485"/>
                    <a:pt x="2368" y="1485"/>
                    <a:pt x="2335" y="1385"/>
                  </a:cubicBezTo>
                  <a:cubicBezTo>
                    <a:pt x="2368" y="1285"/>
                    <a:pt x="2368" y="1218"/>
                    <a:pt x="2268" y="1185"/>
                  </a:cubicBezTo>
                  <a:cubicBezTo>
                    <a:pt x="1568" y="685"/>
                    <a:pt x="1001" y="384"/>
                    <a:pt x="500" y="251"/>
                  </a:cubicBezTo>
                  <a:cubicBezTo>
                    <a:pt x="1101" y="251"/>
                    <a:pt x="1735" y="351"/>
                    <a:pt x="2335" y="585"/>
                  </a:cubicBezTo>
                  <a:cubicBezTo>
                    <a:pt x="2368" y="585"/>
                    <a:pt x="2435" y="585"/>
                    <a:pt x="2502" y="518"/>
                  </a:cubicBezTo>
                  <a:cubicBezTo>
                    <a:pt x="2535" y="451"/>
                    <a:pt x="2502" y="384"/>
                    <a:pt x="2402" y="351"/>
                  </a:cubicBezTo>
                  <a:cubicBezTo>
                    <a:pt x="1877" y="130"/>
                    <a:pt x="1329" y="1"/>
                    <a:pt x="7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9011800" y="2137800"/>
              <a:ext cx="181650" cy="250250"/>
            </a:xfrm>
            <a:custGeom>
              <a:rect b="b" l="l" r="r" t="t"/>
              <a:pathLst>
                <a:path extrusionOk="0" h="10010" w="7266">
                  <a:moveTo>
                    <a:pt x="7239" y="1"/>
                  </a:moveTo>
                  <a:lnTo>
                    <a:pt x="134" y="368"/>
                  </a:lnTo>
                  <a:lnTo>
                    <a:pt x="34" y="6839"/>
                  </a:lnTo>
                  <a:cubicBezTo>
                    <a:pt x="1" y="9608"/>
                    <a:pt x="2803" y="10008"/>
                    <a:pt x="2803" y="10008"/>
                  </a:cubicBezTo>
                  <a:cubicBezTo>
                    <a:pt x="2853" y="10009"/>
                    <a:pt x="2902" y="10009"/>
                    <a:pt x="2952" y="10009"/>
                  </a:cubicBezTo>
                  <a:cubicBezTo>
                    <a:pt x="7266" y="10009"/>
                    <a:pt x="6972" y="7139"/>
                    <a:pt x="6972" y="7139"/>
                  </a:cubicBezTo>
                  <a:lnTo>
                    <a:pt x="7239" y="1"/>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9014300" y="2159500"/>
              <a:ext cx="178500" cy="114425"/>
            </a:xfrm>
            <a:custGeom>
              <a:rect b="b" l="l" r="r" t="t"/>
              <a:pathLst>
                <a:path extrusionOk="0" h="4577" w="7140">
                  <a:moveTo>
                    <a:pt x="7139" y="0"/>
                  </a:moveTo>
                  <a:lnTo>
                    <a:pt x="67" y="367"/>
                  </a:lnTo>
                  <a:lnTo>
                    <a:pt x="34" y="400"/>
                  </a:lnTo>
                  <a:lnTo>
                    <a:pt x="1" y="3970"/>
                  </a:lnTo>
                  <a:cubicBezTo>
                    <a:pt x="588" y="4263"/>
                    <a:pt x="1439" y="4576"/>
                    <a:pt x="2389" y="4576"/>
                  </a:cubicBezTo>
                  <a:cubicBezTo>
                    <a:pt x="3922" y="4576"/>
                    <a:pt x="5713" y="3761"/>
                    <a:pt x="7072" y="734"/>
                  </a:cubicBezTo>
                  <a:lnTo>
                    <a:pt x="7139" y="0"/>
                  </a:ln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8965925" y="1904075"/>
              <a:ext cx="274400" cy="356075"/>
            </a:xfrm>
            <a:custGeom>
              <a:rect b="b" l="l" r="r" t="t"/>
              <a:pathLst>
                <a:path extrusionOk="0" h="14243" w="10976">
                  <a:moveTo>
                    <a:pt x="5187" y="0"/>
                  </a:moveTo>
                  <a:cubicBezTo>
                    <a:pt x="4531" y="0"/>
                    <a:pt x="3880" y="84"/>
                    <a:pt x="3270" y="243"/>
                  </a:cubicBezTo>
                  <a:cubicBezTo>
                    <a:pt x="2269" y="443"/>
                    <a:pt x="1402" y="977"/>
                    <a:pt x="835" y="1878"/>
                  </a:cubicBezTo>
                  <a:cubicBezTo>
                    <a:pt x="301" y="2712"/>
                    <a:pt x="101" y="3712"/>
                    <a:pt x="68" y="4646"/>
                  </a:cubicBezTo>
                  <a:cubicBezTo>
                    <a:pt x="1" y="5280"/>
                    <a:pt x="1" y="5914"/>
                    <a:pt x="101" y="6548"/>
                  </a:cubicBezTo>
                  <a:cubicBezTo>
                    <a:pt x="134" y="7048"/>
                    <a:pt x="268" y="7515"/>
                    <a:pt x="335" y="7982"/>
                  </a:cubicBezTo>
                  <a:cubicBezTo>
                    <a:pt x="435" y="8616"/>
                    <a:pt x="435" y="9216"/>
                    <a:pt x="468" y="9817"/>
                  </a:cubicBezTo>
                  <a:cubicBezTo>
                    <a:pt x="601" y="11018"/>
                    <a:pt x="935" y="12218"/>
                    <a:pt x="1669" y="13086"/>
                  </a:cubicBezTo>
                  <a:cubicBezTo>
                    <a:pt x="2366" y="13887"/>
                    <a:pt x="3317" y="14243"/>
                    <a:pt x="4291" y="14243"/>
                  </a:cubicBezTo>
                  <a:cubicBezTo>
                    <a:pt x="5181" y="14243"/>
                    <a:pt x="6090" y="13945"/>
                    <a:pt x="6839" y="13419"/>
                  </a:cubicBezTo>
                  <a:cubicBezTo>
                    <a:pt x="8474" y="12352"/>
                    <a:pt x="9608" y="10451"/>
                    <a:pt x="10175" y="8683"/>
                  </a:cubicBezTo>
                  <a:cubicBezTo>
                    <a:pt x="10675" y="7115"/>
                    <a:pt x="10975" y="5247"/>
                    <a:pt x="10675" y="3746"/>
                  </a:cubicBezTo>
                  <a:cubicBezTo>
                    <a:pt x="10508" y="3145"/>
                    <a:pt x="10275" y="2612"/>
                    <a:pt x="9941" y="2145"/>
                  </a:cubicBezTo>
                  <a:cubicBezTo>
                    <a:pt x="8862" y="649"/>
                    <a:pt x="7008" y="0"/>
                    <a:pt x="5187"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8830000" y="1821750"/>
              <a:ext cx="466475" cy="301175"/>
            </a:xfrm>
            <a:custGeom>
              <a:rect b="b" l="l" r="r" t="t"/>
              <a:pathLst>
                <a:path extrusionOk="0" h="12047" w="18659">
                  <a:moveTo>
                    <a:pt x="11379" y="683"/>
                  </a:moveTo>
                  <a:cubicBezTo>
                    <a:pt x="10897" y="683"/>
                    <a:pt x="10394" y="752"/>
                    <a:pt x="9874" y="901"/>
                  </a:cubicBezTo>
                  <a:cubicBezTo>
                    <a:pt x="2769" y="3002"/>
                    <a:pt x="1" y="0"/>
                    <a:pt x="2169" y="4504"/>
                  </a:cubicBezTo>
                  <a:cubicBezTo>
                    <a:pt x="3265" y="6780"/>
                    <a:pt x="4447" y="7343"/>
                    <a:pt x="5347" y="7343"/>
                  </a:cubicBezTo>
                  <a:cubicBezTo>
                    <a:pt x="6228" y="7343"/>
                    <a:pt x="6839" y="6805"/>
                    <a:pt x="6839" y="6805"/>
                  </a:cubicBezTo>
                  <a:cubicBezTo>
                    <a:pt x="6981" y="6866"/>
                    <a:pt x="7161" y="6893"/>
                    <a:pt x="7366" y="6893"/>
                  </a:cubicBezTo>
                  <a:cubicBezTo>
                    <a:pt x="8842" y="6893"/>
                    <a:pt x="11656" y="5506"/>
                    <a:pt x="11609" y="5471"/>
                  </a:cubicBezTo>
                  <a:lnTo>
                    <a:pt x="11609" y="5471"/>
                  </a:lnTo>
                  <a:cubicBezTo>
                    <a:pt x="15345" y="7739"/>
                    <a:pt x="14278" y="9674"/>
                    <a:pt x="14511" y="10741"/>
                  </a:cubicBezTo>
                  <a:cubicBezTo>
                    <a:pt x="14611" y="11293"/>
                    <a:pt x="15500" y="12046"/>
                    <a:pt x="16412" y="12046"/>
                  </a:cubicBezTo>
                  <a:cubicBezTo>
                    <a:pt x="17318" y="12046"/>
                    <a:pt x="18248" y="11302"/>
                    <a:pt x="18447" y="8873"/>
                  </a:cubicBezTo>
                  <a:cubicBezTo>
                    <a:pt x="18658" y="6585"/>
                    <a:pt x="15852" y="683"/>
                    <a:pt x="11379" y="6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9191100" y="2047000"/>
              <a:ext cx="63025" cy="80625"/>
            </a:xfrm>
            <a:custGeom>
              <a:rect b="b" l="l" r="r" t="t"/>
              <a:pathLst>
                <a:path extrusionOk="0" h="3225" w="2521">
                  <a:moveTo>
                    <a:pt x="1564" y="1"/>
                  </a:moveTo>
                  <a:cubicBezTo>
                    <a:pt x="1434" y="1"/>
                    <a:pt x="1291" y="50"/>
                    <a:pt x="1135" y="164"/>
                  </a:cubicBezTo>
                  <a:cubicBezTo>
                    <a:pt x="467" y="664"/>
                    <a:pt x="0" y="2732"/>
                    <a:pt x="901" y="3199"/>
                  </a:cubicBezTo>
                  <a:cubicBezTo>
                    <a:pt x="934" y="3216"/>
                    <a:pt x="984" y="3224"/>
                    <a:pt x="1034" y="3224"/>
                  </a:cubicBezTo>
                  <a:cubicBezTo>
                    <a:pt x="1085" y="3224"/>
                    <a:pt x="1135" y="3216"/>
                    <a:pt x="1168" y="3199"/>
                  </a:cubicBezTo>
                  <a:cubicBezTo>
                    <a:pt x="1668" y="3032"/>
                    <a:pt x="2102" y="2565"/>
                    <a:pt x="2269" y="2032"/>
                  </a:cubicBezTo>
                  <a:cubicBezTo>
                    <a:pt x="2520" y="1333"/>
                    <a:pt x="2233" y="1"/>
                    <a:pt x="1564"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8998450" y="2166050"/>
              <a:ext cx="78425" cy="50200"/>
            </a:xfrm>
            <a:custGeom>
              <a:rect b="b" l="l" r="r" t="t"/>
              <a:pathLst>
                <a:path extrusionOk="0" h="2008" w="3137">
                  <a:moveTo>
                    <a:pt x="1448" y="0"/>
                  </a:moveTo>
                  <a:cubicBezTo>
                    <a:pt x="996" y="0"/>
                    <a:pt x="495" y="204"/>
                    <a:pt x="1" y="805"/>
                  </a:cubicBezTo>
                  <a:cubicBezTo>
                    <a:pt x="1" y="805"/>
                    <a:pt x="435" y="1890"/>
                    <a:pt x="850" y="1890"/>
                  </a:cubicBezTo>
                  <a:cubicBezTo>
                    <a:pt x="999" y="1890"/>
                    <a:pt x="1145" y="1751"/>
                    <a:pt x="1268" y="1373"/>
                  </a:cubicBezTo>
                  <a:lnTo>
                    <a:pt x="1936" y="1373"/>
                  </a:lnTo>
                  <a:cubicBezTo>
                    <a:pt x="1895" y="1373"/>
                    <a:pt x="2215" y="2007"/>
                    <a:pt x="2554" y="2007"/>
                  </a:cubicBezTo>
                  <a:cubicBezTo>
                    <a:pt x="2770" y="2007"/>
                    <a:pt x="2994" y="1749"/>
                    <a:pt x="3136" y="906"/>
                  </a:cubicBezTo>
                  <a:cubicBezTo>
                    <a:pt x="3136" y="906"/>
                    <a:pt x="2400" y="0"/>
                    <a:pt x="1448"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9207775" y="2056300"/>
              <a:ext cx="26700" cy="54850"/>
            </a:xfrm>
            <a:custGeom>
              <a:rect b="b" l="l" r="r" t="t"/>
              <a:pathLst>
                <a:path extrusionOk="0" h="2194" w="1068">
                  <a:moveTo>
                    <a:pt x="951" y="0"/>
                  </a:moveTo>
                  <a:cubicBezTo>
                    <a:pt x="935" y="0"/>
                    <a:pt x="918" y="8"/>
                    <a:pt x="901" y="25"/>
                  </a:cubicBezTo>
                  <a:cubicBezTo>
                    <a:pt x="901" y="25"/>
                    <a:pt x="1" y="859"/>
                    <a:pt x="401" y="2127"/>
                  </a:cubicBezTo>
                  <a:cubicBezTo>
                    <a:pt x="401" y="2160"/>
                    <a:pt x="434" y="2193"/>
                    <a:pt x="468" y="2193"/>
                  </a:cubicBezTo>
                  <a:cubicBezTo>
                    <a:pt x="568" y="2160"/>
                    <a:pt x="601" y="2127"/>
                    <a:pt x="568" y="2093"/>
                  </a:cubicBezTo>
                  <a:cubicBezTo>
                    <a:pt x="234" y="926"/>
                    <a:pt x="968" y="192"/>
                    <a:pt x="1001" y="159"/>
                  </a:cubicBezTo>
                  <a:cubicBezTo>
                    <a:pt x="1068" y="125"/>
                    <a:pt x="1068" y="92"/>
                    <a:pt x="1001" y="25"/>
                  </a:cubicBezTo>
                  <a:cubicBezTo>
                    <a:pt x="985" y="8"/>
                    <a:pt x="968" y="0"/>
                    <a:pt x="951"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9218625" y="2072425"/>
              <a:ext cx="22525" cy="27875"/>
            </a:xfrm>
            <a:custGeom>
              <a:rect b="b" l="l" r="r" t="t"/>
              <a:pathLst>
                <a:path extrusionOk="0" h="1115" w="901">
                  <a:moveTo>
                    <a:pt x="131" y="0"/>
                  </a:moveTo>
                  <a:cubicBezTo>
                    <a:pt x="97" y="0"/>
                    <a:pt x="57" y="24"/>
                    <a:pt x="34" y="47"/>
                  </a:cubicBezTo>
                  <a:cubicBezTo>
                    <a:pt x="0" y="114"/>
                    <a:pt x="34" y="147"/>
                    <a:pt x="67" y="181"/>
                  </a:cubicBezTo>
                  <a:cubicBezTo>
                    <a:pt x="134" y="181"/>
                    <a:pt x="701" y="414"/>
                    <a:pt x="634" y="981"/>
                  </a:cubicBezTo>
                  <a:cubicBezTo>
                    <a:pt x="634" y="1048"/>
                    <a:pt x="634" y="1115"/>
                    <a:pt x="701" y="1115"/>
                  </a:cubicBezTo>
                  <a:cubicBezTo>
                    <a:pt x="734" y="1115"/>
                    <a:pt x="801" y="1115"/>
                    <a:pt x="834" y="1015"/>
                  </a:cubicBezTo>
                  <a:cubicBezTo>
                    <a:pt x="901" y="347"/>
                    <a:pt x="200" y="14"/>
                    <a:pt x="167" y="14"/>
                  </a:cubicBezTo>
                  <a:cubicBezTo>
                    <a:pt x="157" y="4"/>
                    <a:pt x="145" y="0"/>
                    <a:pt x="131"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9081025" y="2051075"/>
              <a:ext cx="25025" cy="25050"/>
            </a:xfrm>
            <a:custGeom>
              <a:rect b="b" l="l" r="r" t="t"/>
              <a:pathLst>
                <a:path extrusionOk="0" h="1002" w="1001">
                  <a:moveTo>
                    <a:pt x="501" y="1"/>
                  </a:moveTo>
                  <a:cubicBezTo>
                    <a:pt x="200" y="1"/>
                    <a:pt x="0" y="234"/>
                    <a:pt x="0" y="501"/>
                  </a:cubicBezTo>
                  <a:cubicBezTo>
                    <a:pt x="0" y="801"/>
                    <a:pt x="234" y="1001"/>
                    <a:pt x="501" y="1001"/>
                  </a:cubicBezTo>
                  <a:cubicBezTo>
                    <a:pt x="801" y="1001"/>
                    <a:pt x="1001" y="734"/>
                    <a:pt x="1001" y="501"/>
                  </a:cubicBezTo>
                  <a:cubicBezTo>
                    <a:pt x="1001" y="234"/>
                    <a:pt x="801" y="34"/>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8981775" y="2051075"/>
              <a:ext cx="25050" cy="25050"/>
            </a:xfrm>
            <a:custGeom>
              <a:rect b="b" l="l" r="r" t="t"/>
              <a:pathLst>
                <a:path extrusionOk="0" h="1002" w="1002">
                  <a:moveTo>
                    <a:pt x="501" y="1"/>
                  </a:moveTo>
                  <a:cubicBezTo>
                    <a:pt x="201" y="1"/>
                    <a:pt x="1" y="234"/>
                    <a:pt x="1" y="501"/>
                  </a:cubicBezTo>
                  <a:cubicBezTo>
                    <a:pt x="1" y="801"/>
                    <a:pt x="268" y="1001"/>
                    <a:pt x="501" y="1001"/>
                  </a:cubicBezTo>
                  <a:cubicBezTo>
                    <a:pt x="801" y="1001"/>
                    <a:pt x="1001" y="734"/>
                    <a:pt x="1001" y="501"/>
                  </a:cubicBezTo>
                  <a:cubicBezTo>
                    <a:pt x="1001" y="234"/>
                    <a:pt x="801" y="34"/>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9078525" y="2017000"/>
              <a:ext cx="53400" cy="23250"/>
            </a:xfrm>
            <a:custGeom>
              <a:rect b="b" l="l" r="r" t="t"/>
              <a:pathLst>
                <a:path extrusionOk="0" h="930" w="2136">
                  <a:moveTo>
                    <a:pt x="701" y="1"/>
                  </a:moveTo>
                  <a:cubicBezTo>
                    <a:pt x="476" y="1"/>
                    <a:pt x="264" y="51"/>
                    <a:pt x="134" y="196"/>
                  </a:cubicBezTo>
                  <a:cubicBezTo>
                    <a:pt x="67" y="263"/>
                    <a:pt x="0" y="430"/>
                    <a:pt x="100" y="563"/>
                  </a:cubicBezTo>
                  <a:cubicBezTo>
                    <a:pt x="167" y="696"/>
                    <a:pt x="300" y="730"/>
                    <a:pt x="467" y="763"/>
                  </a:cubicBezTo>
                  <a:cubicBezTo>
                    <a:pt x="934" y="897"/>
                    <a:pt x="1368" y="930"/>
                    <a:pt x="1868" y="930"/>
                  </a:cubicBezTo>
                  <a:cubicBezTo>
                    <a:pt x="1935" y="930"/>
                    <a:pt x="2002" y="930"/>
                    <a:pt x="2035" y="897"/>
                  </a:cubicBezTo>
                  <a:cubicBezTo>
                    <a:pt x="2102" y="863"/>
                    <a:pt x="2135" y="763"/>
                    <a:pt x="2102" y="696"/>
                  </a:cubicBezTo>
                  <a:cubicBezTo>
                    <a:pt x="2035" y="396"/>
                    <a:pt x="1801" y="229"/>
                    <a:pt x="1501" y="163"/>
                  </a:cubicBezTo>
                  <a:cubicBezTo>
                    <a:pt x="1312" y="87"/>
                    <a:pt x="995"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8968450" y="2019700"/>
              <a:ext cx="53375" cy="23900"/>
            </a:xfrm>
            <a:custGeom>
              <a:rect b="b" l="l" r="r" t="t"/>
              <a:pathLst>
                <a:path extrusionOk="0" h="956" w="2135">
                  <a:moveTo>
                    <a:pt x="1356" y="0"/>
                  </a:moveTo>
                  <a:cubicBezTo>
                    <a:pt x="1085" y="0"/>
                    <a:pt x="806" y="69"/>
                    <a:pt x="634" y="155"/>
                  </a:cubicBezTo>
                  <a:cubicBezTo>
                    <a:pt x="334" y="255"/>
                    <a:pt x="67" y="422"/>
                    <a:pt x="33" y="722"/>
                  </a:cubicBezTo>
                  <a:cubicBezTo>
                    <a:pt x="0" y="789"/>
                    <a:pt x="33" y="889"/>
                    <a:pt x="67" y="922"/>
                  </a:cubicBezTo>
                  <a:cubicBezTo>
                    <a:pt x="133" y="955"/>
                    <a:pt x="200" y="955"/>
                    <a:pt x="234" y="955"/>
                  </a:cubicBezTo>
                  <a:cubicBezTo>
                    <a:pt x="734" y="955"/>
                    <a:pt x="1201" y="922"/>
                    <a:pt x="1668" y="789"/>
                  </a:cubicBezTo>
                  <a:cubicBezTo>
                    <a:pt x="1835" y="755"/>
                    <a:pt x="1968" y="722"/>
                    <a:pt x="2035" y="588"/>
                  </a:cubicBezTo>
                  <a:cubicBezTo>
                    <a:pt x="2135" y="455"/>
                    <a:pt x="2068" y="288"/>
                    <a:pt x="2001" y="222"/>
                  </a:cubicBezTo>
                  <a:cubicBezTo>
                    <a:pt x="1856" y="60"/>
                    <a:pt x="1610" y="0"/>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9015150" y="2169500"/>
              <a:ext cx="75900" cy="35925"/>
            </a:xfrm>
            <a:custGeom>
              <a:rect b="b" l="l" r="r" t="t"/>
              <a:pathLst>
                <a:path extrusionOk="0" h="1437" w="3036">
                  <a:moveTo>
                    <a:pt x="3036" y="0"/>
                  </a:moveTo>
                  <a:lnTo>
                    <a:pt x="3036" y="0"/>
                  </a:lnTo>
                  <a:cubicBezTo>
                    <a:pt x="2302" y="89"/>
                    <a:pt x="1720" y="119"/>
                    <a:pt x="1270" y="119"/>
                  </a:cubicBezTo>
                  <a:cubicBezTo>
                    <a:pt x="371" y="119"/>
                    <a:pt x="0" y="0"/>
                    <a:pt x="0" y="0"/>
                  </a:cubicBezTo>
                  <a:lnTo>
                    <a:pt x="0" y="0"/>
                  </a:lnTo>
                  <a:cubicBezTo>
                    <a:pt x="0" y="0"/>
                    <a:pt x="0" y="1401"/>
                    <a:pt x="1368" y="1435"/>
                  </a:cubicBezTo>
                  <a:cubicBezTo>
                    <a:pt x="1397" y="1436"/>
                    <a:pt x="1425" y="1437"/>
                    <a:pt x="1453" y="1437"/>
                  </a:cubicBezTo>
                  <a:cubicBezTo>
                    <a:pt x="2716" y="1437"/>
                    <a:pt x="3036" y="0"/>
                    <a:pt x="3036"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9028475" y="2046900"/>
              <a:ext cx="28375" cy="93825"/>
            </a:xfrm>
            <a:custGeom>
              <a:rect b="b" l="l" r="r" t="t"/>
              <a:pathLst>
                <a:path extrusionOk="0" h="3753" w="1135">
                  <a:moveTo>
                    <a:pt x="501" y="1"/>
                  </a:moveTo>
                  <a:cubicBezTo>
                    <a:pt x="501" y="1"/>
                    <a:pt x="735" y="1469"/>
                    <a:pt x="334" y="2469"/>
                  </a:cubicBezTo>
                  <a:cubicBezTo>
                    <a:pt x="46" y="3255"/>
                    <a:pt x="211" y="3753"/>
                    <a:pt x="682" y="3753"/>
                  </a:cubicBezTo>
                  <a:cubicBezTo>
                    <a:pt x="811" y="3753"/>
                    <a:pt x="963" y="3716"/>
                    <a:pt x="1135" y="3637"/>
                  </a:cubicBezTo>
                  <a:cubicBezTo>
                    <a:pt x="1135" y="3637"/>
                    <a:pt x="1068" y="3503"/>
                    <a:pt x="768" y="3470"/>
                  </a:cubicBezTo>
                  <a:cubicBezTo>
                    <a:pt x="1" y="3370"/>
                    <a:pt x="1135" y="735"/>
                    <a:pt x="501" y="1"/>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9026825" y="2187125"/>
              <a:ext cx="55875" cy="19150"/>
            </a:xfrm>
            <a:custGeom>
              <a:rect b="b" l="l" r="r" t="t"/>
              <a:pathLst>
                <a:path extrusionOk="0" h="766" w="2235">
                  <a:moveTo>
                    <a:pt x="1383" y="1"/>
                  </a:moveTo>
                  <a:cubicBezTo>
                    <a:pt x="743" y="1"/>
                    <a:pt x="286" y="181"/>
                    <a:pt x="0" y="396"/>
                  </a:cubicBezTo>
                  <a:cubicBezTo>
                    <a:pt x="167" y="596"/>
                    <a:pt x="500" y="730"/>
                    <a:pt x="901" y="763"/>
                  </a:cubicBezTo>
                  <a:cubicBezTo>
                    <a:pt x="929" y="764"/>
                    <a:pt x="957" y="765"/>
                    <a:pt x="985" y="765"/>
                  </a:cubicBezTo>
                  <a:cubicBezTo>
                    <a:pt x="1604" y="765"/>
                    <a:pt x="2011" y="415"/>
                    <a:pt x="2235" y="96"/>
                  </a:cubicBezTo>
                  <a:cubicBezTo>
                    <a:pt x="1922" y="29"/>
                    <a:pt x="1638" y="1"/>
                    <a:pt x="1383" y="1"/>
                  </a:cubicBezTo>
                  <a:close/>
                </a:path>
              </a:pathLst>
            </a:custGeom>
            <a:solidFill>
              <a:srgbClr val="ED5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8994300" y="2265400"/>
              <a:ext cx="216825" cy="140200"/>
            </a:xfrm>
            <a:custGeom>
              <a:rect b="b" l="l" r="r" t="t"/>
              <a:pathLst>
                <a:path extrusionOk="0" h="5608" w="8673">
                  <a:moveTo>
                    <a:pt x="500" y="0"/>
                  </a:moveTo>
                  <a:lnTo>
                    <a:pt x="0" y="2669"/>
                  </a:lnTo>
                  <a:cubicBezTo>
                    <a:pt x="0" y="2669"/>
                    <a:pt x="1334" y="5271"/>
                    <a:pt x="3603" y="5571"/>
                  </a:cubicBezTo>
                  <a:cubicBezTo>
                    <a:pt x="3831" y="5595"/>
                    <a:pt x="4054" y="5608"/>
                    <a:pt x="4272" y="5608"/>
                  </a:cubicBezTo>
                  <a:cubicBezTo>
                    <a:pt x="6157" y="5608"/>
                    <a:pt x="7656" y="4656"/>
                    <a:pt x="8673" y="1935"/>
                  </a:cubicBezTo>
                  <a:lnTo>
                    <a:pt x="7972" y="100"/>
                  </a:lnTo>
                  <a:lnTo>
                    <a:pt x="5004" y="2169"/>
                  </a:lnTo>
                  <a:lnTo>
                    <a:pt x="3870" y="4437"/>
                  </a:lnTo>
                  <a:lnTo>
                    <a:pt x="2936" y="2102"/>
                  </a:lnTo>
                  <a:lnTo>
                    <a:pt x="5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9120225" y="2301550"/>
              <a:ext cx="90075" cy="99800"/>
            </a:xfrm>
            <a:custGeom>
              <a:rect b="b" l="l" r="r" t="t"/>
              <a:pathLst>
                <a:path extrusionOk="0" h="3992" w="3603">
                  <a:moveTo>
                    <a:pt x="3410" y="0"/>
                  </a:moveTo>
                  <a:cubicBezTo>
                    <a:pt x="3364" y="0"/>
                    <a:pt x="3322" y="16"/>
                    <a:pt x="3302" y="55"/>
                  </a:cubicBezTo>
                  <a:cubicBezTo>
                    <a:pt x="2602" y="1256"/>
                    <a:pt x="1534" y="2991"/>
                    <a:pt x="1168" y="3558"/>
                  </a:cubicBezTo>
                  <a:cubicBezTo>
                    <a:pt x="1001" y="3058"/>
                    <a:pt x="634" y="2024"/>
                    <a:pt x="300" y="1090"/>
                  </a:cubicBezTo>
                  <a:cubicBezTo>
                    <a:pt x="300" y="1041"/>
                    <a:pt x="247" y="1010"/>
                    <a:pt x="192" y="1010"/>
                  </a:cubicBezTo>
                  <a:cubicBezTo>
                    <a:pt x="172" y="1010"/>
                    <a:pt x="151" y="1014"/>
                    <a:pt x="133" y="1023"/>
                  </a:cubicBezTo>
                  <a:cubicBezTo>
                    <a:pt x="67" y="1023"/>
                    <a:pt x="0" y="1123"/>
                    <a:pt x="67" y="1190"/>
                  </a:cubicBezTo>
                  <a:cubicBezTo>
                    <a:pt x="434" y="2157"/>
                    <a:pt x="967" y="3725"/>
                    <a:pt x="1001" y="3858"/>
                  </a:cubicBezTo>
                  <a:cubicBezTo>
                    <a:pt x="1001" y="3892"/>
                    <a:pt x="1067" y="3958"/>
                    <a:pt x="1134" y="3992"/>
                  </a:cubicBezTo>
                  <a:cubicBezTo>
                    <a:pt x="1268" y="3992"/>
                    <a:pt x="1501" y="3691"/>
                    <a:pt x="3569" y="222"/>
                  </a:cubicBezTo>
                  <a:cubicBezTo>
                    <a:pt x="3603" y="156"/>
                    <a:pt x="3603" y="55"/>
                    <a:pt x="3503" y="22"/>
                  </a:cubicBezTo>
                  <a:cubicBezTo>
                    <a:pt x="3475" y="8"/>
                    <a:pt x="3442" y="0"/>
                    <a:pt x="34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8999300" y="2290100"/>
              <a:ext cx="70075" cy="92075"/>
            </a:xfrm>
            <a:custGeom>
              <a:rect b="b" l="l" r="r" t="t"/>
              <a:pathLst>
                <a:path extrusionOk="0" h="3683" w="2803">
                  <a:moveTo>
                    <a:pt x="188" y="1"/>
                  </a:moveTo>
                  <a:cubicBezTo>
                    <a:pt x="169" y="1"/>
                    <a:pt x="150" y="5"/>
                    <a:pt x="134" y="13"/>
                  </a:cubicBezTo>
                  <a:cubicBezTo>
                    <a:pt x="34" y="13"/>
                    <a:pt x="0" y="113"/>
                    <a:pt x="34" y="180"/>
                  </a:cubicBezTo>
                  <a:lnTo>
                    <a:pt x="1335" y="3616"/>
                  </a:lnTo>
                  <a:cubicBezTo>
                    <a:pt x="1335" y="3649"/>
                    <a:pt x="1401" y="3682"/>
                    <a:pt x="1468" y="3682"/>
                  </a:cubicBezTo>
                  <a:cubicBezTo>
                    <a:pt x="1501" y="3682"/>
                    <a:pt x="1568" y="3649"/>
                    <a:pt x="1601" y="3649"/>
                  </a:cubicBezTo>
                  <a:lnTo>
                    <a:pt x="2769" y="1614"/>
                  </a:lnTo>
                  <a:cubicBezTo>
                    <a:pt x="2802" y="1581"/>
                    <a:pt x="2802" y="1481"/>
                    <a:pt x="2702" y="1447"/>
                  </a:cubicBezTo>
                  <a:cubicBezTo>
                    <a:pt x="2688" y="1434"/>
                    <a:pt x="2669" y="1426"/>
                    <a:pt x="2646" y="1426"/>
                  </a:cubicBezTo>
                  <a:cubicBezTo>
                    <a:pt x="2614" y="1426"/>
                    <a:pt x="2575" y="1442"/>
                    <a:pt x="2535" y="1481"/>
                  </a:cubicBezTo>
                  <a:lnTo>
                    <a:pt x="1501" y="3282"/>
                  </a:lnTo>
                  <a:lnTo>
                    <a:pt x="300" y="113"/>
                  </a:lnTo>
                  <a:cubicBezTo>
                    <a:pt x="300" y="38"/>
                    <a:pt x="244" y="1"/>
                    <a:pt x="1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9056825" y="2372975"/>
              <a:ext cx="39225" cy="452850"/>
            </a:xfrm>
            <a:custGeom>
              <a:rect b="b" l="l" r="r" t="t"/>
              <a:pathLst>
                <a:path extrusionOk="0" h="18114" w="1569">
                  <a:moveTo>
                    <a:pt x="1469" y="0"/>
                  </a:moveTo>
                  <a:cubicBezTo>
                    <a:pt x="1369" y="0"/>
                    <a:pt x="1302" y="34"/>
                    <a:pt x="1302" y="134"/>
                  </a:cubicBezTo>
                  <a:cubicBezTo>
                    <a:pt x="1268" y="234"/>
                    <a:pt x="1" y="13577"/>
                    <a:pt x="101" y="17980"/>
                  </a:cubicBezTo>
                  <a:cubicBezTo>
                    <a:pt x="101" y="18047"/>
                    <a:pt x="134" y="18113"/>
                    <a:pt x="201" y="18113"/>
                  </a:cubicBezTo>
                  <a:cubicBezTo>
                    <a:pt x="301" y="18113"/>
                    <a:pt x="334" y="18013"/>
                    <a:pt x="368" y="18013"/>
                  </a:cubicBezTo>
                  <a:cubicBezTo>
                    <a:pt x="301" y="13677"/>
                    <a:pt x="1569" y="301"/>
                    <a:pt x="1569" y="167"/>
                  </a:cubicBezTo>
                  <a:cubicBezTo>
                    <a:pt x="1569" y="67"/>
                    <a:pt x="1535" y="0"/>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8850850" y="3261625"/>
              <a:ext cx="473700" cy="27875"/>
            </a:xfrm>
            <a:custGeom>
              <a:rect b="b" l="l" r="r" t="t"/>
              <a:pathLst>
                <a:path extrusionOk="0" h="1115" w="18948">
                  <a:moveTo>
                    <a:pt x="137" y="1"/>
                  </a:moveTo>
                  <a:cubicBezTo>
                    <a:pt x="84" y="1"/>
                    <a:pt x="59" y="38"/>
                    <a:pt x="34" y="113"/>
                  </a:cubicBezTo>
                  <a:cubicBezTo>
                    <a:pt x="1" y="180"/>
                    <a:pt x="34" y="213"/>
                    <a:pt x="101" y="280"/>
                  </a:cubicBezTo>
                  <a:cubicBezTo>
                    <a:pt x="2069" y="914"/>
                    <a:pt x="5204" y="1114"/>
                    <a:pt x="8340" y="1114"/>
                  </a:cubicBezTo>
                  <a:cubicBezTo>
                    <a:pt x="13363" y="1114"/>
                    <a:pt x="18448" y="579"/>
                    <a:pt x="18826" y="579"/>
                  </a:cubicBezTo>
                  <a:cubicBezTo>
                    <a:pt x="18838" y="579"/>
                    <a:pt x="18845" y="579"/>
                    <a:pt x="18847" y="580"/>
                  </a:cubicBezTo>
                  <a:cubicBezTo>
                    <a:pt x="18914" y="514"/>
                    <a:pt x="18948" y="480"/>
                    <a:pt x="18948" y="414"/>
                  </a:cubicBezTo>
                  <a:cubicBezTo>
                    <a:pt x="18914" y="313"/>
                    <a:pt x="18881" y="280"/>
                    <a:pt x="18781" y="280"/>
                  </a:cubicBezTo>
                  <a:cubicBezTo>
                    <a:pt x="18718" y="301"/>
                    <a:pt x="13517" y="839"/>
                    <a:pt x="8362" y="839"/>
                  </a:cubicBezTo>
                  <a:cubicBezTo>
                    <a:pt x="5241" y="839"/>
                    <a:pt x="2138" y="642"/>
                    <a:pt x="201" y="13"/>
                  </a:cubicBezTo>
                  <a:cubicBezTo>
                    <a:pt x="176" y="5"/>
                    <a:pt x="155" y="1"/>
                    <a:pt x="137"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9043500" y="2907525"/>
              <a:ext cx="22525" cy="381125"/>
            </a:xfrm>
            <a:custGeom>
              <a:rect b="b" l="l" r="r" t="t"/>
              <a:pathLst>
                <a:path extrusionOk="0" h="15245" w="901">
                  <a:moveTo>
                    <a:pt x="501" y="0"/>
                  </a:moveTo>
                  <a:cubicBezTo>
                    <a:pt x="434" y="0"/>
                    <a:pt x="367" y="67"/>
                    <a:pt x="367" y="134"/>
                  </a:cubicBezTo>
                  <a:cubicBezTo>
                    <a:pt x="367" y="234"/>
                    <a:pt x="0" y="9774"/>
                    <a:pt x="634" y="15111"/>
                  </a:cubicBezTo>
                  <a:cubicBezTo>
                    <a:pt x="634" y="15178"/>
                    <a:pt x="667" y="15245"/>
                    <a:pt x="734" y="15245"/>
                  </a:cubicBezTo>
                  <a:cubicBezTo>
                    <a:pt x="834" y="15245"/>
                    <a:pt x="901" y="15145"/>
                    <a:pt x="867" y="15078"/>
                  </a:cubicBezTo>
                  <a:cubicBezTo>
                    <a:pt x="267" y="9774"/>
                    <a:pt x="634" y="234"/>
                    <a:pt x="634" y="134"/>
                  </a:cubicBezTo>
                  <a:cubicBezTo>
                    <a:pt x="634" y="101"/>
                    <a:pt x="567" y="0"/>
                    <a:pt x="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9140225" y="2590625"/>
              <a:ext cx="156800" cy="39225"/>
            </a:xfrm>
            <a:custGeom>
              <a:rect b="b" l="l" r="r" t="t"/>
              <a:pathLst>
                <a:path extrusionOk="0" h="1569" w="6272">
                  <a:moveTo>
                    <a:pt x="301" y="268"/>
                  </a:moveTo>
                  <a:lnTo>
                    <a:pt x="5938" y="334"/>
                  </a:lnTo>
                  <a:lnTo>
                    <a:pt x="6005" y="1268"/>
                  </a:lnTo>
                  <a:lnTo>
                    <a:pt x="368" y="1168"/>
                  </a:lnTo>
                  <a:lnTo>
                    <a:pt x="301" y="268"/>
                  </a:lnTo>
                  <a:close/>
                  <a:moveTo>
                    <a:pt x="134" y="1"/>
                  </a:moveTo>
                  <a:cubicBezTo>
                    <a:pt x="134" y="1"/>
                    <a:pt x="101" y="1"/>
                    <a:pt x="34" y="67"/>
                  </a:cubicBezTo>
                  <a:cubicBezTo>
                    <a:pt x="1" y="101"/>
                    <a:pt x="1" y="134"/>
                    <a:pt x="1" y="167"/>
                  </a:cubicBezTo>
                  <a:lnTo>
                    <a:pt x="101" y="1335"/>
                  </a:lnTo>
                  <a:cubicBezTo>
                    <a:pt x="101" y="1435"/>
                    <a:pt x="134" y="1468"/>
                    <a:pt x="201" y="1468"/>
                  </a:cubicBezTo>
                  <a:lnTo>
                    <a:pt x="6138" y="1568"/>
                  </a:lnTo>
                  <a:cubicBezTo>
                    <a:pt x="6172" y="1568"/>
                    <a:pt x="6205" y="1502"/>
                    <a:pt x="6205" y="1502"/>
                  </a:cubicBezTo>
                  <a:cubicBezTo>
                    <a:pt x="6272" y="1468"/>
                    <a:pt x="6272" y="1435"/>
                    <a:pt x="6272" y="1402"/>
                  </a:cubicBezTo>
                  <a:lnTo>
                    <a:pt x="6172" y="234"/>
                  </a:lnTo>
                  <a:cubicBezTo>
                    <a:pt x="6172" y="134"/>
                    <a:pt x="6138" y="101"/>
                    <a:pt x="6038" y="101"/>
                  </a:cubicBezTo>
                  <a:lnTo>
                    <a:pt x="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8137850" y="1981025"/>
              <a:ext cx="657150" cy="613800"/>
            </a:xfrm>
            <a:custGeom>
              <a:rect b="b" l="l" r="r" t="t"/>
              <a:pathLst>
                <a:path extrusionOk="0" h="24552" w="26286">
                  <a:moveTo>
                    <a:pt x="3603" y="1"/>
                  </a:moveTo>
                  <a:cubicBezTo>
                    <a:pt x="3603" y="1"/>
                    <a:pt x="0" y="2536"/>
                    <a:pt x="1001" y="4237"/>
                  </a:cubicBezTo>
                  <a:cubicBezTo>
                    <a:pt x="2001" y="5969"/>
                    <a:pt x="25695" y="21545"/>
                    <a:pt x="26284" y="24541"/>
                  </a:cubicBezTo>
                  <a:lnTo>
                    <a:pt x="26284" y="24541"/>
                  </a:lnTo>
                  <a:cubicBezTo>
                    <a:pt x="26241" y="24176"/>
                    <a:pt x="25903" y="14729"/>
                    <a:pt x="23184" y="12009"/>
                  </a:cubicBezTo>
                  <a:cubicBezTo>
                    <a:pt x="23184" y="12009"/>
                    <a:pt x="10074" y="3370"/>
                    <a:pt x="3603" y="1"/>
                  </a:cubicBezTo>
                  <a:close/>
                  <a:moveTo>
                    <a:pt x="26284" y="24541"/>
                  </a:moveTo>
                  <a:cubicBezTo>
                    <a:pt x="26285" y="24547"/>
                    <a:pt x="26285" y="24551"/>
                    <a:pt x="26286" y="24551"/>
                  </a:cubicBezTo>
                  <a:cubicBezTo>
                    <a:pt x="26285" y="24548"/>
                    <a:pt x="26284" y="24544"/>
                    <a:pt x="26284" y="245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8056125" y="1941825"/>
              <a:ext cx="48400" cy="40050"/>
            </a:xfrm>
            <a:custGeom>
              <a:rect b="b" l="l" r="r" t="t"/>
              <a:pathLst>
                <a:path extrusionOk="0" fill="none" h="1602" w="1936">
                  <a:moveTo>
                    <a:pt x="0" y="668"/>
                  </a:moveTo>
                  <a:cubicBezTo>
                    <a:pt x="0" y="668"/>
                    <a:pt x="1235" y="1602"/>
                    <a:pt x="1601" y="1068"/>
                  </a:cubicBezTo>
                  <a:cubicBezTo>
                    <a:pt x="1935" y="535"/>
                    <a:pt x="301" y="1"/>
                    <a:pt x="301" y="1"/>
                  </a:cubicBezTo>
                </a:path>
              </a:pathLst>
            </a:custGeom>
            <a:noFill/>
            <a:ln cap="flat" cmpd="sng" w="8350">
              <a:solidFill>
                <a:srgbClr val="AF756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8048625" y="1918475"/>
              <a:ext cx="70075" cy="79250"/>
            </a:xfrm>
            <a:custGeom>
              <a:rect b="b" l="l" r="r" t="t"/>
              <a:pathLst>
                <a:path extrusionOk="0" fill="none" h="3170" w="2803">
                  <a:moveTo>
                    <a:pt x="1168" y="2169"/>
                  </a:moveTo>
                  <a:cubicBezTo>
                    <a:pt x="1168" y="2169"/>
                    <a:pt x="1334" y="3170"/>
                    <a:pt x="667" y="2803"/>
                  </a:cubicBezTo>
                  <a:cubicBezTo>
                    <a:pt x="0" y="2436"/>
                    <a:pt x="400" y="768"/>
                    <a:pt x="1101" y="1"/>
                  </a:cubicBezTo>
                  <a:cubicBezTo>
                    <a:pt x="1101" y="1"/>
                    <a:pt x="1835" y="1035"/>
                    <a:pt x="2402" y="968"/>
                  </a:cubicBezTo>
                  <a:cubicBezTo>
                    <a:pt x="2402" y="968"/>
                    <a:pt x="2802" y="1135"/>
                    <a:pt x="2402" y="1469"/>
                  </a:cubicBezTo>
                  <a:cubicBezTo>
                    <a:pt x="1968" y="1802"/>
                    <a:pt x="934" y="1002"/>
                    <a:pt x="934" y="1002"/>
                  </a:cubicBezTo>
                </a:path>
              </a:pathLst>
            </a:custGeom>
            <a:noFill/>
            <a:ln cap="flat" cmpd="sng" w="8350">
              <a:solidFill>
                <a:srgbClr val="AF756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56"/>
          <p:cNvGrpSpPr/>
          <p:nvPr/>
        </p:nvGrpSpPr>
        <p:grpSpPr>
          <a:xfrm>
            <a:off x="4713250" y="461700"/>
            <a:ext cx="961550" cy="803100"/>
            <a:chOff x="1428800" y="3101325"/>
            <a:chExt cx="961550" cy="803100"/>
          </a:xfrm>
        </p:grpSpPr>
        <p:sp>
          <p:nvSpPr>
            <p:cNvPr id="2356" name="Google Shape;2356;p56"/>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2" name="Shape 2362"/>
        <p:cNvGrpSpPr/>
        <p:nvPr/>
      </p:nvGrpSpPr>
      <p:grpSpPr>
        <a:xfrm>
          <a:off x="0" y="0"/>
          <a:ext cx="0" cy="0"/>
          <a:chOff x="0" y="0"/>
          <a:chExt cx="0" cy="0"/>
        </a:xfrm>
      </p:grpSpPr>
      <p:grpSp>
        <p:nvGrpSpPr>
          <p:cNvPr id="2363" name="Google Shape;2363;p57"/>
          <p:cNvGrpSpPr/>
          <p:nvPr/>
        </p:nvGrpSpPr>
        <p:grpSpPr>
          <a:xfrm>
            <a:off x="5632483" y="3521526"/>
            <a:ext cx="883134" cy="828386"/>
            <a:chOff x="6410375" y="703200"/>
            <a:chExt cx="2108725" cy="1978000"/>
          </a:xfrm>
        </p:grpSpPr>
        <p:sp>
          <p:nvSpPr>
            <p:cNvPr id="2364" name="Google Shape;2364;p57"/>
            <p:cNvSpPr/>
            <p:nvPr/>
          </p:nvSpPr>
          <p:spPr>
            <a:xfrm>
              <a:off x="6410375" y="703200"/>
              <a:ext cx="2108725" cy="1978000"/>
            </a:xfrm>
            <a:custGeom>
              <a:rect b="b" l="l" r="r" t="t"/>
              <a:pathLst>
                <a:path extrusionOk="0" h="79120" w="84349">
                  <a:moveTo>
                    <a:pt x="1" y="0"/>
                  </a:moveTo>
                  <a:lnTo>
                    <a:pt x="1" y="79120"/>
                  </a:lnTo>
                  <a:lnTo>
                    <a:pt x="84349" y="79120"/>
                  </a:lnTo>
                  <a:lnTo>
                    <a:pt x="84349"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6410375" y="703200"/>
              <a:ext cx="2108725" cy="179350"/>
            </a:xfrm>
            <a:custGeom>
              <a:rect b="b" l="l" r="r" t="t"/>
              <a:pathLst>
                <a:path extrusionOk="0" h="7174" w="84349">
                  <a:moveTo>
                    <a:pt x="1" y="0"/>
                  </a:moveTo>
                  <a:lnTo>
                    <a:pt x="1" y="7173"/>
                  </a:lnTo>
                  <a:lnTo>
                    <a:pt x="84349" y="7173"/>
                  </a:lnTo>
                  <a:lnTo>
                    <a:pt x="843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8383050" y="748025"/>
              <a:ext cx="91975" cy="91200"/>
            </a:xfrm>
            <a:custGeom>
              <a:rect b="b" l="l" r="r" t="t"/>
              <a:pathLst>
                <a:path extrusionOk="0" fill="none" h="3648" w="3679">
                  <a:moveTo>
                    <a:pt x="1" y="0"/>
                  </a:moveTo>
                  <a:lnTo>
                    <a:pt x="3679" y="3648"/>
                  </a:lnTo>
                </a:path>
              </a:pathLst>
            </a:custGeom>
            <a:noFill/>
            <a:ln cap="rnd" cmpd="sng" w="15950">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8383050" y="748025"/>
              <a:ext cx="91975" cy="91200"/>
            </a:xfrm>
            <a:custGeom>
              <a:rect b="b" l="l" r="r" t="t"/>
              <a:pathLst>
                <a:path extrusionOk="0" fill="none" h="3648" w="3679">
                  <a:moveTo>
                    <a:pt x="3679" y="0"/>
                  </a:moveTo>
                  <a:lnTo>
                    <a:pt x="1" y="3648"/>
                  </a:lnTo>
                </a:path>
              </a:pathLst>
            </a:custGeom>
            <a:noFill/>
            <a:ln cap="rnd" cmpd="sng" w="15950">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7290325" y="1232075"/>
              <a:ext cx="620100" cy="79050"/>
            </a:xfrm>
            <a:custGeom>
              <a:rect b="b" l="l" r="r" t="t"/>
              <a:pathLst>
                <a:path extrusionOk="0" h="3162" w="24804">
                  <a:moveTo>
                    <a:pt x="1" y="0"/>
                  </a:moveTo>
                  <a:lnTo>
                    <a:pt x="1" y="3162"/>
                  </a:lnTo>
                  <a:lnTo>
                    <a:pt x="24804" y="3162"/>
                  </a:lnTo>
                  <a:lnTo>
                    <a:pt x="248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7290325" y="1089975"/>
              <a:ext cx="957500" cy="79050"/>
            </a:xfrm>
            <a:custGeom>
              <a:rect b="b" l="l" r="r" t="t"/>
              <a:pathLst>
                <a:path extrusionOk="0" h="3162" w="38300">
                  <a:moveTo>
                    <a:pt x="1" y="0"/>
                  </a:moveTo>
                  <a:lnTo>
                    <a:pt x="1" y="3162"/>
                  </a:lnTo>
                  <a:lnTo>
                    <a:pt x="38299" y="3162"/>
                  </a:lnTo>
                  <a:lnTo>
                    <a:pt x="382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7504625" y="1377200"/>
              <a:ext cx="743950" cy="78300"/>
            </a:xfrm>
            <a:custGeom>
              <a:rect b="b" l="l" r="r" t="t"/>
              <a:pathLst>
                <a:path extrusionOk="0" h="3132" w="29758">
                  <a:moveTo>
                    <a:pt x="0" y="1"/>
                  </a:moveTo>
                  <a:lnTo>
                    <a:pt x="0" y="3132"/>
                  </a:lnTo>
                  <a:lnTo>
                    <a:pt x="29758" y="3132"/>
                  </a:lnTo>
                  <a:lnTo>
                    <a:pt x="297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7504625" y="1529200"/>
              <a:ext cx="743950" cy="78275"/>
            </a:xfrm>
            <a:custGeom>
              <a:rect b="b" l="l" r="r" t="t"/>
              <a:pathLst>
                <a:path extrusionOk="0" h="3131" w="29758">
                  <a:moveTo>
                    <a:pt x="0" y="0"/>
                  </a:moveTo>
                  <a:lnTo>
                    <a:pt x="0" y="3131"/>
                  </a:lnTo>
                  <a:lnTo>
                    <a:pt x="29758" y="3131"/>
                  </a:lnTo>
                  <a:lnTo>
                    <a:pt x="297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6977250" y="1681925"/>
              <a:ext cx="1271325" cy="79050"/>
            </a:xfrm>
            <a:custGeom>
              <a:rect b="b" l="l" r="r" t="t"/>
              <a:pathLst>
                <a:path extrusionOk="0" h="3162" w="50853">
                  <a:moveTo>
                    <a:pt x="1" y="1"/>
                  </a:moveTo>
                  <a:lnTo>
                    <a:pt x="1" y="3162"/>
                  </a:lnTo>
                  <a:lnTo>
                    <a:pt x="50853" y="3162"/>
                  </a:lnTo>
                  <a:lnTo>
                    <a:pt x="50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7329075" y="1377975"/>
              <a:ext cx="95025" cy="87400"/>
            </a:xfrm>
            <a:custGeom>
              <a:rect b="b" l="l" r="r" t="t"/>
              <a:pathLst>
                <a:path extrusionOk="0" h="3496" w="3801">
                  <a:moveTo>
                    <a:pt x="3314" y="487"/>
                  </a:moveTo>
                  <a:lnTo>
                    <a:pt x="3314" y="3009"/>
                  </a:lnTo>
                  <a:lnTo>
                    <a:pt x="518" y="3009"/>
                  </a:lnTo>
                  <a:lnTo>
                    <a:pt x="518" y="487"/>
                  </a:lnTo>
                  <a:close/>
                  <a:moveTo>
                    <a:pt x="1" y="0"/>
                  </a:moveTo>
                  <a:lnTo>
                    <a:pt x="1" y="3496"/>
                  </a:lnTo>
                  <a:lnTo>
                    <a:pt x="3800" y="3496"/>
                  </a:lnTo>
                  <a:lnTo>
                    <a:pt x="3800"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7347325" y="1381000"/>
              <a:ext cx="85900" cy="55500"/>
            </a:xfrm>
            <a:custGeom>
              <a:rect b="b" l="l" r="r" t="t"/>
              <a:pathLst>
                <a:path extrusionOk="0" fill="none" h="2220" w="3436">
                  <a:moveTo>
                    <a:pt x="3435" y="1"/>
                  </a:moveTo>
                  <a:lnTo>
                    <a:pt x="1155" y="2220"/>
                  </a:lnTo>
                  <a:lnTo>
                    <a:pt x="0" y="1095"/>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7329075" y="1522350"/>
              <a:ext cx="95025" cy="87400"/>
            </a:xfrm>
            <a:custGeom>
              <a:rect b="b" l="l" r="r" t="t"/>
              <a:pathLst>
                <a:path extrusionOk="0" h="3496" w="3801">
                  <a:moveTo>
                    <a:pt x="3314" y="487"/>
                  </a:moveTo>
                  <a:lnTo>
                    <a:pt x="3314" y="3010"/>
                  </a:lnTo>
                  <a:lnTo>
                    <a:pt x="518" y="3010"/>
                  </a:lnTo>
                  <a:lnTo>
                    <a:pt x="518" y="487"/>
                  </a:lnTo>
                  <a:close/>
                  <a:moveTo>
                    <a:pt x="1" y="0"/>
                  </a:moveTo>
                  <a:lnTo>
                    <a:pt x="1" y="3496"/>
                  </a:lnTo>
                  <a:lnTo>
                    <a:pt x="3800" y="3496"/>
                  </a:lnTo>
                  <a:lnTo>
                    <a:pt x="3800"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7346575" y="1535275"/>
              <a:ext cx="60800" cy="60800"/>
            </a:xfrm>
            <a:custGeom>
              <a:rect b="b" l="l" r="r" t="t"/>
              <a:pathLst>
                <a:path extrusionOk="0" fill="none" h="2432" w="2432">
                  <a:moveTo>
                    <a:pt x="2432" y="0"/>
                  </a:moveTo>
                  <a:lnTo>
                    <a:pt x="0" y="2432"/>
                  </a:lnTo>
                </a:path>
              </a:pathLst>
            </a:custGeom>
            <a:noFill/>
            <a:ln cap="rnd" cmpd="sng" w="18225">
              <a:solidFill>
                <a:srgbClr val="A5162E"/>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7342775" y="1531475"/>
              <a:ext cx="66875" cy="67650"/>
            </a:xfrm>
            <a:custGeom>
              <a:rect b="b" l="l" r="r" t="t"/>
              <a:pathLst>
                <a:path extrusionOk="0" fill="none" h="2706" w="2675">
                  <a:moveTo>
                    <a:pt x="0" y="0"/>
                  </a:moveTo>
                  <a:lnTo>
                    <a:pt x="2675" y="2705"/>
                  </a:lnTo>
                </a:path>
              </a:pathLst>
            </a:custGeom>
            <a:noFill/>
            <a:ln cap="rnd" cmpd="sng" w="1822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6574500" y="1047425"/>
              <a:ext cx="587425" cy="552450"/>
            </a:xfrm>
            <a:custGeom>
              <a:rect b="b" l="l" r="r" t="t"/>
              <a:pathLst>
                <a:path extrusionOk="0" h="22098" w="23497">
                  <a:moveTo>
                    <a:pt x="1" y="0"/>
                  </a:moveTo>
                  <a:lnTo>
                    <a:pt x="1" y="22098"/>
                  </a:lnTo>
                  <a:lnTo>
                    <a:pt x="23497" y="22098"/>
                  </a:lnTo>
                  <a:lnTo>
                    <a:pt x="234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6644425" y="1320225"/>
              <a:ext cx="446850" cy="279650"/>
            </a:xfrm>
            <a:custGeom>
              <a:rect b="b" l="l" r="r" t="t"/>
              <a:pathLst>
                <a:path extrusionOk="0" h="11186" w="17874">
                  <a:moveTo>
                    <a:pt x="13466" y="0"/>
                  </a:moveTo>
                  <a:cubicBezTo>
                    <a:pt x="12311" y="1216"/>
                    <a:pt x="10730" y="1976"/>
                    <a:pt x="8937" y="1976"/>
                  </a:cubicBezTo>
                  <a:cubicBezTo>
                    <a:pt x="7235" y="1976"/>
                    <a:pt x="5654" y="1277"/>
                    <a:pt x="4560" y="152"/>
                  </a:cubicBezTo>
                  <a:cubicBezTo>
                    <a:pt x="1915" y="1155"/>
                    <a:pt x="0" y="3739"/>
                    <a:pt x="0" y="6778"/>
                  </a:cubicBezTo>
                  <a:lnTo>
                    <a:pt x="0" y="11186"/>
                  </a:lnTo>
                  <a:lnTo>
                    <a:pt x="17873" y="11186"/>
                  </a:lnTo>
                  <a:lnTo>
                    <a:pt x="17873" y="6140"/>
                  </a:lnTo>
                  <a:cubicBezTo>
                    <a:pt x="17873" y="3283"/>
                    <a:pt x="15989" y="851"/>
                    <a:pt x="13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6725725" y="1087100"/>
              <a:ext cx="284225" cy="258050"/>
            </a:xfrm>
            <a:custGeom>
              <a:rect b="b" l="l" r="r" t="t"/>
              <a:pathLst>
                <a:path extrusionOk="0" h="10322" w="11369">
                  <a:moveTo>
                    <a:pt x="5657" y="1"/>
                  </a:moveTo>
                  <a:cubicBezTo>
                    <a:pt x="3329" y="1"/>
                    <a:pt x="1210" y="1590"/>
                    <a:pt x="639" y="3976"/>
                  </a:cubicBezTo>
                  <a:cubicBezTo>
                    <a:pt x="1" y="6742"/>
                    <a:pt x="1703" y="9538"/>
                    <a:pt x="4499" y="10176"/>
                  </a:cubicBezTo>
                  <a:cubicBezTo>
                    <a:pt x="4905" y="10275"/>
                    <a:pt x="5312" y="10322"/>
                    <a:pt x="5713" y="10322"/>
                  </a:cubicBezTo>
                  <a:cubicBezTo>
                    <a:pt x="8040" y="10322"/>
                    <a:pt x="10155" y="8732"/>
                    <a:pt x="10700" y="6346"/>
                  </a:cubicBezTo>
                  <a:cubicBezTo>
                    <a:pt x="11369" y="3580"/>
                    <a:pt x="9667" y="784"/>
                    <a:pt x="6870" y="146"/>
                  </a:cubicBezTo>
                  <a:cubicBezTo>
                    <a:pt x="6464" y="48"/>
                    <a:pt x="6057" y="1"/>
                    <a:pt x="5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7312375" y="2038325"/>
              <a:ext cx="239375" cy="321450"/>
            </a:xfrm>
            <a:custGeom>
              <a:rect b="b" l="l" r="r" t="t"/>
              <a:pathLst>
                <a:path extrusionOk="0" h="12858" w="9575">
                  <a:moveTo>
                    <a:pt x="4833" y="0"/>
                  </a:moveTo>
                  <a:lnTo>
                    <a:pt x="0" y="4803"/>
                  </a:lnTo>
                  <a:cubicBezTo>
                    <a:pt x="1702" y="6748"/>
                    <a:pt x="2736" y="9301"/>
                    <a:pt x="2736" y="12067"/>
                  </a:cubicBezTo>
                  <a:cubicBezTo>
                    <a:pt x="2736" y="12341"/>
                    <a:pt x="2736" y="12614"/>
                    <a:pt x="2705" y="12857"/>
                  </a:cubicBezTo>
                  <a:lnTo>
                    <a:pt x="9544" y="12857"/>
                  </a:lnTo>
                  <a:cubicBezTo>
                    <a:pt x="9575" y="12614"/>
                    <a:pt x="9575" y="12341"/>
                    <a:pt x="9575" y="12067"/>
                  </a:cubicBezTo>
                  <a:cubicBezTo>
                    <a:pt x="9575" y="7386"/>
                    <a:pt x="7782" y="3131"/>
                    <a:pt x="4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6658100" y="2031475"/>
              <a:ext cx="244700" cy="328300"/>
            </a:xfrm>
            <a:custGeom>
              <a:rect b="b" l="l" r="r" t="t"/>
              <a:pathLst>
                <a:path extrusionOk="0" h="13132" w="9788">
                  <a:moveTo>
                    <a:pt x="4955" y="1"/>
                  </a:moveTo>
                  <a:cubicBezTo>
                    <a:pt x="1885" y="3192"/>
                    <a:pt x="1" y="7569"/>
                    <a:pt x="1" y="12341"/>
                  </a:cubicBezTo>
                  <a:cubicBezTo>
                    <a:pt x="1" y="12615"/>
                    <a:pt x="31" y="12888"/>
                    <a:pt x="31" y="13131"/>
                  </a:cubicBezTo>
                  <a:lnTo>
                    <a:pt x="6870" y="13131"/>
                  </a:lnTo>
                  <a:cubicBezTo>
                    <a:pt x="6840" y="12888"/>
                    <a:pt x="6840" y="12615"/>
                    <a:pt x="6840" y="12341"/>
                  </a:cubicBezTo>
                  <a:cubicBezTo>
                    <a:pt x="6840" y="9454"/>
                    <a:pt x="7934" y="6809"/>
                    <a:pt x="9788" y="4833"/>
                  </a:cubicBezTo>
                  <a:lnTo>
                    <a:pt x="4955" y="1"/>
                  </a:lnTo>
                  <a:close/>
                </a:path>
              </a:pathLst>
            </a:custGeom>
            <a:solidFill>
              <a:srgbClr val="DD5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6781975" y="1893925"/>
              <a:ext cx="329050" cy="259150"/>
            </a:xfrm>
            <a:custGeom>
              <a:rect b="b" l="l" r="r" t="t"/>
              <a:pathLst>
                <a:path extrusionOk="0" h="10366" w="13162">
                  <a:moveTo>
                    <a:pt x="13161" y="1"/>
                  </a:moveTo>
                  <a:cubicBezTo>
                    <a:pt x="13070" y="1"/>
                    <a:pt x="13009" y="1"/>
                    <a:pt x="12918" y="31"/>
                  </a:cubicBezTo>
                  <a:cubicBezTo>
                    <a:pt x="7842" y="31"/>
                    <a:pt x="3283" y="2159"/>
                    <a:pt x="0" y="5533"/>
                  </a:cubicBezTo>
                  <a:lnTo>
                    <a:pt x="4833" y="10366"/>
                  </a:lnTo>
                  <a:cubicBezTo>
                    <a:pt x="6839" y="8208"/>
                    <a:pt x="9727" y="6840"/>
                    <a:pt x="12918" y="6840"/>
                  </a:cubicBezTo>
                  <a:lnTo>
                    <a:pt x="13161" y="6840"/>
                  </a:lnTo>
                  <a:lnTo>
                    <a:pt x="131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7111750" y="1893175"/>
              <a:ext cx="322225" cy="265225"/>
            </a:xfrm>
            <a:custGeom>
              <a:rect b="b" l="l" r="r" t="t"/>
              <a:pathLst>
                <a:path extrusionOk="0" h="10609" w="12889">
                  <a:moveTo>
                    <a:pt x="1" y="1"/>
                  </a:moveTo>
                  <a:lnTo>
                    <a:pt x="1" y="6870"/>
                  </a:lnTo>
                  <a:cubicBezTo>
                    <a:pt x="3192" y="6931"/>
                    <a:pt x="6080" y="8390"/>
                    <a:pt x="8056" y="10609"/>
                  </a:cubicBezTo>
                  <a:lnTo>
                    <a:pt x="12889" y="5806"/>
                  </a:lnTo>
                  <a:cubicBezTo>
                    <a:pt x="9667" y="2311"/>
                    <a:pt x="5046" y="9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6617825" y="2340000"/>
              <a:ext cx="976500" cy="30400"/>
            </a:xfrm>
            <a:custGeom>
              <a:rect b="b" l="l" r="r" t="t"/>
              <a:pathLst>
                <a:path extrusionOk="0" h="1216" w="39060">
                  <a:moveTo>
                    <a:pt x="1" y="0"/>
                  </a:moveTo>
                  <a:lnTo>
                    <a:pt x="1" y="1216"/>
                  </a:lnTo>
                  <a:lnTo>
                    <a:pt x="39059" y="1216"/>
                  </a:lnTo>
                  <a:lnTo>
                    <a:pt x="39059" y="0"/>
                  </a:lnTo>
                  <a:close/>
                </a:path>
              </a:pathLst>
            </a:custGeom>
            <a:solidFill>
              <a:srgbClr val="6A8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6747000" y="2089975"/>
              <a:ext cx="386050" cy="235600"/>
            </a:xfrm>
            <a:custGeom>
              <a:rect b="b" l="l" r="r" t="t"/>
              <a:pathLst>
                <a:path extrusionOk="0" h="9424" w="15442">
                  <a:moveTo>
                    <a:pt x="1" y="1"/>
                  </a:moveTo>
                  <a:lnTo>
                    <a:pt x="14469" y="9424"/>
                  </a:lnTo>
                  <a:lnTo>
                    <a:pt x="15442" y="8633"/>
                  </a:lnTo>
                  <a:lnTo>
                    <a:pt x="1" y="1"/>
                  </a:ln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6574500" y="2504125"/>
              <a:ext cx="1674075" cy="79050"/>
            </a:xfrm>
            <a:custGeom>
              <a:rect b="b" l="l" r="r" t="t"/>
              <a:pathLst>
                <a:path extrusionOk="0" h="3162" w="66963">
                  <a:moveTo>
                    <a:pt x="1" y="1"/>
                  </a:moveTo>
                  <a:lnTo>
                    <a:pt x="1" y="3162"/>
                  </a:lnTo>
                  <a:lnTo>
                    <a:pt x="66963" y="3162"/>
                  </a:lnTo>
                  <a:lnTo>
                    <a:pt x="669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7769075" y="1903825"/>
              <a:ext cx="467350" cy="467350"/>
            </a:xfrm>
            <a:custGeom>
              <a:rect b="b" l="l" r="r" t="t"/>
              <a:pathLst>
                <a:path extrusionOk="0" h="18694" w="18694">
                  <a:moveTo>
                    <a:pt x="17447" y="1246"/>
                  </a:moveTo>
                  <a:lnTo>
                    <a:pt x="17447" y="17417"/>
                  </a:lnTo>
                  <a:lnTo>
                    <a:pt x="1277" y="17417"/>
                  </a:lnTo>
                  <a:lnTo>
                    <a:pt x="1277" y="1246"/>
                  </a:lnTo>
                  <a:close/>
                  <a:moveTo>
                    <a:pt x="0" y="0"/>
                  </a:moveTo>
                  <a:lnTo>
                    <a:pt x="0" y="18693"/>
                  </a:lnTo>
                  <a:lnTo>
                    <a:pt x="18693" y="18693"/>
                  </a:lnTo>
                  <a:lnTo>
                    <a:pt x="18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7807825" y="1959275"/>
              <a:ext cx="389850" cy="355100"/>
            </a:xfrm>
            <a:custGeom>
              <a:rect b="b" l="l" r="r" t="t"/>
              <a:pathLst>
                <a:path extrusionOk="0" h="14204" w="15594">
                  <a:moveTo>
                    <a:pt x="7812" y="1"/>
                  </a:moveTo>
                  <a:cubicBezTo>
                    <a:pt x="5996" y="1"/>
                    <a:pt x="4180" y="700"/>
                    <a:pt x="2797" y="2098"/>
                  </a:cubicBezTo>
                  <a:cubicBezTo>
                    <a:pt x="0" y="4864"/>
                    <a:pt x="0" y="9363"/>
                    <a:pt x="2797" y="12129"/>
                  </a:cubicBezTo>
                  <a:cubicBezTo>
                    <a:pt x="4180" y="13512"/>
                    <a:pt x="5996" y="14203"/>
                    <a:pt x="7812" y="14203"/>
                  </a:cubicBezTo>
                  <a:cubicBezTo>
                    <a:pt x="9628" y="14203"/>
                    <a:pt x="11444" y="13512"/>
                    <a:pt x="12827" y="12129"/>
                  </a:cubicBezTo>
                  <a:cubicBezTo>
                    <a:pt x="15593" y="9363"/>
                    <a:pt x="15593" y="4864"/>
                    <a:pt x="12827" y="2098"/>
                  </a:cubicBezTo>
                  <a:cubicBezTo>
                    <a:pt x="11444" y="700"/>
                    <a:pt x="9628" y="1"/>
                    <a:pt x="7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7839725" y="1987600"/>
              <a:ext cx="326775" cy="298475"/>
            </a:xfrm>
            <a:custGeom>
              <a:rect b="b" l="l" r="r" t="t"/>
              <a:pathLst>
                <a:path extrusionOk="0" h="11939" w="13071">
                  <a:moveTo>
                    <a:pt x="6536" y="0"/>
                  </a:moveTo>
                  <a:cubicBezTo>
                    <a:pt x="5009" y="0"/>
                    <a:pt x="3481" y="585"/>
                    <a:pt x="2311" y="1756"/>
                  </a:cubicBezTo>
                  <a:cubicBezTo>
                    <a:pt x="1" y="4096"/>
                    <a:pt x="1" y="7865"/>
                    <a:pt x="2311" y="10205"/>
                  </a:cubicBezTo>
                  <a:cubicBezTo>
                    <a:pt x="3481" y="11361"/>
                    <a:pt x="5009" y="11938"/>
                    <a:pt x="6536" y="11938"/>
                  </a:cubicBezTo>
                  <a:cubicBezTo>
                    <a:pt x="8063" y="11938"/>
                    <a:pt x="9591" y="11361"/>
                    <a:pt x="10761" y="10205"/>
                  </a:cubicBezTo>
                  <a:cubicBezTo>
                    <a:pt x="13071" y="7865"/>
                    <a:pt x="13071" y="4096"/>
                    <a:pt x="10761" y="1756"/>
                  </a:cubicBezTo>
                  <a:cubicBezTo>
                    <a:pt x="9591" y="585"/>
                    <a:pt x="8063" y="0"/>
                    <a:pt x="65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7915725" y="2044400"/>
              <a:ext cx="175550" cy="175550"/>
            </a:xfrm>
            <a:custGeom>
              <a:rect b="b" l="l" r="r" t="t"/>
              <a:pathLst>
                <a:path extrusionOk="0" h="7022" w="7022">
                  <a:moveTo>
                    <a:pt x="1003" y="0"/>
                  </a:moveTo>
                  <a:lnTo>
                    <a:pt x="0" y="1003"/>
                  </a:lnTo>
                  <a:lnTo>
                    <a:pt x="6019" y="7022"/>
                  </a:lnTo>
                  <a:lnTo>
                    <a:pt x="7022" y="6019"/>
                  </a:lnTo>
                  <a:lnTo>
                    <a:pt x="10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7915725" y="2043625"/>
              <a:ext cx="176325" cy="176325"/>
            </a:xfrm>
            <a:custGeom>
              <a:rect b="b" l="l" r="r" t="t"/>
              <a:pathLst>
                <a:path extrusionOk="0" h="7053" w="7053">
                  <a:moveTo>
                    <a:pt x="6019" y="1"/>
                  </a:moveTo>
                  <a:lnTo>
                    <a:pt x="0" y="6019"/>
                  </a:lnTo>
                  <a:lnTo>
                    <a:pt x="1034" y="7053"/>
                  </a:lnTo>
                  <a:lnTo>
                    <a:pt x="7052" y="1034"/>
                  </a:lnTo>
                  <a:lnTo>
                    <a:pt x="6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57"/>
          <p:cNvGrpSpPr/>
          <p:nvPr/>
        </p:nvGrpSpPr>
        <p:grpSpPr>
          <a:xfrm>
            <a:off x="4208325" y="878429"/>
            <a:ext cx="4891133" cy="3789517"/>
            <a:chOff x="-2139550" y="2500825"/>
            <a:chExt cx="6190524" cy="4796250"/>
          </a:xfrm>
        </p:grpSpPr>
        <p:sp>
          <p:nvSpPr>
            <p:cNvPr id="2394" name="Google Shape;2394;p57"/>
            <p:cNvSpPr/>
            <p:nvPr/>
          </p:nvSpPr>
          <p:spPr>
            <a:xfrm>
              <a:off x="-2139550" y="3097200"/>
              <a:ext cx="5635800" cy="4199875"/>
            </a:xfrm>
            <a:custGeom>
              <a:rect b="b" l="l" r="r" t="t"/>
              <a:pathLst>
                <a:path extrusionOk="0" h="167995" w="225432">
                  <a:moveTo>
                    <a:pt x="0" y="167995"/>
                  </a:moveTo>
                  <a:lnTo>
                    <a:pt x="90683" y="60923"/>
                  </a:lnTo>
                  <a:lnTo>
                    <a:pt x="119454" y="79133"/>
                  </a:lnTo>
                  <a:lnTo>
                    <a:pt x="156238" y="36157"/>
                  </a:lnTo>
                  <a:lnTo>
                    <a:pt x="180639" y="54731"/>
                  </a:lnTo>
                  <a:lnTo>
                    <a:pt x="225432" y="0"/>
                  </a:lnTo>
                </a:path>
              </a:pathLst>
            </a:custGeom>
            <a:noFill/>
            <a:ln cap="flat" cmpd="sng" w="152400">
              <a:solidFill>
                <a:schemeClr val="accent3"/>
              </a:solidFill>
              <a:prstDash val="solid"/>
              <a:miter lim="8000"/>
              <a:headEnd len="med" w="med" type="none"/>
              <a:tailEnd len="med" w="med" type="none"/>
            </a:ln>
          </p:spPr>
        </p:sp>
        <p:sp>
          <p:nvSpPr>
            <p:cNvPr id="2395" name="Google Shape;2395;p57"/>
            <p:cNvSpPr/>
            <p:nvPr/>
          </p:nvSpPr>
          <p:spPr>
            <a:xfrm rot="2161912">
              <a:off x="3352814" y="2604351"/>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6" name="Google Shape;2396;p57"/>
          <p:cNvSpPr txBox="1"/>
          <p:nvPr>
            <p:ph type="title"/>
          </p:nvPr>
        </p:nvSpPr>
        <p:spPr>
          <a:xfrm>
            <a:off x="724457" y="1775943"/>
            <a:ext cx="38475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5.3B</a:t>
            </a:r>
            <a:endParaRPr/>
          </a:p>
        </p:txBody>
      </p:sp>
      <p:sp>
        <p:nvSpPr>
          <p:cNvPr id="2397" name="Google Shape;2397;p57"/>
          <p:cNvSpPr txBox="1"/>
          <p:nvPr>
            <p:ph idx="1" type="subTitle"/>
          </p:nvPr>
        </p:nvSpPr>
        <p:spPr>
          <a:xfrm>
            <a:off x="724450" y="2616221"/>
            <a:ext cx="38475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very high temperatures</a:t>
            </a:r>
            <a:endParaRPr/>
          </a:p>
        </p:txBody>
      </p:sp>
      <p:sp>
        <p:nvSpPr>
          <p:cNvPr id="2398" name="Google Shape;2398;p57"/>
          <p:cNvSpPr txBox="1"/>
          <p:nvPr>
            <p:ph idx="2" type="title"/>
          </p:nvPr>
        </p:nvSpPr>
        <p:spPr>
          <a:xfrm>
            <a:off x="724451" y="3064400"/>
            <a:ext cx="38475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70K</a:t>
            </a:r>
            <a:endParaRPr/>
          </a:p>
        </p:txBody>
      </p:sp>
      <p:sp>
        <p:nvSpPr>
          <p:cNvPr id="2399" name="Google Shape;2399;p57"/>
          <p:cNvSpPr txBox="1"/>
          <p:nvPr>
            <p:ph idx="3" type="subTitle"/>
          </p:nvPr>
        </p:nvSpPr>
        <p:spPr>
          <a:xfrm>
            <a:off x="724451" y="3904725"/>
            <a:ext cx="38475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2400" name="Google Shape;2400;p57"/>
          <p:cNvSpPr txBox="1"/>
          <p:nvPr>
            <p:ph idx="4" type="title"/>
          </p:nvPr>
        </p:nvSpPr>
        <p:spPr>
          <a:xfrm>
            <a:off x="724450" y="487500"/>
            <a:ext cx="3834600" cy="9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a:t>
            </a:r>
            <a:r>
              <a:rPr lang="en"/>
              <a:t>,100,000</a:t>
            </a:r>
            <a:endParaRPr/>
          </a:p>
        </p:txBody>
      </p:sp>
      <p:sp>
        <p:nvSpPr>
          <p:cNvPr id="2401" name="Google Shape;2401;p57"/>
          <p:cNvSpPr txBox="1"/>
          <p:nvPr>
            <p:ph idx="5" type="subTitle"/>
          </p:nvPr>
        </p:nvSpPr>
        <p:spPr>
          <a:xfrm>
            <a:off x="724450" y="1314501"/>
            <a:ext cx="38475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 small planet</a:t>
            </a:r>
            <a:endParaRPr/>
          </a:p>
        </p:txBody>
      </p:sp>
      <p:sp>
        <p:nvSpPr>
          <p:cNvPr id="2402" name="Google Shape;2402;p57"/>
          <p:cNvSpPr/>
          <p:nvPr/>
        </p:nvSpPr>
        <p:spPr>
          <a:xfrm>
            <a:off x="6215400" y="4734250"/>
            <a:ext cx="2208600" cy="2508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3" name="Google Shape;2403;p57"/>
          <p:cNvGrpSpPr/>
          <p:nvPr/>
        </p:nvGrpSpPr>
        <p:grpSpPr>
          <a:xfrm>
            <a:off x="6722964" y="4152690"/>
            <a:ext cx="1193472" cy="716633"/>
            <a:chOff x="501325" y="4100602"/>
            <a:chExt cx="1775471" cy="1066101"/>
          </a:xfrm>
        </p:grpSpPr>
        <p:sp>
          <p:nvSpPr>
            <p:cNvPr id="2404" name="Google Shape;2404;p57"/>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7"/>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7"/>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7"/>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7"/>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7"/>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57"/>
          <p:cNvGrpSpPr/>
          <p:nvPr/>
        </p:nvGrpSpPr>
        <p:grpSpPr>
          <a:xfrm>
            <a:off x="5632481" y="2078957"/>
            <a:ext cx="3374423" cy="1801385"/>
            <a:chOff x="212370" y="1668445"/>
            <a:chExt cx="4288249" cy="2289217"/>
          </a:xfrm>
        </p:grpSpPr>
        <p:sp>
          <p:nvSpPr>
            <p:cNvPr id="2461" name="Google Shape;2461;p57"/>
            <p:cNvSpPr/>
            <p:nvPr/>
          </p:nvSpPr>
          <p:spPr>
            <a:xfrm>
              <a:off x="920339" y="1997402"/>
              <a:ext cx="3091965" cy="1890809"/>
            </a:xfrm>
            <a:custGeom>
              <a:rect b="b" l="l" r="r" t="t"/>
              <a:pathLst>
                <a:path extrusionOk="0" h="106750" w="174564">
                  <a:moveTo>
                    <a:pt x="3739" y="0"/>
                  </a:moveTo>
                  <a:cubicBezTo>
                    <a:pt x="1672" y="0"/>
                    <a:pt x="1" y="1703"/>
                    <a:pt x="1" y="3770"/>
                  </a:cubicBezTo>
                  <a:lnTo>
                    <a:pt x="1" y="102981"/>
                  </a:lnTo>
                  <a:cubicBezTo>
                    <a:pt x="1" y="105078"/>
                    <a:pt x="1672" y="106750"/>
                    <a:pt x="3739" y="106750"/>
                  </a:cubicBezTo>
                  <a:lnTo>
                    <a:pt x="170825" y="106750"/>
                  </a:lnTo>
                  <a:cubicBezTo>
                    <a:pt x="172861" y="106750"/>
                    <a:pt x="174563" y="105078"/>
                    <a:pt x="174563" y="102981"/>
                  </a:cubicBezTo>
                  <a:lnTo>
                    <a:pt x="174563" y="3770"/>
                  </a:lnTo>
                  <a:cubicBezTo>
                    <a:pt x="174563" y="1703"/>
                    <a:pt x="172891" y="0"/>
                    <a:pt x="170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1065174" y="2144380"/>
              <a:ext cx="2801214" cy="1596853"/>
            </a:xfrm>
            <a:custGeom>
              <a:rect b="b" l="l" r="r" t="t"/>
              <a:pathLst>
                <a:path extrusionOk="0" h="90154" w="158149">
                  <a:moveTo>
                    <a:pt x="0" y="0"/>
                  </a:moveTo>
                  <a:lnTo>
                    <a:pt x="0" y="90154"/>
                  </a:lnTo>
                  <a:lnTo>
                    <a:pt x="158149" y="90154"/>
                  </a:lnTo>
                  <a:lnTo>
                    <a:pt x="1581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2377741" y="2055552"/>
              <a:ext cx="144304" cy="26923"/>
            </a:xfrm>
            <a:custGeom>
              <a:rect b="b" l="l" r="r" t="t"/>
              <a:pathLst>
                <a:path extrusionOk="0" h="1520" w="8147">
                  <a:moveTo>
                    <a:pt x="7326" y="395"/>
                  </a:moveTo>
                  <a:cubicBezTo>
                    <a:pt x="7539" y="395"/>
                    <a:pt x="7721" y="547"/>
                    <a:pt x="7721" y="760"/>
                  </a:cubicBezTo>
                  <a:cubicBezTo>
                    <a:pt x="7721" y="942"/>
                    <a:pt x="7569" y="1155"/>
                    <a:pt x="7326" y="1155"/>
                  </a:cubicBezTo>
                  <a:lnTo>
                    <a:pt x="730" y="1155"/>
                  </a:lnTo>
                  <a:cubicBezTo>
                    <a:pt x="548" y="1155"/>
                    <a:pt x="335" y="1003"/>
                    <a:pt x="335" y="760"/>
                  </a:cubicBezTo>
                  <a:cubicBezTo>
                    <a:pt x="335" y="578"/>
                    <a:pt x="487" y="395"/>
                    <a:pt x="730" y="395"/>
                  </a:cubicBezTo>
                  <a:close/>
                  <a:moveTo>
                    <a:pt x="761" y="0"/>
                  </a:moveTo>
                  <a:cubicBezTo>
                    <a:pt x="335" y="0"/>
                    <a:pt x="1" y="335"/>
                    <a:pt x="1" y="760"/>
                  </a:cubicBezTo>
                  <a:cubicBezTo>
                    <a:pt x="1" y="1186"/>
                    <a:pt x="335" y="1520"/>
                    <a:pt x="761" y="1520"/>
                  </a:cubicBezTo>
                  <a:lnTo>
                    <a:pt x="7387" y="1520"/>
                  </a:lnTo>
                  <a:cubicBezTo>
                    <a:pt x="7782" y="1520"/>
                    <a:pt x="8147" y="1186"/>
                    <a:pt x="8147" y="760"/>
                  </a:cubicBezTo>
                  <a:cubicBezTo>
                    <a:pt x="8147" y="335"/>
                    <a:pt x="7782" y="0"/>
                    <a:pt x="738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2527412" y="2055552"/>
              <a:ext cx="28021" cy="26923"/>
            </a:xfrm>
            <a:custGeom>
              <a:rect b="b" l="l" r="r" t="t"/>
              <a:pathLst>
                <a:path extrusionOk="0" h="1520" w="1582">
                  <a:moveTo>
                    <a:pt x="791" y="395"/>
                  </a:moveTo>
                  <a:cubicBezTo>
                    <a:pt x="1004" y="395"/>
                    <a:pt x="1217" y="547"/>
                    <a:pt x="1217" y="760"/>
                  </a:cubicBezTo>
                  <a:cubicBezTo>
                    <a:pt x="1217" y="942"/>
                    <a:pt x="1004" y="1155"/>
                    <a:pt x="791" y="1155"/>
                  </a:cubicBezTo>
                  <a:cubicBezTo>
                    <a:pt x="548" y="1155"/>
                    <a:pt x="366" y="1003"/>
                    <a:pt x="366" y="760"/>
                  </a:cubicBezTo>
                  <a:cubicBezTo>
                    <a:pt x="366" y="578"/>
                    <a:pt x="548" y="395"/>
                    <a:pt x="791" y="395"/>
                  </a:cubicBezTo>
                  <a:close/>
                  <a:moveTo>
                    <a:pt x="791" y="0"/>
                  </a:moveTo>
                  <a:cubicBezTo>
                    <a:pt x="335" y="0"/>
                    <a:pt x="1" y="335"/>
                    <a:pt x="1" y="760"/>
                  </a:cubicBezTo>
                  <a:cubicBezTo>
                    <a:pt x="1" y="1186"/>
                    <a:pt x="335" y="1520"/>
                    <a:pt x="791" y="1520"/>
                  </a:cubicBezTo>
                  <a:cubicBezTo>
                    <a:pt x="1217" y="1520"/>
                    <a:pt x="1581" y="1186"/>
                    <a:pt x="1581" y="760"/>
                  </a:cubicBezTo>
                  <a:cubicBezTo>
                    <a:pt x="1581" y="335"/>
                    <a:pt x="1247" y="0"/>
                    <a:pt x="79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1300980"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1178764"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142319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1545413"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1667611" y="2144380"/>
              <a:ext cx="7032" cy="1596853"/>
            </a:xfrm>
            <a:custGeom>
              <a:rect b="b" l="l" r="r" t="t"/>
              <a:pathLst>
                <a:path extrusionOk="0" h="90154" w="397">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1912044"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1790377"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2034792"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2157008"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2279755"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252365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2401440"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2646404"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2768620"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2890288"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3135252"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301303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7"/>
            <p:cNvSpPr/>
            <p:nvPr/>
          </p:nvSpPr>
          <p:spPr>
            <a:xfrm>
              <a:off x="3257468"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3379684"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3502432"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3624648"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374631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7"/>
            <p:cNvSpPr/>
            <p:nvPr/>
          </p:nvSpPr>
          <p:spPr>
            <a:xfrm>
              <a:off x="2034792" y="2451798"/>
              <a:ext cx="6483" cy="296118"/>
            </a:xfrm>
            <a:custGeom>
              <a:rect b="b" l="l" r="r" t="t"/>
              <a:pathLst>
                <a:path extrusionOk="0" h="16718" w="366">
                  <a:moveTo>
                    <a:pt x="1" y="0"/>
                  </a:moveTo>
                  <a:lnTo>
                    <a:pt x="1" y="16718"/>
                  </a:lnTo>
                  <a:lnTo>
                    <a:pt x="366" y="16718"/>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1984187" y="2501252"/>
              <a:ext cx="107692" cy="198699"/>
            </a:xfrm>
            <a:custGeom>
              <a:rect b="b" l="l" r="r" t="t"/>
              <a:pathLst>
                <a:path extrusionOk="0" h="11218" w="6080">
                  <a:moveTo>
                    <a:pt x="3043" y="1"/>
                  </a:moveTo>
                  <a:cubicBezTo>
                    <a:pt x="1735" y="1"/>
                    <a:pt x="428" y="107"/>
                    <a:pt x="335" y="309"/>
                  </a:cubicBezTo>
                  <a:cubicBezTo>
                    <a:pt x="153" y="673"/>
                    <a:pt x="1" y="10430"/>
                    <a:pt x="335" y="10886"/>
                  </a:cubicBezTo>
                  <a:cubicBezTo>
                    <a:pt x="484" y="11110"/>
                    <a:pt x="1705" y="11217"/>
                    <a:pt x="2952" y="11217"/>
                  </a:cubicBezTo>
                  <a:cubicBezTo>
                    <a:pt x="4242" y="11217"/>
                    <a:pt x="5560" y="11103"/>
                    <a:pt x="5745" y="10886"/>
                  </a:cubicBezTo>
                  <a:cubicBezTo>
                    <a:pt x="6080" y="10491"/>
                    <a:pt x="6080" y="704"/>
                    <a:pt x="5745" y="309"/>
                  </a:cubicBezTo>
                  <a:cubicBezTo>
                    <a:pt x="5566" y="100"/>
                    <a:pt x="4304"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2523657" y="2295663"/>
              <a:ext cx="7014" cy="535715"/>
            </a:xfrm>
            <a:custGeom>
              <a:rect b="b" l="l" r="r" t="t"/>
              <a:pathLst>
                <a:path extrusionOk="0" h="30245" w="396">
                  <a:moveTo>
                    <a:pt x="0" y="1"/>
                  </a:moveTo>
                  <a:lnTo>
                    <a:pt x="0" y="30244"/>
                  </a:lnTo>
                  <a:lnTo>
                    <a:pt x="395" y="30244"/>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2473583" y="2483681"/>
              <a:ext cx="107692" cy="199035"/>
            </a:xfrm>
            <a:custGeom>
              <a:rect b="b" l="l" r="r" t="t"/>
              <a:pathLst>
                <a:path extrusionOk="0" h="11237" w="6080">
                  <a:moveTo>
                    <a:pt x="3115" y="1"/>
                  </a:moveTo>
                  <a:cubicBezTo>
                    <a:pt x="1786" y="1"/>
                    <a:pt x="429" y="108"/>
                    <a:pt x="335" y="298"/>
                  </a:cubicBezTo>
                  <a:cubicBezTo>
                    <a:pt x="152" y="693"/>
                    <a:pt x="0" y="10450"/>
                    <a:pt x="335" y="10906"/>
                  </a:cubicBezTo>
                  <a:cubicBezTo>
                    <a:pt x="484" y="11130"/>
                    <a:pt x="1705" y="11236"/>
                    <a:pt x="2948" y="11236"/>
                  </a:cubicBezTo>
                  <a:cubicBezTo>
                    <a:pt x="4234" y="11236"/>
                    <a:pt x="5545" y="11122"/>
                    <a:pt x="5715" y="10906"/>
                  </a:cubicBezTo>
                  <a:cubicBezTo>
                    <a:pt x="6079" y="10480"/>
                    <a:pt x="6079" y="723"/>
                    <a:pt x="5715" y="298"/>
                  </a:cubicBezTo>
                  <a:cubicBezTo>
                    <a:pt x="5554" y="93"/>
                    <a:pt x="4346" y="1"/>
                    <a:pt x="3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1668692" y="2264435"/>
              <a:ext cx="6483" cy="535715"/>
            </a:xfrm>
            <a:custGeom>
              <a:rect b="b" l="l" r="r" t="t"/>
              <a:pathLst>
                <a:path extrusionOk="0" h="30245" w="366">
                  <a:moveTo>
                    <a:pt x="1" y="1"/>
                  </a:moveTo>
                  <a:lnTo>
                    <a:pt x="1" y="30244"/>
                  </a:lnTo>
                  <a:lnTo>
                    <a:pt x="365" y="30244"/>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1618087" y="2452808"/>
              <a:ext cx="107692" cy="198681"/>
            </a:xfrm>
            <a:custGeom>
              <a:rect b="b" l="l" r="r" t="t"/>
              <a:pathLst>
                <a:path extrusionOk="0" h="11217" w="6080">
                  <a:moveTo>
                    <a:pt x="3039" y="0"/>
                  </a:moveTo>
                  <a:cubicBezTo>
                    <a:pt x="1735" y="0"/>
                    <a:pt x="428" y="107"/>
                    <a:pt x="335" y="308"/>
                  </a:cubicBezTo>
                  <a:cubicBezTo>
                    <a:pt x="152" y="673"/>
                    <a:pt x="0" y="10430"/>
                    <a:pt x="335" y="10886"/>
                  </a:cubicBezTo>
                  <a:cubicBezTo>
                    <a:pt x="484" y="11110"/>
                    <a:pt x="1705" y="11216"/>
                    <a:pt x="2948" y="11216"/>
                  </a:cubicBezTo>
                  <a:cubicBezTo>
                    <a:pt x="4235" y="11216"/>
                    <a:pt x="5545" y="11102"/>
                    <a:pt x="5715" y="10886"/>
                  </a:cubicBezTo>
                  <a:cubicBezTo>
                    <a:pt x="6080" y="10491"/>
                    <a:pt x="6080" y="703"/>
                    <a:pt x="5715" y="308"/>
                  </a:cubicBezTo>
                  <a:cubicBezTo>
                    <a:pt x="5551" y="99"/>
                    <a:pt x="4296" y="0"/>
                    <a:pt x="3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2768620" y="2133080"/>
              <a:ext cx="7014" cy="535697"/>
            </a:xfrm>
            <a:custGeom>
              <a:rect b="b" l="l" r="r" t="t"/>
              <a:pathLst>
                <a:path extrusionOk="0" h="30244" w="396">
                  <a:moveTo>
                    <a:pt x="0" y="0"/>
                  </a:moveTo>
                  <a:lnTo>
                    <a:pt x="0" y="30244"/>
                  </a:lnTo>
                  <a:lnTo>
                    <a:pt x="395" y="30244"/>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2717467" y="2321434"/>
              <a:ext cx="107692" cy="199035"/>
            </a:xfrm>
            <a:custGeom>
              <a:rect b="b" l="l" r="r" t="t"/>
              <a:pathLst>
                <a:path extrusionOk="0" h="11237" w="6080">
                  <a:moveTo>
                    <a:pt x="3069" y="1"/>
                  </a:moveTo>
                  <a:cubicBezTo>
                    <a:pt x="1765" y="1"/>
                    <a:pt x="458" y="107"/>
                    <a:pt x="365" y="309"/>
                  </a:cubicBezTo>
                  <a:cubicBezTo>
                    <a:pt x="152" y="673"/>
                    <a:pt x="1" y="10461"/>
                    <a:pt x="365" y="10917"/>
                  </a:cubicBezTo>
                  <a:cubicBezTo>
                    <a:pt x="512" y="11136"/>
                    <a:pt x="1690" y="11236"/>
                    <a:pt x="2909" y="11236"/>
                  </a:cubicBezTo>
                  <a:cubicBezTo>
                    <a:pt x="4217" y="11236"/>
                    <a:pt x="5572" y="11121"/>
                    <a:pt x="5745" y="10917"/>
                  </a:cubicBezTo>
                  <a:cubicBezTo>
                    <a:pt x="6080" y="10491"/>
                    <a:pt x="6080" y="734"/>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3379684" y="1820277"/>
              <a:ext cx="7014" cy="342967"/>
            </a:xfrm>
            <a:custGeom>
              <a:rect b="b" l="l" r="r" t="t"/>
              <a:pathLst>
                <a:path extrusionOk="0" h="19363" w="396">
                  <a:moveTo>
                    <a:pt x="0" y="0"/>
                  </a:moveTo>
                  <a:lnTo>
                    <a:pt x="0" y="19362"/>
                  </a:lnTo>
                  <a:lnTo>
                    <a:pt x="395" y="19362"/>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3328530" y="1917660"/>
              <a:ext cx="107692" cy="152381"/>
            </a:xfrm>
            <a:custGeom>
              <a:rect b="b" l="l" r="r" t="t"/>
              <a:pathLst>
                <a:path extrusionOk="0" h="8603" w="6080">
                  <a:moveTo>
                    <a:pt x="3069" y="0"/>
                  </a:moveTo>
                  <a:cubicBezTo>
                    <a:pt x="1765" y="0"/>
                    <a:pt x="458" y="107"/>
                    <a:pt x="365" y="308"/>
                  </a:cubicBezTo>
                  <a:cubicBezTo>
                    <a:pt x="153" y="673"/>
                    <a:pt x="1" y="7816"/>
                    <a:pt x="365" y="8272"/>
                  </a:cubicBezTo>
                  <a:cubicBezTo>
                    <a:pt x="515" y="8496"/>
                    <a:pt x="1736" y="8602"/>
                    <a:pt x="2979" y="8602"/>
                  </a:cubicBezTo>
                  <a:cubicBezTo>
                    <a:pt x="4265" y="8602"/>
                    <a:pt x="5575" y="8488"/>
                    <a:pt x="5745" y="8272"/>
                  </a:cubicBezTo>
                  <a:cubicBezTo>
                    <a:pt x="6080" y="7876"/>
                    <a:pt x="6080" y="733"/>
                    <a:pt x="5745" y="308"/>
                  </a:cubicBezTo>
                  <a:cubicBezTo>
                    <a:pt x="5581" y="99"/>
                    <a:pt x="4327" y="0"/>
                    <a:pt x="3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3257468" y="1894563"/>
              <a:ext cx="6483" cy="343516"/>
            </a:xfrm>
            <a:custGeom>
              <a:rect b="b" l="l" r="r" t="t"/>
              <a:pathLst>
                <a:path extrusionOk="0" h="19394" w="366">
                  <a:moveTo>
                    <a:pt x="0" y="1"/>
                  </a:moveTo>
                  <a:lnTo>
                    <a:pt x="0" y="19393"/>
                  </a:lnTo>
                  <a:lnTo>
                    <a:pt x="365" y="19393"/>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3206863" y="1992354"/>
              <a:ext cx="107692" cy="152522"/>
            </a:xfrm>
            <a:custGeom>
              <a:rect b="b" l="l" r="r" t="t"/>
              <a:pathLst>
                <a:path extrusionOk="0" h="8611" w="6080">
                  <a:moveTo>
                    <a:pt x="3071" y="0"/>
                  </a:moveTo>
                  <a:cubicBezTo>
                    <a:pt x="1761" y="0"/>
                    <a:pt x="443" y="99"/>
                    <a:pt x="335" y="285"/>
                  </a:cubicBezTo>
                  <a:cubicBezTo>
                    <a:pt x="152" y="681"/>
                    <a:pt x="0" y="7824"/>
                    <a:pt x="335" y="8280"/>
                  </a:cubicBezTo>
                  <a:cubicBezTo>
                    <a:pt x="484" y="8504"/>
                    <a:pt x="1712" y="8610"/>
                    <a:pt x="2963" y="8610"/>
                  </a:cubicBezTo>
                  <a:cubicBezTo>
                    <a:pt x="4257" y="8610"/>
                    <a:pt x="5575" y="8496"/>
                    <a:pt x="5745" y="8280"/>
                  </a:cubicBezTo>
                  <a:cubicBezTo>
                    <a:pt x="6079" y="7854"/>
                    <a:pt x="6079" y="711"/>
                    <a:pt x="5745" y="285"/>
                  </a:cubicBezTo>
                  <a:cubicBezTo>
                    <a:pt x="5581" y="92"/>
                    <a:pt x="4330" y="0"/>
                    <a:pt x="3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3624648" y="1668445"/>
              <a:ext cx="7014" cy="343516"/>
            </a:xfrm>
            <a:custGeom>
              <a:rect b="b" l="l" r="r" t="t"/>
              <a:pathLst>
                <a:path extrusionOk="0" h="19394" w="396">
                  <a:moveTo>
                    <a:pt x="0" y="1"/>
                  </a:moveTo>
                  <a:lnTo>
                    <a:pt x="0" y="19393"/>
                  </a:lnTo>
                  <a:lnTo>
                    <a:pt x="395" y="19393"/>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3573494" y="1766236"/>
              <a:ext cx="107692" cy="152522"/>
            </a:xfrm>
            <a:custGeom>
              <a:rect b="b" l="l" r="r" t="t"/>
              <a:pathLst>
                <a:path extrusionOk="0" h="8611" w="6080">
                  <a:moveTo>
                    <a:pt x="3072" y="0"/>
                  </a:moveTo>
                  <a:cubicBezTo>
                    <a:pt x="1762" y="0"/>
                    <a:pt x="444" y="99"/>
                    <a:pt x="335" y="285"/>
                  </a:cubicBezTo>
                  <a:cubicBezTo>
                    <a:pt x="153" y="680"/>
                    <a:pt x="1" y="7823"/>
                    <a:pt x="335" y="8279"/>
                  </a:cubicBezTo>
                  <a:cubicBezTo>
                    <a:pt x="499" y="8503"/>
                    <a:pt x="1728" y="8610"/>
                    <a:pt x="2975" y="8610"/>
                  </a:cubicBezTo>
                  <a:cubicBezTo>
                    <a:pt x="4265" y="8610"/>
                    <a:pt x="5575" y="8496"/>
                    <a:pt x="5745" y="8279"/>
                  </a:cubicBezTo>
                  <a:cubicBezTo>
                    <a:pt x="6080" y="7854"/>
                    <a:pt x="6080" y="711"/>
                    <a:pt x="5745" y="285"/>
                  </a:cubicBezTo>
                  <a:cubicBezTo>
                    <a:pt x="5582" y="92"/>
                    <a:pt x="4330"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1545413" y="2201450"/>
              <a:ext cx="6465" cy="398956"/>
            </a:xfrm>
            <a:custGeom>
              <a:rect b="b" l="l" r="r" t="t"/>
              <a:pathLst>
                <a:path extrusionOk="0" h="22524" w="365">
                  <a:moveTo>
                    <a:pt x="0" y="0"/>
                  </a:moveTo>
                  <a:lnTo>
                    <a:pt x="0" y="22524"/>
                  </a:lnTo>
                  <a:lnTo>
                    <a:pt x="365" y="2252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1494791" y="2339076"/>
              <a:ext cx="107692" cy="198805"/>
            </a:xfrm>
            <a:custGeom>
              <a:rect b="b" l="l" r="r" t="t"/>
              <a:pathLst>
                <a:path extrusionOk="0" h="11224" w="6080">
                  <a:moveTo>
                    <a:pt x="3072" y="0"/>
                  </a:moveTo>
                  <a:cubicBezTo>
                    <a:pt x="1762" y="0"/>
                    <a:pt x="444" y="99"/>
                    <a:pt x="335" y="285"/>
                  </a:cubicBezTo>
                  <a:cubicBezTo>
                    <a:pt x="153" y="680"/>
                    <a:pt x="1" y="10437"/>
                    <a:pt x="335" y="10893"/>
                  </a:cubicBezTo>
                  <a:cubicBezTo>
                    <a:pt x="485" y="11117"/>
                    <a:pt x="1713" y="11224"/>
                    <a:pt x="2963" y="11224"/>
                  </a:cubicBezTo>
                  <a:cubicBezTo>
                    <a:pt x="4258" y="11224"/>
                    <a:pt x="5576" y="11110"/>
                    <a:pt x="5746" y="10893"/>
                  </a:cubicBezTo>
                  <a:cubicBezTo>
                    <a:pt x="6080" y="10468"/>
                    <a:pt x="6080" y="711"/>
                    <a:pt x="5746" y="285"/>
                  </a:cubicBezTo>
                  <a:cubicBezTo>
                    <a:pt x="5582" y="92"/>
                    <a:pt x="4331"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1790377" y="2378043"/>
              <a:ext cx="6465" cy="278901"/>
            </a:xfrm>
            <a:custGeom>
              <a:rect b="b" l="l" r="r" t="t"/>
              <a:pathLst>
                <a:path extrusionOk="0" h="15746" w="365">
                  <a:moveTo>
                    <a:pt x="0" y="0"/>
                  </a:moveTo>
                  <a:lnTo>
                    <a:pt x="0"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1739223" y="2419083"/>
              <a:ext cx="107692" cy="91892"/>
            </a:xfrm>
            <a:custGeom>
              <a:rect b="b" l="l" r="r" t="t"/>
              <a:pathLst>
                <a:path extrusionOk="0" h="5188" w="6080">
                  <a:moveTo>
                    <a:pt x="3115" y="0"/>
                  </a:moveTo>
                  <a:cubicBezTo>
                    <a:pt x="1786" y="0"/>
                    <a:pt x="430" y="108"/>
                    <a:pt x="335" y="297"/>
                  </a:cubicBezTo>
                  <a:cubicBezTo>
                    <a:pt x="152" y="723"/>
                    <a:pt x="1" y="4401"/>
                    <a:pt x="335" y="4857"/>
                  </a:cubicBezTo>
                  <a:cubicBezTo>
                    <a:pt x="484" y="5081"/>
                    <a:pt x="1705" y="5187"/>
                    <a:pt x="2948" y="5187"/>
                  </a:cubicBezTo>
                  <a:cubicBezTo>
                    <a:pt x="4235" y="5187"/>
                    <a:pt x="5545" y="5073"/>
                    <a:pt x="5715" y="4857"/>
                  </a:cubicBezTo>
                  <a:cubicBezTo>
                    <a:pt x="6080" y="4431"/>
                    <a:pt x="6080" y="753"/>
                    <a:pt x="5715" y="297"/>
                  </a:cubicBezTo>
                  <a:cubicBezTo>
                    <a:pt x="5554" y="93"/>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2157008" y="2378043"/>
              <a:ext cx="6483" cy="278901"/>
            </a:xfrm>
            <a:custGeom>
              <a:rect b="b" l="l" r="r" t="t"/>
              <a:pathLst>
                <a:path extrusionOk="0" h="15746" w="366">
                  <a:moveTo>
                    <a:pt x="1" y="0"/>
                  </a:moveTo>
                  <a:lnTo>
                    <a:pt x="1"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2105854" y="2419083"/>
              <a:ext cx="107710" cy="91892"/>
            </a:xfrm>
            <a:custGeom>
              <a:rect b="b" l="l" r="r" t="t"/>
              <a:pathLst>
                <a:path extrusionOk="0" h="5188" w="6081">
                  <a:moveTo>
                    <a:pt x="3142" y="0"/>
                  </a:moveTo>
                  <a:cubicBezTo>
                    <a:pt x="1810" y="0"/>
                    <a:pt x="446" y="108"/>
                    <a:pt x="335" y="297"/>
                  </a:cubicBezTo>
                  <a:cubicBezTo>
                    <a:pt x="153" y="723"/>
                    <a:pt x="1" y="4401"/>
                    <a:pt x="335" y="4857"/>
                  </a:cubicBezTo>
                  <a:cubicBezTo>
                    <a:pt x="485" y="5081"/>
                    <a:pt x="1713" y="5187"/>
                    <a:pt x="2963" y="5187"/>
                  </a:cubicBezTo>
                  <a:cubicBezTo>
                    <a:pt x="4258" y="5187"/>
                    <a:pt x="5576" y="5073"/>
                    <a:pt x="5746" y="4857"/>
                  </a:cubicBezTo>
                  <a:cubicBezTo>
                    <a:pt x="6080" y="4431"/>
                    <a:pt x="6080" y="753"/>
                    <a:pt x="5746" y="297"/>
                  </a:cubicBezTo>
                  <a:cubicBezTo>
                    <a:pt x="5585" y="93"/>
                    <a:pt x="4377" y="0"/>
                    <a:pt x="3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1423197" y="2252586"/>
              <a:ext cx="7014" cy="279450"/>
            </a:xfrm>
            <a:custGeom>
              <a:rect b="b" l="l" r="r" t="t"/>
              <a:pathLst>
                <a:path extrusionOk="0" h="15777" w="396">
                  <a:moveTo>
                    <a:pt x="0" y="1"/>
                  </a:moveTo>
                  <a:lnTo>
                    <a:pt x="0" y="15776"/>
                  </a:lnTo>
                  <a:lnTo>
                    <a:pt x="395" y="15776"/>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1372592" y="2293980"/>
              <a:ext cx="107692" cy="91892"/>
            </a:xfrm>
            <a:custGeom>
              <a:rect b="b" l="l" r="r" t="t"/>
              <a:pathLst>
                <a:path extrusionOk="0" h="5188" w="6080">
                  <a:moveTo>
                    <a:pt x="3038" y="1"/>
                  </a:moveTo>
                  <a:cubicBezTo>
                    <a:pt x="1734" y="1"/>
                    <a:pt x="427" y="107"/>
                    <a:pt x="334" y="308"/>
                  </a:cubicBezTo>
                  <a:cubicBezTo>
                    <a:pt x="152" y="704"/>
                    <a:pt x="0" y="4412"/>
                    <a:pt x="334" y="4868"/>
                  </a:cubicBezTo>
                  <a:cubicBezTo>
                    <a:pt x="481" y="5088"/>
                    <a:pt x="1659" y="5187"/>
                    <a:pt x="2878" y="5187"/>
                  </a:cubicBezTo>
                  <a:cubicBezTo>
                    <a:pt x="4187" y="5187"/>
                    <a:pt x="5541" y="5072"/>
                    <a:pt x="5714" y="4868"/>
                  </a:cubicBezTo>
                  <a:cubicBezTo>
                    <a:pt x="6079" y="4442"/>
                    <a:pt x="6079" y="734"/>
                    <a:pt x="5714" y="308"/>
                  </a:cubicBezTo>
                  <a:cubicBezTo>
                    <a:pt x="5550" y="100"/>
                    <a:pt x="4296" y="1"/>
                    <a:pt x="3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2646404" y="2392568"/>
              <a:ext cx="6483" cy="279450"/>
            </a:xfrm>
            <a:custGeom>
              <a:rect b="b" l="l" r="r" t="t"/>
              <a:pathLst>
                <a:path extrusionOk="0" h="15777" w="366">
                  <a:moveTo>
                    <a:pt x="0" y="1"/>
                  </a:moveTo>
                  <a:lnTo>
                    <a:pt x="0" y="15776"/>
                  </a:lnTo>
                  <a:lnTo>
                    <a:pt x="365" y="15776"/>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2595800" y="2433094"/>
              <a:ext cx="107143" cy="91875"/>
            </a:xfrm>
            <a:custGeom>
              <a:rect b="b" l="l" r="r" t="t"/>
              <a:pathLst>
                <a:path extrusionOk="0" h="5187" w="6049">
                  <a:moveTo>
                    <a:pt x="2941" y="0"/>
                  </a:moveTo>
                  <a:cubicBezTo>
                    <a:pt x="1657" y="0"/>
                    <a:pt x="395" y="99"/>
                    <a:pt x="304" y="296"/>
                  </a:cubicBezTo>
                  <a:cubicBezTo>
                    <a:pt x="122" y="722"/>
                    <a:pt x="0" y="4400"/>
                    <a:pt x="304" y="4856"/>
                  </a:cubicBezTo>
                  <a:cubicBezTo>
                    <a:pt x="453" y="5080"/>
                    <a:pt x="1674" y="5186"/>
                    <a:pt x="2921" y="5186"/>
                  </a:cubicBezTo>
                  <a:cubicBezTo>
                    <a:pt x="4211" y="5186"/>
                    <a:pt x="5529" y="5072"/>
                    <a:pt x="5714" y="4856"/>
                  </a:cubicBezTo>
                  <a:cubicBezTo>
                    <a:pt x="6049" y="4491"/>
                    <a:pt x="6049" y="752"/>
                    <a:pt x="5714" y="296"/>
                  </a:cubicBezTo>
                  <a:cubicBezTo>
                    <a:pt x="5532" y="99"/>
                    <a:pt x="4225"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3135252" y="1906962"/>
              <a:ext cx="7014" cy="278883"/>
            </a:xfrm>
            <a:custGeom>
              <a:rect b="b" l="l" r="r" t="t"/>
              <a:pathLst>
                <a:path extrusionOk="0" h="15745" w="396">
                  <a:moveTo>
                    <a:pt x="1" y="0"/>
                  </a:moveTo>
                  <a:lnTo>
                    <a:pt x="1" y="15745"/>
                  </a:lnTo>
                  <a:lnTo>
                    <a:pt x="396" y="15745"/>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3084647" y="1948002"/>
              <a:ext cx="107692" cy="91892"/>
            </a:xfrm>
            <a:custGeom>
              <a:rect b="b" l="l" r="r" t="t"/>
              <a:pathLst>
                <a:path extrusionOk="0" h="5188" w="6080">
                  <a:moveTo>
                    <a:pt x="3115" y="0"/>
                  </a:moveTo>
                  <a:cubicBezTo>
                    <a:pt x="1786" y="0"/>
                    <a:pt x="429" y="108"/>
                    <a:pt x="335" y="297"/>
                  </a:cubicBezTo>
                  <a:cubicBezTo>
                    <a:pt x="152" y="723"/>
                    <a:pt x="0" y="4400"/>
                    <a:pt x="335" y="4856"/>
                  </a:cubicBezTo>
                  <a:cubicBezTo>
                    <a:pt x="484" y="5080"/>
                    <a:pt x="1705" y="5187"/>
                    <a:pt x="2948" y="5187"/>
                  </a:cubicBezTo>
                  <a:cubicBezTo>
                    <a:pt x="4235" y="5187"/>
                    <a:pt x="5545" y="5073"/>
                    <a:pt x="5715" y="4856"/>
                  </a:cubicBezTo>
                  <a:cubicBezTo>
                    <a:pt x="6080" y="4431"/>
                    <a:pt x="6080" y="753"/>
                    <a:pt x="5715" y="297"/>
                  </a:cubicBezTo>
                  <a:cubicBezTo>
                    <a:pt x="5554" y="92"/>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3746315" y="1673830"/>
              <a:ext cx="7014" cy="279450"/>
            </a:xfrm>
            <a:custGeom>
              <a:rect b="b" l="l" r="r" t="t"/>
              <a:pathLst>
                <a:path extrusionOk="0" h="15777" w="396">
                  <a:moveTo>
                    <a:pt x="1" y="1"/>
                  </a:moveTo>
                  <a:lnTo>
                    <a:pt x="1" y="15776"/>
                  </a:lnTo>
                  <a:lnTo>
                    <a:pt x="396" y="15776"/>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3696242" y="1715224"/>
              <a:ext cx="107710" cy="91892"/>
            </a:xfrm>
            <a:custGeom>
              <a:rect b="b" l="l" r="r" t="t"/>
              <a:pathLst>
                <a:path extrusionOk="0" h="5188" w="6081">
                  <a:moveTo>
                    <a:pt x="3043" y="0"/>
                  </a:moveTo>
                  <a:cubicBezTo>
                    <a:pt x="1735" y="0"/>
                    <a:pt x="428" y="107"/>
                    <a:pt x="335" y="308"/>
                  </a:cubicBezTo>
                  <a:cubicBezTo>
                    <a:pt x="153" y="703"/>
                    <a:pt x="1" y="4412"/>
                    <a:pt x="335" y="4867"/>
                  </a:cubicBezTo>
                  <a:cubicBezTo>
                    <a:pt x="482" y="5087"/>
                    <a:pt x="1660" y="5187"/>
                    <a:pt x="2882" y="5187"/>
                  </a:cubicBezTo>
                  <a:cubicBezTo>
                    <a:pt x="4194" y="5187"/>
                    <a:pt x="5557" y="5072"/>
                    <a:pt x="5746" y="4867"/>
                  </a:cubicBezTo>
                  <a:cubicBezTo>
                    <a:pt x="6080" y="4442"/>
                    <a:pt x="6080" y="764"/>
                    <a:pt x="5746" y="308"/>
                  </a:cubicBezTo>
                  <a:cubicBezTo>
                    <a:pt x="5567"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1178764" y="2059856"/>
              <a:ext cx="6483" cy="481869"/>
            </a:xfrm>
            <a:custGeom>
              <a:rect b="b" l="l" r="r" t="t"/>
              <a:pathLst>
                <a:path extrusionOk="0" h="27205" w="366">
                  <a:moveTo>
                    <a:pt x="1" y="0"/>
                  </a:moveTo>
                  <a:lnTo>
                    <a:pt x="1" y="27204"/>
                  </a:lnTo>
                  <a:lnTo>
                    <a:pt x="365" y="2720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1128160" y="2208924"/>
              <a:ext cx="107692" cy="258443"/>
            </a:xfrm>
            <a:custGeom>
              <a:rect b="b" l="l" r="r" t="t"/>
              <a:pathLst>
                <a:path extrusionOk="0" h="14591" w="6080">
                  <a:moveTo>
                    <a:pt x="3043" y="0"/>
                  </a:moveTo>
                  <a:cubicBezTo>
                    <a:pt x="1734" y="0"/>
                    <a:pt x="428" y="107"/>
                    <a:pt x="335" y="308"/>
                  </a:cubicBezTo>
                  <a:cubicBezTo>
                    <a:pt x="152" y="673"/>
                    <a:pt x="0" y="13804"/>
                    <a:pt x="335" y="14259"/>
                  </a:cubicBezTo>
                  <a:cubicBezTo>
                    <a:pt x="484" y="14484"/>
                    <a:pt x="1705" y="14590"/>
                    <a:pt x="2952" y="14590"/>
                  </a:cubicBezTo>
                  <a:cubicBezTo>
                    <a:pt x="4242" y="14590"/>
                    <a:pt x="5560" y="14476"/>
                    <a:pt x="5745" y="14259"/>
                  </a:cubicBezTo>
                  <a:cubicBezTo>
                    <a:pt x="6080" y="13834"/>
                    <a:pt x="6080" y="733"/>
                    <a:pt x="5745" y="308"/>
                  </a:cubicBezTo>
                  <a:cubicBezTo>
                    <a:pt x="5566"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2890288" y="2011944"/>
              <a:ext cx="7014" cy="481869"/>
            </a:xfrm>
            <a:custGeom>
              <a:rect b="b" l="l" r="r" t="t"/>
              <a:pathLst>
                <a:path extrusionOk="0" h="27205" w="396">
                  <a:moveTo>
                    <a:pt x="1" y="0"/>
                  </a:moveTo>
                  <a:lnTo>
                    <a:pt x="1" y="27204"/>
                  </a:lnTo>
                  <a:lnTo>
                    <a:pt x="396" y="27204"/>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2840214" y="2161402"/>
              <a:ext cx="107692" cy="258036"/>
            </a:xfrm>
            <a:custGeom>
              <a:rect b="b" l="l" r="r" t="t"/>
              <a:pathLst>
                <a:path extrusionOk="0" h="14568" w="6080">
                  <a:moveTo>
                    <a:pt x="3049" y="1"/>
                  </a:moveTo>
                  <a:cubicBezTo>
                    <a:pt x="1739" y="1"/>
                    <a:pt x="428" y="100"/>
                    <a:pt x="335" y="286"/>
                  </a:cubicBezTo>
                  <a:cubicBezTo>
                    <a:pt x="153" y="681"/>
                    <a:pt x="1" y="13781"/>
                    <a:pt x="335" y="14237"/>
                  </a:cubicBezTo>
                  <a:cubicBezTo>
                    <a:pt x="484" y="14461"/>
                    <a:pt x="1705" y="14568"/>
                    <a:pt x="2952" y="14568"/>
                  </a:cubicBezTo>
                  <a:cubicBezTo>
                    <a:pt x="4242" y="14568"/>
                    <a:pt x="5560" y="14454"/>
                    <a:pt x="5746" y="14237"/>
                  </a:cubicBezTo>
                  <a:cubicBezTo>
                    <a:pt x="6080" y="13812"/>
                    <a:pt x="6080" y="711"/>
                    <a:pt x="5746" y="286"/>
                  </a:cubicBezTo>
                  <a:cubicBezTo>
                    <a:pt x="5567" y="92"/>
                    <a:pt x="4308" y="1"/>
                    <a:pt x="3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1300980" y="1824581"/>
              <a:ext cx="6483" cy="599781"/>
            </a:xfrm>
            <a:custGeom>
              <a:rect b="b" l="l" r="r" t="t"/>
              <a:pathLst>
                <a:path extrusionOk="0" h="33862" w="366">
                  <a:moveTo>
                    <a:pt x="0" y="1"/>
                  </a:moveTo>
                  <a:lnTo>
                    <a:pt x="0" y="33861"/>
                  </a:lnTo>
                  <a:lnTo>
                    <a:pt x="365" y="33861"/>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1249827" y="1883192"/>
              <a:ext cx="107692" cy="416191"/>
            </a:xfrm>
            <a:custGeom>
              <a:rect b="b" l="l" r="r" t="t"/>
              <a:pathLst>
                <a:path extrusionOk="0" h="23497" w="6080">
                  <a:moveTo>
                    <a:pt x="3066" y="1"/>
                  </a:moveTo>
                  <a:cubicBezTo>
                    <a:pt x="1758" y="1"/>
                    <a:pt x="444" y="107"/>
                    <a:pt x="335" y="309"/>
                  </a:cubicBezTo>
                  <a:cubicBezTo>
                    <a:pt x="153" y="673"/>
                    <a:pt x="1" y="22741"/>
                    <a:pt x="335" y="23166"/>
                  </a:cubicBezTo>
                  <a:cubicBezTo>
                    <a:pt x="485" y="23390"/>
                    <a:pt x="1713" y="23497"/>
                    <a:pt x="2963" y="23497"/>
                  </a:cubicBezTo>
                  <a:cubicBezTo>
                    <a:pt x="4257" y="23497"/>
                    <a:pt x="5576" y="23382"/>
                    <a:pt x="5746" y="23166"/>
                  </a:cubicBezTo>
                  <a:cubicBezTo>
                    <a:pt x="6080" y="22771"/>
                    <a:pt x="6080" y="734"/>
                    <a:pt x="5746" y="309"/>
                  </a:cubicBezTo>
                  <a:cubicBezTo>
                    <a:pt x="5582" y="100"/>
                    <a:pt x="4327"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3502432" y="1771284"/>
              <a:ext cx="6483" cy="542162"/>
            </a:xfrm>
            <a:custGeom>
              <a:rect b="b" l="l" r="r" t="t"/>
              <a:pathLst>
                <a:path extrusionOk="0" h="30609" w="366">
                  <a:moveTo>
                    <a:pt x="0" y="0"/>
                  </a:moveTo>
                  <a:lnTo>
                    <a:pt x="0" y="30609"/>
                  </a:lnTo>
                  <a:lnTo>
                    <a:pt x="365" y="3060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3451278" y="1830302"/>
              <a:ext cx="107692" cy="359050"/>
            </a:xfrm>
            <a:custGeom>
              <a:rect b="b" l="l" r="r" t="t"/>
              <a:pathLst>
                <a:path extrusionOk="0" h="20271" w="6080">
                  <a:moveTo>
                    <a:pt x="3045" y="0"/>
                  </a:moveTo>
                  <a:cubicBezTo>
                    <a:pt x="1739" y="0"/>
                    <a:pt x="428" y="99"/>
                    <a:pt x="335" y="285"/>
                  </a:cubicBezTo>
                  <a:cubicBezTo>
                    <a:pt x="153" y="711"/>
                    <a:pt x="1" y="19495"/>
                    <a:pt x="335" y="19951"/>
                  </a:cubicBezTo>
                  <a:cubicBezTo>
                    <a:pt x="482" y="20171"/>
                    <a:pt x="1660" y="20271"/>
                    <a:pt x="2879" y="20271"/>
                  </a:cubicBezTo>
                  <a:cubicBezTo>
                    <a:pt x="4187" y="20271"/>
                    <a:pt x="5542" y="20156"/>
                    <a:pt x="5715" y="19951"/>
                  </a:cubicBezTo>
                  <a:cubicBezTo>
                    <a:pt x="6080" y="19526"/>
                    <a:pt x="6080" y="711"/>
                    <a:pt x="5715" y="285"/>
                  </a:cubicBezTo>
                  <a:cubicBezTo>
                    <a:pt x="5551" y="92"/>
                    <a:pt x="4300"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2401440" y="2521249"/>
              <a:ext cx="6465" cy="515239"/>
            </a:xfrm>
            <a:custGeom>
              <a:rect b="b" l="l" r="r" t="t"/>
              <a:pathLst>
                <a:path extrusionOk="0" h="29089" w="365">
                  <a:moveTo>
                    <a:pt x="0" y="0"/>
                  </a:moveTo>
                  <a:lnTo>
                    <a:pt x="0" y="29089"/>
                  </a:lnTo>
                  <a:lnTo>
                    <a:pt x="365" y="2908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2350836" y="2579860"/>
              <a:ext cx="107692" cy="332747"/>
            </a:xfrm>
            <a:custGeom>
              <a:rect b="b" l="l" r="r" t="t"/>
              <a:pathLst>
                <a:path extrusionOk="0" h="18786" w="6080">
                  <a:moveTo>
                    <a:pt x="3065" y="1"/>
                  </a:moveTo>
                  <a:cubicBezTo>
                    <a:pt x="1757" y="1"/>
                    <a:pt x="443" y="107"/>
                    <a:pt x="334" y="308"/>
                  </a:cubicBezTo>
                  <a:cubicBezTo>
                    <a:pt x="152" y="734"/>
                    <a:pt x="0" y="17999"/>
                    <a:pt x="334" y="18455"/>
                  </a:cubicBezTo>
                  <a:cubicBezTo>
                    <a:pt x="484" y="18679"/>
                    <a:pt x="1712" y="18785"/>
                    <a:pt x="2962" y="18785"/>
                  </a:cubicBezTo>
                  <a:cubicBezTo>
                    <a:pt x="4257" y="18785"/>
                    <a:pt x="5575" y="18671"/>
                    <a:pt x="5745" y="18455"/>
                  </a:cubicBezTo>
                  <a:cubicBezTo>
                    <a:pt x="6079" y="18059"/>
                    <a:pt x="6079" y="764"/>
                    <a:pt x="5745" y="308"/>
                  </a:cubicBezTo>
                  <a:cubicBezTo>
                    <a:pt x="5581" y="100"/>
                    <a:pt x="4326" y="1"/>
                    <a:pt x="3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3013035" y="1964014"/>
              <a:ext cx="7014" cy="338663"/>
            </a:xfrm>
            <a:custGeom>
              <a:rect b="b" l="l" r="r" t="t"/>
              <a:pathLst>
                <a:path extrusionOk="0" h="19120" w="396">
                  <a:moveTo>
                    <a:pt x="1" y="1"/>
                  </a:moveTo>
                  <a:lnTo>
                    <a:pt x="1" y="19120"/>
                  </a:lnTo>
                  <a:lnTo>
                    <a:pt x="396" y="19120"/>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2961899" y="2001830"/>
              <a:ext cx="108223" cy="258248"/>
            </a:xfrm>
            <a:custGeom>
              <a:rect b="b" l="l" r="r" t="t"/>
              <a:pathLst>
                <a:path extrusionOk="0" h="14580" w="6110">
                  <a:moveTo>
                    <a:pt x="3142" y="1"/>
                  </a:moveTo>
                  <a:cubicBezTo>
                    <a:pt x="1809" y="1"/>
                    <a:pt x="445" y="108"/>
                    <a:pt x="335" y="298"/>
                  </a:cubicBezTo>
                  <a:cubicBezTo>
                    <a:pt x="152" y="693"/>
                    <a:pt x="0" y="13793"/>
                    <a:pt x="335" y="14249"/>
                  </a:cubicBezTo>
                  <a:cubicBezTo>
                    <a:pt x="484" y="14473"/>
                    <a:pt x="1712" y="14580"/>
                    <a:pt x="2963" y="14580"/>
                  </a:cubicBezTo>
                  <a:cubicBezTo>
                    <a:pt x="4257" y="14580"/>
                    <a:pt x="5575" y="14466"/>
                    <a:pt x="5745" y="14249"/>
                  </a:cubicBezTo>
                  <a:cubicBezTo>
                    <a:pt x="6110" y="13824"/>
                    <a:pt x="6110" y="723"/>
                    <a:pt x="5745" y="298"/>
                  </a:cubicBezTo>
                  <a:cubicBezTo>
                    <a:pt x="5584" y="93"/>
                    <a:pt x="4376" y="1"/>
                    <a:pt x="3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1912044" y="2548172"/>
              <a:ext cx="7014" cy="338645"/>
            </a:xfrm>
            <a:custGeom>
              <a:rect b="b" l="l" r="r" t="t"/>
              <a:pathLst>
                <a:path extrusionOk="0" h="19119" w="396">
                  <a:moveTo>
                    <a:pt x="1" y="0"/>
                  </a:moveTo>
                  <a:lnTo>
                    <a:pt x="1" y="19119"/>
                  </a:lnTo>
                  <a:lnTo>
                    <a:pt x="396" y="19119"/>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1861439" y="2585776"/>
              <a:ext cx="107692" cy="258461"/>
            </a:xfrm>
            <a:custGeom>
              <a:rect b="b" l="l" r="r" t="t"/>
              <a:pathLst>
                <a:path extrusionOk="0" h="14592" w="6080">
                  <a:moveTo>
                    <a:pt x="3069" y="1"/>
                  </a:moveTo>
                  <a:cubicBezTo>
                    <a:pt x="1765" y="1"/>
                    <a:pt x="458" y="108"/>
                    <a:pt x="365" y="309"/>
                  </a:cubicBezTo>
                  <a:cubicBezTo>
                    <a:pt x="152" y="674"/>
                    <a:pt x="0" y="13804"/>
                    <a:pt x="365" y="14260"/>
                  </a:cubicBezTo>
                  <a:cubicBezTo>
                    <a:pt x="514" y="14484"/>
                    <a:pt x="1735" y="14591"/>
                    <a:pt x="2978" y="14591"/>
                  </a:cubicBezTo>
                  <a:cubicBezTo>
                    <a:pt x="4265" y="14591"/>
                    <a:pt x="5575" y="14477"/>
                    <a:pt x="5745" y="14260"/>
                  </a:cubicBezTo>
                  <a:cubicBezTo>
                    <a:pt x="6079" y="13835"/>
                    <a:pt x="6079" y="765"/>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2279755" y="2427036"/>
              <a:ext cx="6483" cy="338645"/>
            </a:xfrm>
            <a:custGeom>
              <a:rect b="b" l="l" r="r" t="t"/>
              <a:pathLst>
                <a:path extrusionOk="0" h="19119" w="366">
                  <a:moveTo>
                    <a:pt x="1" y="0"/>
                  </a:moveTo>
                  <a:lnTo>
                    <a:pt x="1" y="19119"/>
                  </a:lnTo>
                  <a:lnTo>
                    <a:pt x="366" y="19119"/>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2228620" y="2465596"/>
              <a:ext cx="107692" cy="258036"/>
            </a:xfrm>
            <a:custGeom>
              <a:rect b="b" l="l" r="r" t="t"/>
              <a:pathLst>
                <a:path extrusionOk="0" h="14568" w="6080">
                  <a:moveTo>
                    <a:pt x="3044" y="0"/>
                  </a:moveTo>
                  <a:cubicBezTo>
                    <a:pt x="1738" y="0"/>
                    <a:pt x="428" y="99"/>
                    <a:pt x="335" y="285"/>
                  </a:cubicBezTo>
                  <a:cubicBezTo>
                    <a:pt x="152" y="680"/>
                    <a:pt x="0" y="13781"/>
                    <a:pt x="335" y="14237"/>
                  </a:cubicBezTo>
                  <a:cubicBezTo>
                    <a:pt x="484" y="14461"/>
                    <a:pt x="1705" y="14567"/>
                    <a:pt x="2948" y="14567"/>
                  </a:cubicBezTo>
                  <a:cubicBezTo>
                    <a:pt x="4234" y="14567"/>
                    <a:pt x="5545" y="14453"/>
                    <a:pt x="5715" y="14237"/>
                  </a:cubicBezTo>
                  <a:cubicBezTo>
                    <a:pt x="6079" y="13811"/>
                    <a:pt x="6079" y="711"/>
                    <a:pt x="5715" y="285"/>
                  </a:cubicBezTo>
                  <a:cubicBezTo>
                    <a:pt x="5551" y="92"/>
                    <a:pt x="4299"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1065174" y="2948722"/>
              <a:ext cx="360733" cy="792510"/>
            </a:xfrm>
            <a:custGeom>
              <a:rect b="b" l="l" r="r" t="t"/>
              <a:pathLst>
                <a:path extrusionOk="0" h="44743" w="20366">
                  <a:moveTo>
                    <a:pt x="0" y="0"/>
                  </a:moveTo>
                  <a:lnTo>
                    <a:pt x="0" y="44743"/>
                  </a:lnTo>
                  <a:lnTo>
                    <a:pt x="20365" y="44743"/>
                  </a:lnTo>
                  <a:lnTo>
                    <a:pt x="203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1548637" y="3157075"/>
              <a:ext cx="366649" cy="584158"/>
            </a:xfrm>
            <a:custGeom>
              <a:rect b="b" l="l" r="r" t="t"/>
              <a:pathLst>
                <a:path extrusionOk="0" h="32980" w="20700">
                  <a:moveTo>
                    <a:pt x="0" y="1"/>
                  </a:moveTo>
                  <a:lnTo>
                    <a:pt x="0" y="32980"/>
                  </a:lnTo>
                  <a:lnTo>
                    <a:pt x="20700" y="32980"/>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2037484" y="3527478"/>
              <a:ext cx="366666" cy="213754"/>
            </a:xfrm>
            <a:custGeom>
              <a:rect b="b" l="l" r="r" t="t"/>
              <a:pathLst>
                <a:path extrusionOk="0" h="12068" w="20701">
                  <a:moveTo>
                    <a:pt x="1" y="1"/>
                  </a:moveTo>
                  <a:lnTo>
                    <a:pt x="1" y="12068"/>
                  </a:lnTo>
                  <a:lnTo>
                    <a:pt x="20700" y="12068"/>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3016277" y="3272294"/>
              <a:ext cx="367180" cy="468938"/>
            </a:xfrm>
            <a:custGeom>
              <a:rect b="b" l="l" r="r" t="t"/>
              <a:pathLst>
                <a:path extrusionOk="0" h="26475" w="20730">
                  <a:moveTo>
                    <a:pt x="0" y="0"/>
                  </a:moveTo>
                  <a:lnTo>
                    <a:pt x="0" y="26475"/>
                  </a:lnTo>
                  <a:lnTo>
                    <a:pt x="20730" y="26475"/>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3499739" y="2705370"/>
              <a:ext cx="366649" cy="1035862"/>
            </a:xfrm>
            <a:custGeom>
              <a:rect b="b" l="l" r="r" t="t"/>
              <a:pathLst>
                <a:path extrusionOk="0" h="58482" w="20700">
                  <a:moveTo>
                    <a:pt x="0" y="1"/>
                  </a:moveTo>
                  <a:lnTo>
                    <a:pt x="0" y="58482"/>
                  </a:lnTo>
                  <a:lnTo>
                    <a:pt x="20700" y="58482"/>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2526880" y="2975645"/>
              <a:ext cx="367198" cy="765587"/>
            </a:xfrm>
            <a:custGeom>
              <a:rect b="b" l="l" r="r" t="t"/>
              <a:pathLst>
                <a:path extrusionOk="0" h="43223" w="20731">
                  <a:moveTo>
                    <a:pt x="0" y="0"/>
                  </a:moveTo>
                  <a:lnTo>
                    <a:pt x="0" y="43223"/>
                  </a:lnTo>
                  <a:lnTo>
                    <a:pt x="20730" y="43223"/>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1675688" y="1766502"/>
              <a:ext cx="362894" cy="304407"/>
            </a:xfrm>
            <a:custGeom>
              <a:rect b="b" l="l" r="r" t="t"/>
              <a:pathLst>
                <a:path extrusionOk="0" h="17186" w="20488">
                  <a:moveTo>
                    <a:pt x="10498" y="1"/>
                  </a:moveTo>
                  <a:cubicBezTo>
                    <a:pt x="6617" y="1"/>
                    <a:pt x="2814" y="1947"/>
                    <a:pt x="1612" y="5954"/>
                  </a:cubicBezTo>
                  <a:cubicBezTo>
                    <a:pt x="1" y="11274"/>
                    <a:pt x="3891" y="16897"/>
                    <a:pt x="9423" y="17170"/>
                  </a:cubicBezTo>
                  <a:cubicBezTo>
                    <a:pt x="9627" y="17180"/>
                    <a:pt x="9833" y="17186"/>
                    <a:pt x="10040" y="17186"/>
                  </a:cubicBezTo>
                  <a:cubicBezTo>
                    <a:pt x="12914" y="17186"/>
                    <a:pt x="16006" y="16193"/>
                    <a:pt x="17934" y="14009"/>
                  </a:cubicBezTo>
                  <a:cubicBezTo>
                    <a:pt x="20001" y="11729"/>
                    <a:pt x="20488" y="8386"/>
                    <a:pt x="19454" y="5559"/>
                  </a:cubicBezTo>
                  <a:cubicBezTo>
                    <a:pt x="1890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1721457" y="1803255"/>
              <a:ext cx="275677" cy="231538"/>
            </a:xfrm>
            <a:custGeom>
              <a:rect b="b" l="l" r="r" t="t"/>
              <a:pathLst>
                <a:path extrusionOk="0" h="13072" w="15564">
                  <a:moveTo>
                    <a:pt x="7987" y="0"/>
                  </a:moveTo>
                  <a:cubicBezTo>
                    <a:pt x="5023" y="0"/>
                    <a:pt x="2117" y="1474"/>
                    <a:pt x="1216" y="4518"/>
                  </a:cubicBezTo>
                  <a:cubicBezTo>
                    <a:pt x="0" y="8591"/>
                    <a:pt x="2979" y="12876"/>
                    <a:pt x="7204" y="13059"/>
                  </a:cubicBezTo>
                  <a:cubicBezTo>
                    <a:pt x="7368" y="13067"/>
                    <a:pt x="7533" y="13072"/>
                    <a:pt x="7699" y="13072"/>
                  </a:cubicBezTo>
                  <a:cubicBezTo>
                    <a:pt x="9875" y="13072"/>
                    <a:pt x="12208" y="12326"/>
                    <a:pt x="13648" y="10688"/>
                  </a:cubicBezTo>
                  <a:cubicBezTo>
                    <a:pt x="15168" y="8925"/>
                    <a:pt x="15563" y="6341"/>
                    <a:pt x="14803" y="4214"/>
                  </a:cubicBezTo>
                  <a:cubicBezTo>
                    <a:pt x="14347" y="2967"/>
                    <a:pt x="13527" y="1873"/>
                    <a:pt x="12372" y="1174"/>
                  </a:cubicBezTo>
                  <a:cubicBezTo>
                    <a:pt x="11075" y="396"/>
                    <a:pt x="9523" y="0"/>
                    <a:pt x="79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1893747" y="1802511"/>
              <a:ext cx="40934" cy="21007"/>
            </a:xfrm>
            <a:custGeom>
              <a:rect b="b" l="l" r="r" t="t"/>
              <a:pathLst>
                <a:path extrusionOk="0" h="1186" w="2311">
                  <a:moveTo>
                    <a:pt x="91" y="0"/>
                  </a:moveTo>
                  <a:lnTo>
                    <a:pt x="0" y="395"/>
                  </a:lnTo>
                  <a:cubicBezTo>
                    <a:pt x="760" y="578"/>
                    <a:pt x="1520" y="851"/>
                    <a:pt x="2189" y="1186"/>
                  </a:cubicBezTo>
                  <a:lnTo>
                    <a:pt x="2310" y="851"/>
                  </a:lnTo>
                  <a:cubicBezTo>
                    <a:pt x="1641" y="456"/>
                    <a:pt x="882" y="152"/>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1958344" y="1838042"/>
              <a:ext cx="37161" cy="121153"/>
            </a:xfrm>
            <a:custGeom>
              <a:rect b="b" l="l" r="r" t="t"/>
              <a:pathLst>
                <a:path extrusionOk="0" h="6840" w="2098">
                  <a:moveTo>
                    <a:pt x="274" y="0"/>
                  </a:moveTo>
                  <a:lnTo>
                    <a:pt x="1" y="274"/>
                  </a:lnTo>
                  <a:cubicBezTo>
                    <a:pt x="548" y="882"/>
                    <a:pt x="973" y="1581"/>
                    <a:pt x="1216" y="2341"/>
                  </a:cubicBezTo>
                  <a:cubicBezTo>
                    <a:pt x="1764" y="3739"/>
                    <a:pt x="1733" y="5320"/>
                    <a:pt x="1216" y="6748"/>
                  </a:cubicBezTo>
                  <a:lnTo>
                    <a:pt x="1581" y="6839"/>
                  </a:lnTo>
                  <a:cubicBezTo>
                    <a:pt x="2098" y="5380"/>
                    <a:pt x="2098" y="3648"/>
                    <a:pt x="1612" y="2189"/>
                  </a:cubicBezTo>
                  <a:cubicBezTo>
                    <a:pt x="1308" y="1338"/>
                    <a:pt x="85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1728454" y="1800350"/>
              <a:ext cx="250366" cy="237985"/>
            </a:xfrm>
            <a:custGeom>
              <a:rect b="b" l="l" r="r" t="t"/>
              <a:pathLst>
                <a:path extrusionOk="0" h="13436" w="14135">
                  <a:moveTo>
                    <a:pt x="6870" y="1"/>
                  </a:moveTo>
                  <a:cubicBezTo>
                    <a:pt x="3739" y="244"/>
                    <a:pt x="1399" y="1976"/>
                    <a:pt x="609" y="4651"/>
                  </a:cubicBezTo>
                  <a:cubicBezTo>
                    <a:pt x="1" y="6657"/>
                    <a:pt x="335" y="8815"/>
                    <a:pt x="1581" y="10578"/>
                  </a:cubicBezTo>
                  <a:cubicBezTo>
                    <a:pt x="2797" y="12281"/>
                    <a:pt x="4682" y="13314"/>
                    <a:pt x="6718" y="13436"/>
                  </a:cubicBezTo>
                  <a:lnTo>
                    <a:pt x="7204" y="13436"/>
                  </a:lnTo>
                  <a:cubicBezTo>
                    <a:pt x="9697" y="13436"/>
                    <a:pt x="11977" y="12524"/>
                    <a:pt x="13375" y="11004"/>
                  </a:cubicBezTo>
                  <a:cubicBezTo>
                    <a:pt x="13679" y="10639"/>
                    <a:pt x="13891" y="10305"/>
                    <a:pt x="14135" y="9940"/>
                  </a:cubicBezTo>
                  <a:lnTo>
                    <a:pt x="13770" y="9727"/>
                  </a:lnTo>
                  <a:cubicBezTo>
                    <a:pt x="13557" y="10092"/>
                    <a:pt x="13314" y="10426"/>
                    <a:pt x="13071" y="10730"/>
                  </a:cubicBezTo>
                  <a:cubicBezTo>
                    <a:pt x="11701" y="12186"/>
                    <a:pt x="9555" y="13052"/>
                    <a:pt x="7185" y="13052"/>
                  </a:cubicBezTo>
                  <a:cubicBezTo>
                    <a:pt x="7030" y="13052"/>
                    <a:pt x="6874" y="13048"/>
                    <a:pt x="6718" y="13040"/>
                  </a:cubicBezTo>
                  <a:cubicBezTo>
                    <a:pt x="4803" y="12980"/>
                    <a:pt x="3040" y="11977"/>
                    <a:pt x="1885" y="10335"/>
                  </a:cubicBezTo>
                  <a:cubicBezTo>
                    <a:pt x="700" y="8724"/>
                    <a:pt x="365" y="6657"/>
                    <a:pt x="943" y="4773"/>
                  </a:cubicBezTo>
                  <a:cubicBezTo>
                    <a:pt x="1703" y="2250"/>
                    <a:pt x="3952" y="609"/>
                    <a:pt x="6900" y="396"/>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1817282" y="1832126"/>
              <a:ext cx="87234" cy="176594"/>
            </a:xfrm>
            <a:custGeom>
              <a:rect b="b" l="l" r="r" t="t"/>
              <a:pathLst>
                <a:path extrusionOk="0" h="9970" w="4925">
                  <a:moveTo>
                    <a:pt x="2433" y="0"/>
                  </a:moveTo>
                  <a:cubicBezTo>
                    <a:pt x="2068" y="0"/>
                    <a:pt x="1885" y="91"/>
                    <a:pt x="1825" y="274"/>
                  </a:cubicBezTo>
                  <a:cubicBezTo>
                    <a:pt x="1794" y="395"/>
                    <a:pt x="1733" y="578"/>
                    <a:pt x="1733" y="851"/>
                  </a:cubicBezTo>
                  <a:lnTo>
                    <a:pt x="1733" y="1489"/>
                  </a:lnTo>
                  <a:cubicBezTo>
                    <a:pt x="1247" y="1611"/>
                    <a:pt x="822" y="1824"/>
                    <a:pt x="518" y="2219"/>
                  </a:cubicBezTo>
                  <a:cubicBezTo>
                    <a:pt x="214" y="2584"/>
                    <a:pt x="62" y="3009"/>
                    <a:pt x="62" y="3465"/>
                  </a:cubicBezTo>
                  <a:cubicBezTo>
                    <a:pt x="62" y="3921"/>
                    <a:pt x="183" y="4286"/>
                    <a:pt x="426" y="4590"/>
                  </a:cubicBezTo>
                  <a:cubicBezTo>
                    <a:pt x="639" y="4894"/>
                    <a:pt x="913" y="5137"/>
                    <a:pt x="1217" y="5258"/>
                  </a:cubicBezTo>
                  <a:cubicBezTo>
                    <a:pt x="1551" y="5350"/>
                    <a:pt x="1855" y="5471"/>
                    <a:pt x="2159" y="5562"/>
                  </a:cubicBezTo>
                  <a:cubicBezTo>
                    <a:pt x="2463" y="5623"/>
                    <a:pt x="2737" y="5745"/>
                    <a:pt x="2949" y="5806"/>
                  </a:cubicBezTo>
                  <a:cubicBezTo>
                    <a:pt x="3192" y="5897"/>
                    <a:pt x="3314" y="6018"/>
                    <a:pt x="3314" y="6201"/>
                  </a:cubicBezTo>
                  <a:cubicBezTo>
                    <a:pt x="3314" y="6687"/>
                    <a:pt x="3010" y="6930"/>
                    <a:pt x="2433" y="6930"/>
                  </a:cubicBezTo>
                  <a:cubicBezTo>
                    <a:pt x="2129" y="6930"/>
                    <a:pt x="1825" y="6778"/>
                    <a:pt x="1581" y="6474"/>
                  </a:cubicBezTo>
                  <a:cubicBezTo>
                    <a:pt x="1278" y="6170"/>
                    <a:pt x="1065" y="6018"/>
                    <a:pt x="882" y="6018"/>
                  </a:cubicBezTo>
                  <a:cubicBezTo>
                    <a:pt x="670" y="6018"/>
                    <a:pt x="518" y="6079"/>
                    <a:pt x="366" y="6231"/>
                  </a:cubicBezTo>
                  <a:cubicBezTo>
                    <a:pt x="122" y="6474"/>
                    <a:pt x="1" y="6687"/>
                    <a:pt x="1" y="6839"/>
                  </a:cubicBezTo>
                  <a:cubicBezTo>
                    <a:pt x="1" y="6991"/>
                    <a:pt x="62" y="7143"/>
                    <a:pt x="214" y="7386"/>
                  </a:cubicBezTo>
                  <a:lnTo>
                    <a:pt x="366" y="7569"/>
                  </a:lnTo>
                  <a:cubicBezTo>
                    <a:pt x="487" y="7690"/>
                    <a:pt x="639" y="7842"/>
                    <a:pt x="913" y="7994"/>
                  </a:cubicBezTo>
                  <a:cubicBezTo>
                    <a:pt x="1186" y="8146"/>
                    <a:pt x="1490" y="8237"/>
                    <a:pt x="1794" y="8328"/>
                  </a:cubicBezTo>
                  <a:lnTo>
                    <a:pt x="1794" y="9058"/>
                  </a:lnTo>
                  <a:cubicBezTo>
                    <a:pt x="1794" y="9301"/>
                    <a:pt x="1825" y="9544"/>
                    <a:pt x="1855" y="9666"/>
                  </a:cubicBezTo>
                  <a:cubicBezTo>
                    <a:pt x="1885" y="9757"/>
                    <a:pt x="1946" y="9848"/>
                    <a:pt x="2037" y="9879"/>
                  </a:cubicBezTo>
                  <a:cubicBezTo>
                    <a:pt x="2129" y="9909"/>
                    <a:pt x="2281" y="9970"/>
                    <a:pt x="2433" y="9970"/>
                  </a:cubicBezTo>
                  <a:cubicBezTo>
                    <a:pt x="2585" y="9970"/>
                    <a:pt x="2706" y="9909"/>
                    <a:pt x="2797" y="9879"/>
                  </a:cubicBezTo>
                  <a:cubicBezTo>
                    <a:pt x="2919" y="9848"/>
                    <a:pt x="3010" y="9757"/>
                    <a:pt x="3040" y="9666"/>
                  </a:cubicBezTo>
                  <a:cubicBezTo>
                    <a:pt x="3071" y="9544"/>
                    <a:pt x="3101" y="9362"/>
                    <a:pt x="3101" y="9088"/>
                  </a:cubicBezTo>
                  <a:lnTo>
                    <a:pt x="3101" y="8328"/>
                  </a:lnTo>
                  <a:cubicBezTo>
                    <a:pt x="3648" y="8207"/>
                    <a:pt x="4074" y="7994"/>
                    <a:pt x="4408" y="7599"/>
                  </a:cubicBezTo>
                  <a:cubicBezTo>
                    <a:pt x="4743" y="7234"/>
                    <a:pt x="4925" y="6717"/>
                    <a:pt x="4925" y="6110"/>
                  </a:cubicBezTo>
                  <a:cubicBezTo>
                    <a:pt x="4925" y="5714"/>
                    <a:pt x="4864" y="5350"/>
                    <a:pt x="4743" y="5289"/>
                  </a:cubicBezTo>
                  <a:cubicBezTo>
                    <a:pt x="4560" y="5015"/>
                    <a:pt x="4378" y="4833"/>
                    <a:pt x="4135" y="4711"/>
                  </a:cubicBezTo>
                  <a:cubicBezTo>
                    <a:pt x="3922" y="4590"/>
                    <a:pt x="3648" y="4499"/>
                    <a:pt x="3375" y="4407"/>
                  </a:cubicBezTo>
                  <a:cubicBezTo>
                    <a:pt x="3101" y="4286"/>
                    <a:pt x="2858" y="4255"/>
                    <a:pt x="2615" y="4225"/>
                  </a:cubicBezTo>
                  <a:cubicBezTo>
                    <a:pt x="2341" y="4195"/>
                    <a:pt x="2159" y="4103"/>
                    <a:pt x="2007" y="3982"/>
                  </a:cubicBezTo>
                  <a:cubicBezTo>
                    <a:pt x="1855" y="3891"/>
                    <a:pt x="1794" y="3769"/>
                    <a:pt x="1794" y="3587"/>
                  </a:cubicBezTo>
                  <a:cubicBezTo>
                    <a:pt x="1794" y="3374"/>
                    <a:pt x="1855" y="3283"/>
                    <a:pt x="1977" y="3161"/>
                  </a:cubicBezTo>
                  <a:cubicBezTo>
                    <a:pt x="2098" y="3040"/>
                    <a:pt x="2281" y="3009"/>
                    <a:pt x="2463" y="3009"/>
                  </a:cubicBezTo>
                  <a:cubicBezTo>
                    <a:pt x="2645" y="3009"/>
                    <a:pt x="2858" y="3040"/>
                    <a:pt x="2949" y="3131"/>
                  </a:cubicBezTo>
                  <a:cubicBezTo>
                    <a:pt x="3010" y="3161"/>
                    <a:pt x="3071" y="3192"/>
                    <a:pt x="3101" y="3222"/>
                  </a:cubicBezTo>
                  <a:cubicBezTo>
                    <a:pt x="3162" y="3313"/>
                    <a:pt x="3223" y="3344"/>
                    <a:pt x="3344" y="3435"/>
                  </a:cubicBezTo>
                  <a:cubicBezTo>
                    <a:pt x="3405" y="3496"/>
                    <a:pt x="3527" y="3526"/>
                    <a:pt x="3679" y="3526"/>
                  </a:cubicBezTo>
                  <a:cubicBezTo>
                    <a:pt x="3922" y="3526"/>
                    <a:pt x="4104" y="3374"/>
                    <a:pt x="4287" y="3131"/>
                  </a:cubicBezTo>
                  <a:cubicBezTo>
                    <a:pt x="4469" y="2857"/>
                    <a:pt x="4560" y="2675"/>
                    <a:pt x="4560" y="2553"/>
                  </a:cubicBezTo>
                  <a:cubicBezTo>
                    <a:pt x="4560" y="2432"/>
                    <a:pt x="4439" y="2280"/>
                    <a:pt x="4256" y="2097"/>
                  </a:cubicBezTo>
                  <a:lnTo>
                    <a:pt x="4226" y="2067"/>
                  </a:lnTo>
                  <a:lnTo>
                    <a:pt x="4104" y="1976"/>
                  </a:lnTo>
                  <a:cubicBezTo>
                    <a:pt x="4013" y="1915"/>
                    <a:pt x="3922" y="1824"/>
                    <a:pt x="3709" y="1763"/>
                  </a:cubicBezTo>
                  <a:cubicBezTo>
                    <a:pt x="3527" y="1672"/>
                    <a:pt x="3344" y="1611"/>
                    <a:pt x="3101" y="1550"/>
                  </a:cubicBezTo>
                  <a:lnTo>
                    <a:pt x="3101" y="912"/>
                  </a:lnTo>
                  <a:cubicBezTo>
                    <a:pt x="3101" y="730"/>
                    <a:pt x="3071" y="578"/>
                    <a:pt x="3071" y="456"/>
                  </a:cubicBezTo>
                  <a:cubicBezTo>
                    <a:pt x="3040" y="334"/>
                    <a:pt x="3010" y="243"/>
                    <a:pt x="2888" y="152"/>
                  </a:cubicBezTo>
                  <a:cubicBezTo>
                    <a:pt x="2797" y="30"/>
                    <a:pt x="2645"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2032648" y="2901111"/>
              <a:ext cx="362876" cy="304177"/>
            </a:xfrm>
            <a:custGeom>
              <a:rect b="b" l="l" r="r" t="t"/>
              <a:pathLst>
                <a:path extrusionOk="0" h="17173" w="20487">
                  <a:moveTo>
                    <a:pt x="10489" y="1"/>
                  </a:moveTo>
                  <a:cubicBezTo>
                    <a:pt x="6599" y="1"/>
                    <a:pt x="2783" y="1934"/>
                    <a:pt x="1581" y="5941"/>
                  </a:cubicBezTo>
                  <a:cubicBezTo>
                    <a:pt x="0" y="11260"/>
                    <a:pt x="3860" y="16883"/>
                    <a:pt x="9423" y="17157"/>
                  </a:cubicBezTo>
                  <a:cubicBezTo>
                    <a:pt x="9632" y="17167"/>
                    <a:pt x="9842" y="17172"/>
                    <a:pt x="10054" y="17172"/>
                  </a:cubicBezTo>
                  <a:cubicBezTo>
                    <a:pt x="12920" y="17172"/>
                    <a:pt x="15980" y="16204"/>
                    <a:pt x="17934" y="13996"/>
                  </a:cubicBezTo>
                  <a:cubicBezTo>
                    <a:pt x="19970" y="11746"/>
                    <a:pt x="20487" y="8372"/>
                    <a:pt x="19453" y="5576"/>
                  </a:cubicBezTo>
                  <a:cubicBezTo>
                    <a:pt x="18876" y="3935"/>
                    <a:pt x="17782" y="2506"/>
                    <a:pt x="16231" y="1533"/>
                  </a:cubicBezTo>
                  <a:cubicBezTo>
                    <a:pt x="14532" y="518"/>
                    <a:pt x="12500" y="1"/>
                    <a:pt x="10489" y="1"/>
                  </a:cubicBezTo>
                  <a:close/>
                </a:path>
              </a:pathLst>
            </a:custGeom>
            <a:solidFill>
              <a:schemeClr val="accent6"/>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2078400" y="2938042"/>
              <a:ext cx="275128" cy="231662"/>
            </a:xfrm>
            <a:custGeom>
              <a:rect b="b" l="l" r="r" t="t"/>
              <a:pathLst>
                <a:path extrusionOk="0" h="13079" w="15533">
                  <a:moveTo>
                    <a:pt x="7945" y="0"/>
                  </a:moveTo>
                  <a:cubicBezTo>
                    <a:pt x="4997" y="0"/>
                    <a:pt x="2116" y="1468"/>
                    <a:pt x="1217" y="4524"/>
                  </a:cubicBezTo>
                  <a:cubicBezTo>
                    <a:pt x="1" y="8567"/>
                    <a:pt x="2949" y="12883"/>
                    <a:pt x="7174" y="13066"/>
                  </a:cubicBezTo>
                  <a:cubicBezTo>
                    <a:pt x="7338" y="13074"/>
                    <a:pt x="7503" y="13079"/>
                    <a:pt x="7669" y="13079"/>
                  </a:cubicBezTo>
                  <a:cubicBezTo>
                    <a:pt x="9845" y="13079"/>
                    <a:pt x="12180" y="12331"/>
                    <a:pt x="13648" y="10664"/>
                  </a:cubicBezTo>
                  <a:cubicBezTo>
                    <a:pt x="15168" y="8901"/>
                    <a:pt x="15533" y="6379"/>
                    <a:pt x="14773" y="4221"/>
                  </a:cubicBezTo>
                  <a:cubicBezTo>
                    <a:pt x="14317" y="2944"/>
                    <a:pt x="13527" y="1850"/>
                    <a:pt x="12341" y="1181"/>
                  </a:cubicBezTo>
                  <a:cubicBezTo>
                    <a:pt x="11039" y="400"/>
                    <a:pt x="9483" y="0"/>
                    <a:pt x="79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2250689" y="2937422"/>
              <a:ext cx="40934" cy="20476"/>
            </a:xfrm>
            <a:custGeom>
              <a:rect b="b" l="l" r="r" t="t"/>
              <a:pathLst>
                <a:path extrusionOk="0" h="1156" w="2311">
                  <a:moveTo>
                    <a:pt x="61" y="0"/>
                  </a:moveTo>
                  <a:lnTo>
                    <a:pt x="0" y="365"/>
                  </a:lnTo>
                  <a:cubicBezTo>
                    <a:pt x="760" y="547"/>
                    <a:pt x="1520" y="821"/>
                    <a:pt x="2159" y="1155"/>
                  </a:cubicBezTo>
                  <a:lnTo>
                    <a:pt x="2311" y="821"/>
                  </a:lnTo>
                  <a:cubicBezTo>
                    <a:pt x="1642" y="426"/>
                    <a:pt x="882" y="152"/>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2315287" y="2972953"/>
              <a:ext cx="37179" cy="121153"/>
            </a:xfrm>
            <a:custGeom>
              <a:rect b="b" l="l" r="r" t="t"/>
              <a:pathLst>
                <a:path extrusionOk="0" h="6840" w="2099">
                  <a:moveTo>
                    <a:pt x="274" y="0"/>
                  </a:moveTo>
                  <a:lnTo>
                    <a:pt x="1" y="274"/>
                  </a:lnTo>
                  <a:cubicBezTo>
                    <a:pt x="518" y="851"/>
                    <a:pt x="943" y="1550"/>
                    <a:pt x="1217" y="2310"/>
                  </a:cubicBezTo>
                  <a:cubicBezTo>
                    <a:pt x="1733" y="3709"/>
                    <a:pt x="1703" y="5319"/>
                    <a:pt x="1217" y="6718"/>
                  </a:cubicBezTo>
                  <a:lnTo>
                    <a:pt x="1551" y="6839"/>
                  </a:lnTo>
                  <a:cubicBezTo>
                    <a:pt x="2098" y="5380"/>
                    <a:pt x="2098" y="3678"/>
                    <a:pt x="1581" y="2158"/>
                  </a:cubicBezTo>
                  <a:cubicBezTo>
                    <a:pt x="1278" y="1338"/>
                    <a:pt x="82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2084865" y="2935261"/>
              <a:ext cx="250366" cy="237454"/>
            </a:xfrm>
            <a:custGeom>
              <a:rect b="b" l="l" r="r" t="t"/>
              <a:pathLst>
                <a:path extrusionOk="0" h="13406" w="14135">
                  <a:moveTo>
                    <a:pt x="6870" y="1"/>
                  </a:moveTo>
                  <a:cubicBezTo>
                    <a:pt x="3770" y="213"/>
                    <a:pt x="1399" y="1976"/>
                    <a:pt x="608" y="4621"/>
                  </a:cubicBezTo>
                  <a:cubicBezTo>
                    <a:pt x="1" y="6657"/>
                    <a:pt x="335" y="8815"/>
                    <a:pt x="1612" y="10548"/>
                  </a:cubicBezTo>
                  <a:cubicBezTo>
                    <a:pt x="2827" y="12280"/>
                    <a:pt x="4681" y="13283"/>
                    <a:pt x="6748" y="13405"/>
                  </a:cubicBezTo>
                  <a:lnTo>
                    <a:pt x="7235" y="13405"/>
                  </a:lnTo>
                  <a:cubicBezTo>
                    <a:pt x="9697" y="13405"/>
                    <a:pt x="11976" y="12524"/>
                    <a:pt x="13375" y="10973"/>
                  </a:cubicBezTo>
                  <a:cubicBezTo>
                    <a:pt x="13679" y="10639"/>
                    <a:pt x="13922" y="10274"/>
                    <a:pt x="14135" y="9910"/>
                  </a:cubicBezTo>
                  <a:lnTo>
                    <a:pt x="13800" y="9727"/>
                  </a:lnTo>
                  <a:cubicBezTo>
                    <a:pt x="13587" y="10062"/>
                    <a:pt x="13344" y="10396"/>
                    <a:pt x="13071" y="10700"/>
                  </a:cubicBezTo>
                  <a:cubicBezTo>
                    <a:pt x="11712" y="12203"/>
                    <a:pt x="9500" y="13047"/>
                    <a:pt x="7115" y="13047"/>
                  </a:cubicBezTo>
                  <a:cubicBezTo>
                    <a:pt x="6994" y="13047"/>
                    <a:pt x="6871" y="13045"/>
                    <a:pt x="6748" y="13040"/>
                  </a:cubicBezTo>
                  <a:cubicBezTo>
                    <a:pt x="4833" y="12949"/>
                    <a:pt x="3040" y="11976"/>
                    <a:pt x="1915" y="10335"/>
                  </a:cubicBezTo>
                  <a:cubicBezTo>
                    <a:pt x="730" y="8694"/>
                    <a:pt x="396" y="6657"/>
                    <a:pt x="973" y="4742"/>
                  </a:cubicBezTo>
                  <a:cubicBezTo>
                    <a:pt x="1733" y="2219"/>
                    <a:pt x="3952" y="608"/>
                    <a:pt x="693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2173693" y="2965957"/>
              <a:ext cx="87783" cy="176594"/>
            </a:xfrm>
            <a:custGeom>
              <a:rect b="b" l="l" r="r" t="t"/>
              <a:pathLst>
                <a:path extrusionOk="0" h="9970" w="4956">
                  <a:moveTo>
                    <a:pt x="2433" y="0"/>
                  </a:moveTo>
                  <a:cubicBezTo>
                    <a:pt x="2098" y="0"/>
                    <a:pt x="1916" y="91"/>
                    <a:pt x="1825" y="274"/>
                  </a:cubicBezTo>
                  <a:cubicBezTo>
                    <a:pt x="1794" y="395"/>
                    <a:pt x="1764" y="578"/>
                    <a:pt x="1764" y="851"/>
                  </a:cubicBezTo>
                  <a:lnTo>
                    <a:pt x="1764" y="1490"/>
                  </a:lnTo>
                  <a:cubicBezTo>
                    <a:pt x="1277" y="1611"/>
                    <a:pt x="852" y="1824"/>
                    <a:pt x="548" y="2219"/>
                  </a:cubicBezTo>
                  <a:cubicBezTo>
                    <a:pt x="244" y="2584"/>
                    <a:pt x="92" y="3009"/>
                    <a:pt x="92" y="3465"/>
                  </a:cubicBezTo>
                  <a:cubicBezTo>
                    <a:pt x="92" y="3921"/>
                    <a:pt x="183" y="4286"/>
                    <a:pt x="426" y="4620"/>
                  </a:cubicBezTo>
                  <a:cubicBezTo>
                    <a:pt x="670" y="4924"/>
                    <a:pt x="913" y="5137"/>
                    <a:pt x="1217" y="5259"/>
                  </a:cubicBezTo>
                  <a:cubicBezTo>
                    <a:pt x="1581" y="5380"/>
                    <a:pt x="1885" y="5471"/>
                    <a:pt x="2189" y="5563"/>
                  </a:cubicBezTo>
                  <a:cubicBezTo>
                    <a:pt x="2493" y="5623"/>
                    <a:pt x="2736" y="5745"/>
                    <a:pt x="2980" y="5806"/>
                  </a:cubicBezTo>
                  <a:cubicBezTo>
                    <a:pt x="3192" y="5897"/>
                    <a:pt x="3314" y="6018"/>
                    <a:pt x="3314" y="6201"/>
                  </a:cubicBezTo>
                  <a:cubicBezTo>
                    <a:pt x="3314" y="6687"/>
                    <a:pt x="3010" y="6930"/>
                    <a:pt x="2433" y="6930"/>
                  </a:cubicBezTo>
                  <a:cubicBezTo>
                    <a:pt x="2129" y="6930"/>
                    <a:pt x="1825" y="6778"/>
                    <a:pt x="1612" y="6474"/>
                  </a:cubicBezTo>
                  <a:cubicBezTo>
                    <a:pt x="1308" y="6170"/>
                    <a:pt x="1065" y="6018"/>
                    <a:pt x="882" y="6018"/>
                  </a:cubicBezTo>
                  <a:cubicBezTo>
                    <a:pt x="700" y="6018"/>
                    <a:pt x="548" y="6079"/>
                    <a:pt x="396" y="6231"/>
                  </a:cubicBezTo>
                  <a:cubicBezTo>
                    <a:pt x="122" y="6474"/>
                    <a:pt x="1" y="6687"/>
                    <a:pt x="1" y="6839"/>
                  </a:cubicBezTo>
                  <a:cubicBezTo>
                    <a:pt x="1" y="6991"/>
                    <a:pt x="92" y="7143"/>
                    <a:pt x="244" y="7386"/>
                  </a:cubicBezTo>
                  <a:lnTo>
                    <a:pt x="396" y="7569"/>
                  </a:lnTo>
                  <a:cubicBezTo>
                    <a:pt x="518" y="7690"/>
                    <a:pt x="670" y="7842"/>
                    <a:pt x="913" y="7994"/>
                  </a:cubicBezTo>
                  <a:cubicBezTo>
                    <a:pt x="1186" y="8146"/>
                    <a:pt x="1490" y="8268"/>
                    <a:pt x="1794" y="8329"/>
                  </a:cubicBezTo>
                  <a:lnTo>
                    <a:pt x="1794" y="9058"/>
                  </a:lnTo>
                  <a:cubicBezTo>
                    <a:pt x="1794" y="9332"/>
                    <a:pt x="1825" y="9544"/>
                    <a:pt x="1885" y="9666"/>
                  </a:cubicBezTo>
                  <a:cubicBezTo>
                    <a:pt x="1916" y="9788"/>
                    <a:pt x="1946" y="9848"/>
                    <a:pt x="2068" y="9879"/>
                  </a:cubicBezTo>
                  <a:cubicBezTo>
                    <a:pt x="2129" y="9939"/>
                    <a:pt x="2281" y="9970"/>
                    <a:pt x="2433" y="9970"/>
                  </a:cubicBezTo>
                  <a:cubicBezTo>
                    <a:pt x="2584" y="9970"/>
                    <a:pt x="2706" y="9939"/>
                    <a:pt x="2828" y="9879"/>
                  </a:cubicBezTo>
                  <a:cubicBezTo>
                    <a:pt x="2949" y="9848"/>
                    <a:pt x="3010" y="9788"/>
                    <a:pt x="3040" y="9666"/>
                  </a:cubicBezTo>
                  <a:cubicBezTo>
                    <a:pt x="3101" y="9544"/>
                    <a:pt x="3132" y="9362"/>
                    <a:pt x="3132" y="9088"/>
                  </a:cubicBezTo>
                  <a:lnTo>
                    <a:pt x="3132" y="8329"/>
                  </a:lnTo>
                  <a:cubicBezTo>
                    <a:pt x="3648" y="8207"/>
                    <a:pt x="4074" y="7994"/>
                    <a:pt x="4408" y="7599"/>
                  </a:cubicBezTo>
                  <a:cubicBezTo>
                    <a:pt x="4773" y="7265"/>
                    <a:pt x="4955" y="6778"/>
                    <a:pt x="4955" y="6170"/>
                  </a:cubicBezTo>
                  <a:cubicBezTo>
                    <a:pt x="4955" y="5745"/>
                    <a:pt x="4864" y="5411"/>
                    <a:pt x="4773" y="5289"/>
                  </a:cubicBezTo>
                  <a:cubicBezTo>
                    <a:pt x="4560" y="5015"/>
                    <a:pt x="4378" y="4833"/>
                    <a:pt x="4165" y="4711"/>
                  </a:cubicBezTo>
                  <a:cubicBezTo>
                    <a:pt x="3922" y="4620"/>
                    <a:pt x="3648" y="4499"/>
                    <a:pt x="3405" y="4407"/>
                  </a:cubicBezTo>
                  <a:cubicBezTo>
                    <a:pt x="3132" y="4316"/>
                    <a:pt x="2858" y="4256"/>
                    <a:pt x="2645" y="4225"/>
                  </a:cubicBezTo>
                  <a:cubicBezTo>
                    <a:pt x="2372" y="4195"/>
                    <a:pt x="2189" y="4104"/>
                    <a:pt x="2037" y="4012"/>
                  </a:cubicBezTo>
                  <a:cubicBezTo>
                    <a:pt x="1885" y="3891"/>
                    <a:pt x="1794" y="3769"/>
                    <a:pt x="1794" y="3587"/>
                  </a:cubicBezTo>
                  <a:cubicBezTo>
                    <a:pt x="1794" y="3404"/>
                    <a:pt x="1885" y="3283"/>
                    <a:pt x="1977" y="3161"/>
                  </a:cubicBezTo>
                  <a:cubicBezTo>
                    <a:pt x="2098" y="3040"/>
                    <a:pt x="2281" y="3009"/>
                    <a:pt x="2493" y="3009"/>
                  </a:cubicBezTo>
                  <a:cubicBezTo>
                    <a:pt x="2676" y="3009"/>
                    <a:pt x="2858" y="3040"/>
                    <a:pt x="2980" y="3131"/>
                  </a:cubicBezTo>
                  <a:cubicBezTo>
                    <a:pt x="3010" y="3161"/>
                    <a:pt x="3101" y="3192"/>
                    <a:pt x="3132" y="3252"/>
                  </a:cubicBezTo>
                  <a:cubicBezTo>
                    <a:pt x="3162" y="3313"/>
                    <a:pt x="3253" y="3344"/>
                    <a:pt x="3344" y="3435"/>
                  </a:cubicBezTo>
                  <a:cubicBezTo>
                    <a:pt x="3436" y="3496"/>
                    <a:pt x="3557" y="3556"/>
                    <a:pt x="3709" y="3556"/>
                  </a:cubicBezTo>
                  <a:cubicBezTo>
                    <a:pt x="3922" y="3556"/>
                    <a:pt x="4104" y="3404"/>
                    <a:pt x="4317" y="3131"/>
                  </a:cubicBezTo>
                  <a:cubicBezTo>
                    <a:pt x="4499" y="2857"/>
                    <a:pt x="4560" y="2675"/>
                    <a:pt x="4560" y="2553"/>
                  </a:cubicBezTo>
                  <a:cubicBezTo>
                    <a:pt x="4560" y="2432"/>
                    <a:pt x="4469" y="2280"/>
                    <a:pt x="4256" y="2097"/>
                  </a:cubicBezTo>
                  <a:lnTo>
                    <a:pt x="4226" y="2067"/>
                  </a:lnTo>
                  <a:lnTo>
                    <a:pt x="4104" y="1976"/>
                  </a:lnTo>
                  <a:cubicBezTo>
                    <a:pt x="4043" y="1915"/>
                    <a:pt x="3922" y="1824"/>
                    <a:pt x="3740" y="1763"/>
                  </a:cubicBezTo>
                  <a:cubicBezTo>
                    <a:pt x="3557" y="1672"/>
                    <a:pt x="3344" y="1611"/>
                    <a:pt x="3132" y="1581"/>
                  </a:cubicBezTo>
                  <a:lnTo>
                    <a:pt x="3132" y="912"/>
                  </a:lnTo>
                  <a:cubicBezTo>
                    <a:pt x="3132" y="730"/>
                    <a:pt x="3101" y="578"/>
                    <a:pt x="3101" y="456"/>
                  </a:cubicBezTo>
                  <a:cubicBezTo>
                    <a:pt x="3040" y="365"/>
                    <a:pt x="3010" y="243"/>
                    <a:pt x="2888" y="152"/>
                  </a:cubicBezTo>
                  <a:cubicBezTo>
                    <a:pt x="2828" y="61"/>
                    <a:pt x="2676"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2216770" y="2808209"/>
              <a:ext cx="7014" cy="54395"/>
            </a:xfrm>
            <a:custGeom>
              <a:rect b="b" l="l" r="r" t="t"/>
              <a:pathLst>
                <a:path extrusionOk="0" h="3071" w="396">
                  <a:moveTo>
                    <a:pt x="1" y="0"/>
                  </a:moveTo>
                  <a:lnTo>
                    <a:pt x="1" y="3070"/>
                  </a:lnTo>
                  <a:lnTo>
                    <a:pt x="396" y="3070"/>
                  </a:lnTo>
                  <a:lnTo>
                    <a:pt x="3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2179627" y="2835664"/>
              <a:ext cx="7014" cy="54395"/>
            </a:xfrm>
            <a:custGeom>
              <a:rect b="b" l="l" r="r" t="t"/>
              <a:pathLst>
                <a:path extrusionOk="0" h="3071" w="396">
                  <a:moveTo>
                    <a:pt x="0" y="0"/>
                  </a:moveTo>
                  <a:lnTo>
                    <a:pt x="0" y="3070"/>
                  </a:lnTo>
                  <a:lnTo>
                    <a:pt x="395" y="3070"/>
                  </a:lnTo>
                  <a:lnTo>
                    <a:pt x="3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2253382" y="2843740"/>
              <a:ext cx="6483" cy="38241"/>
            </a:xfrm>
            <a:custGeom>
              <a:rect b="b" l="l" r="r" t="t"/>
              <a:pathLst>
                <a:path extrusionOk="0" h="2159" w="366">
                  <a:moveTo>
                    <a:pt x="0" y="0"/>
                  </a:moveTo>
                  <a:lnTo>
                    <a:pt x="0" y="2158"/>
                  </a:lnTo>
                  <a:lnTo>
                    <a:pt x="365" y="2158"/>
                  </a:lnTo>
                  <a:lnTo>
                    <a:pt x="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3010343" y="2469086"/>
              <a:ext cx="362894" cy="304407"/>
            </a:xfrm>
            <a:custGeom>
              <a:rect b="b" l="l" r="r" t="t"/>
              <a:pathLst>
                <a:path extrusionOk="0" h="17186" w="20488">
                  <a:moveTo>
                    <a:pt x="10498" y="1"/>
                  </a:moveTo>
                  <a:cubicBezTo>
                    <a:pt x="6617" y="1"/>
                    <a:pt x="2814" y="1948"/>
                    <a:pt x="1612" y="5955"/>
                  </a:cubicBezTo>
                  <a:cubicBezTo>
                    <a:pt x="1" y="11274"/>
                    <a:pt x="3891" y="16897"/>
                    <a:pt x="9423" y="17171"/>
                  </a:cubicBezTo>
                  <a:cubicBezTo>
                    <a:pt x="9627" y="17181"/>
                    <a:pt x="9833" y="17186"/>
                    <a:pt x="10039" y="17186"/>
                  </a:cubicBezTo>
                  <a:cubicBezTo>
                    <a:pt x="12910" y="17186"/>
                    <a:pt x="15978" y="16193"/>
                    <a:pt x="17934" y="14009"/>
                  </a:cubicBezTo>
                  <a:cubicBezTo>
                    <a:pt x="20032" y="11760"/>
                    <a:pt x="20487" y="8386"/>
                    <a:pt x="19454" y="5559"/>
                  </a:cubicBezTo>
                  <a:cubicBezTo>
                    <a:pt x="1887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3056112" y="2505839"/>
              <a:ext cx="275128" cy="231538"/>
            </a:xfrm>
            <a:custGeom>
              <a:rect b="b" l="l" r="r" t="t"/>
              <a:pathLst>
                <a:path extrusionOk="0" h="13072" w="15533">
                  <a:moveTo>
                    <a:pt x="7965" y="1"/>
                  </a:moveTo>
                  <a:cubicBezTo>
                    <a:pt x="5010" y="1"/>
                    <a:pt x="2117" y="1475"/>
                    <a:pt x="1216" y="4518"/>
                  </a:cubicBezTo>
                  <a:cubicBezTo>
                    <a:pt x="0" y="8591"/>
                    <a:pt x="2979" y="12877"/>
                    <a:pt x="7174" y="13059"/>
                  </a:cubicBezTo>
                  <a:cubicBezTo>
                    <a:pt x="7340" y="13068"/>
                    <a:pt x="7507" y="13072"/>
                    <a:pt x="7674" y="13072"/>
                  </a:cubicBezTo>
                  <a:cubicBezTo>
                    <a:pt x="9871" y="13072"/>
                    <a:pt x="12180" y="12326"/>
                    <a:pt x="13648" y="10688"/>
                  </a:cubicBezTo>
                  <a:cubicBezTo>
                    <a:pt x="15198" y="8925"/>
                    <a:pt x="15533" y="6372"/>
                    <a:pt x="14773" y="4214"/>
                  </a:cubicBezTo>
                  <a:cubicBezTo>
                    <a:pt x="14317" y="2968"/>
                    <a:pt x="13526" y="1873"/>
                    <a:pt x="12341" y="1174"/>
                  </a:cubicBezTo>
                  <a:cubicBezTo>
                    <a:pt x="11044" y="396"/>
                    <a:pt x="9496" y="1"/>
                    <a:pt x="79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3228402" y="2505627"/>
              <a:ext cx="41996" cy="21025"/>
            </a:xfrm>
            <a:custGeom>
              <a:rect b="b" l="l" r="r" t="t"/>
              <a:pathLst>
                <a:path extrusionOk="0" h="1187" w="2371">
                  <a:moveTo>
                    <a:pt x="91" y="1"/>
                  </a:moveTo>
                  <a:lnTo>
                    <a:pt x="0" y="396"/>
                  </a:lnTo>
                  <a:cubicBezTo>
                    <a:pt x="760" y="578"/>
                    <a:pt x="1520" y="852"/>
                    <a:pt x="2158" y="1186"/>
                  </a:cubicBezTo>
                  <a:lnTo>
                    <a:pt x="2371" y="822"/>
                  </a:lnTo>
                  <a:cubicBezTo>
                    <a:pt x="1641" y="457"/>
                    <a:pt x="882" y="153"/>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3292999" y="2540626"/>
              <a:ext cx="37710" cy="121153"/>
            </a:xfrm>
            <a:custGeom>
              <a:rect b="b" l="l" r="r" t="t"/>
              <a:pathLst>
                <a:path extrusionOk="0" h="6840" w="2129">
                  <a:moveTo>
                    <a:pt x="274" y="1"/>
                  </a:moveTo>
                  <a:lnTo>
                    <a:pt x="1" y="274"/>
                  </a:lnTo>
                  <a:cubicBezTo>
                    <a:pt x="548" y="882"/>
                    <a:pt x="943" y="1581"/>
                    <a:pt x="1216" y="2341"/>
                  </a:cubicBezTo>
                  <a:cubicBezTo>
                    <a:pt x="1763" y="3739"/>
                    <a:pt x="1703" y="5320"/>
                    <a:pt x="1216" y="6748"/>
                  </a:cubicBezTo>
                  <a:lnTo>
                    <a:pt x="1551" y="6840"/>
                  </a:lnTo>
                  <a:cubicBezTo>
                    <a:pt x="2128" y="5411"/>
                    <a:pt x="2128" y="3709"/>
                    <a:pt x="1611" y="2189"/>
                  </a:cubicBezTo>
                  <a:cubicBezTo>
                    <a:pt x="1308" y="1338"/>
                    <a:pt x="852" y="609"/>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3063640" y="2504015"/>
              <a:ext cx="250366" cy="237454"/>
            </a:xfrm>
            <a:custGeom>
              <a:rect b="b" l="l" r="r" t="t"/>
              <a:pathLst>
                <a:path extrusionOk="0" h="13406" w="14135">
                  <a:moveTo>
                    <a:pt x="6870" y="1"/>
                  </a:moveTo>
                  <a:cubicBezTo>
                    <a:pt x="3770" y="213"/>
                    <a:pt x="1399" y="1976"/>
                    <a:pt x="609" y="4621"/>
                  </a:cubicBezTo>
                  <a:cubicBezTo>
                    <a:pt x="1" y="6627"/>
                    <a:pt x="335" y="8815"/>
                    <a:pt x="1582" y="10548"/>
                  </a:cubicBezTo>
                  <a:cubicBezTo>
                    <a:pt x="2797" y="12250"/>
                    <a:pt x="4682" y="13284"/>
                    <a:pt x="6718" y="13405"/>
                  </a:cubicBezTo>
                  <a:lnTo>
                    <a:pt x="7205" y="13405"/>
                  </a:lnTo>
                  <a:cubicBezTo>
                    <a:pt x="9697" y="13405"/>
                    <a:pt x="11916" y="12493"/>
                    <a:pt x="13375" y="10974"/>
                  </a:cubicBezTo>
                  <a:cubicBezTo>
                    <a:pt x="13679" y="10639"/>
                    <a:pt x="13892" y="10274"/>
                    <a:pt x="14135" y="9910"/>
                  </a:cubicBezTo>
                  <a:lnTo>
                    <a:pt x="13801" y="9727"/>
                  </a:lnTo>
                  <a:cubicBezTo>
                    <a:pt x="13557" y="10062"/>
                    <a:pt x="13345" y="10396"/>
                    <a:pt x="13071" y="10700"/>
                  </a:cubicBezTo>
                  <a:cubicBezTo>
                    <a:pt x="11701" y="12155"/>
                    <a:pt x="9555" y="13021"/>
                    <a:pt x="7185" y="13021"/>
                  </a:cubicBezTo>
                  <a:cubicBezTo>
                    <a:pt x="7030" y="13021"/>
                    <a:pt x="6875" y="13017"/>
                    <a:pt x="6718" y="13010"/>
                  </a:cubicBezTo>
                  <a:cubicBezTo>
                    <a:pt x="4834" y="12949"/>
                    <a:pt x="3041" y="11946"/>
                    <a:pt x="1885" y="10335"/>
                  </a:cubicBezTo>
                  <a:cubicBezTo>
                    <a:pt x="730" y="8694"/>
                    <a:pt x="366" y="6627"/>
                    <a:pt x="943" y="4742"/>
                  </a:cubicBezTo>
                  <a:cubicBezTo>
                    <a:pt x="1703" y="2220"/>
                    <a:pt x="3952" y="609"/>
                    <a:pt x="690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3152486" y="2533630"/>
              <a:ext cx="87234" cy="177692"/>
            </a:xfrm>
            <a:custGeom>
              <a:rect b="b" l="l" r="r" t="t"/>
              <a:pathLst>
                <a:path extrusionOk="0" h="10032" w="4925">
                  <a:moveTo>
                    <a:pt x="2432" y="0"/>
                  </a:moveTo>
                  <a:cubicBezTo>
                    <a:pt x="2098" y="0"/>
                    <a:pt x="1885" y="61"/>
                    <a:pt x="1824" y="244"/>
                  </a:cubicBezTo>
                  <a:cubicBezTo>
                    <a:pt x="1794" y="365"/>
                    <a:pt x="1733" y="548"/>
                    <a:pt x="1733" y="821"/>
                  </a:cubicBezTo>
                  <a:lnTo>
                    <a:pt x="1733" y="1551"/>
                  </a:lnTo>
                  <a:cubicBezTo>
                    <a:pt x="1246" y="1672"/>
                    <a:pt x="821" y="1885"/>
                    <a:pt x="517" y="2280"/>
                  </a:cubicBezTo>
                  <a:cubicBezTo>
                    <a:pt x="213" y="2645"/>
                    <a:pt x="61" y="3070"/>
                    <a:pt x="61" y="3526"/>
                  </a:cubicBezTo>
                  <a:cubicBezTo>
                    <a:pt x="61" y="3982"/>
                    <a:pt x="183" y="4347"/>
                    <a:pt x="426" y="4651"/>
                  </a:cubicBezTo>
                  <a:cubicBezTo>
                    <a:pt x="639" y="4955"/>
                    <a:pt x="912" y="5198"/>
                    <a:pt x="1216" y="5320"/>
                  </a:cubicBezTo>
                  <a:cubicBezTo>
                    <a:pt x="1550" y="5411"/>
                    <a:pt x="1854" y="5532"/>
                    <a:pt x="2158" y="5624"/>
                  </a:cubicBezTo>
                  <a:cubicBezTo>
                    <a:pt x="2462" y="5684"/>
                    <a:pt x="2736" y="5806"/>
                    <a:pt x="2949" y="5867"/>
                  </a:cubicBezTo>
                  <a:cubicBezTo>
                    <a:pt x="3192" y="5958"/>
                    <a:pt x="3313" y="6080"/>
                    <a:pt x="3313" y="6262"/>
                  </a:cubicBezTo>
                  <a:cubicBezTo>
                    <a:pt x="3313" y="6748"/>
                    <a:pt x="3009" y="6991"/>
                    <a:pt x="2432" y="6991"/>
                  </a:cubicBezTo>
                  <a:cubicBezTo>
                    <a:pt x="2128" y="6991"/>
                    <a:pt x="1824" y="6839"/>
                    <a:pt x="1581" y="6536"/>
                  </a:cubicBezTo>
                  <a:cubicBezTo>
                    <a:pt x="1277" y="6232"/>
                    <a:pt x="1064" y="6080"/>
                    <a:pt x="882" y="6080"/>
                  </a:cubicBezTo>
                  <a:cubicBezTo>
                    <a:pt x="669" y="6080"/>
                    <a:pt x="517" y="6140"/>
                    <a:pt x="365" y="6292"/>
                  </a:cubicBezTo>
                  <a:cubicBezTo>
                    <a:pt x="122" y="6536"/>
                    <a:pt x="0" y="6748"/>
                    <a:pt x="0" y="6900"/>
                  </a:cubicBezTo>
                  <a:cubicBezTo>
                    <a:pt x="0" y="7052"/>
                    <a:pt x="61" y="7204"/>
                    <a:pt x="213" y="7447"/>
                  </a:cubicBezTo>
                  <a:lnTo>
                    <a:pt x="365" y="7630"/>
                  </a:lnTo>
                  <a:cubicBezTo>
                    <a:pt x="487" y="7751"/>
                    <a:pt x="639" y="7903"/>
                    <a:pt x="912" y="8055"/>
                  </a:cubicBezTo>
                  <a:cubicBezTo>
                    <a:pt x="1186" y="8207"/>
                    <a:pt x="1490" y="8298"/>
                    <a:pt x="1794" y="8390"/>
                  </a:cubicBezTo>
                  <a:lnTo>
                    <a:pt x="1794" y="9119"/>
                  </a:lnTo>
                  <a:cubicBezTo>
                    <a:pt x="1794" y="9362"/>
                    <a:pt x="1824" y="9605"/>
                    <a:pt x="1854" y="9727"/>
                  </a:cubicBezTo>
                  <a:cubicBezTo>
                    <a:pt x="1885" y="9818"/>
                    <a:pt x="1946" y="9909"/>
                    <a:pt x="2037" y="9940"/>
                  </a:cubicBezTo>
                  <a:cubicBezTo>
                    <a:pt x="2128" y="9970"/>
                    <a:pt x="2280" y="10031"/>
                    <a:pt x="2432" y="10031"/>
                  </a:cubicBezTo>
                  <a:cubicBezTo>
                    <a:pt x="2584" y="10031"/>
                    <a:pt x="2705" y="9970"/>
                    <a:pt x="2797" y="9940"/>
                  </a:cubicBezTo>
                  <a:cubicBezTo>
                    <a:pt x="2918" y="9909"/>
                    <a:pt x="3009" y="9818"/>
                    <a:pt x="3040" y="9727"/>
                  </a:cubicBezTo>
                  <a:cubicBezTo>
                    <a:pt x="3070" y="9605"/>
                    <a:pt x="3101" y="9423"/>
                    <a:pt x="3101" y="9150"/>
                  </a:cubicBezTo>
                  <a:lnTo>
                    <a:pt x="3101" y="8390"/>
                  </a:lnTo>
                  <a:cubicBezTo>
                    <a:pt x="3648" y="8268"/>
                    <a:pt x="4073" y="8055"/>
                    <a:pt x="4408" y="7660"/>
                  </a:cubicBezTo>
                  <a:cubicBezTo>
                    <a:pt x="4742" y="7295"/>
                    <a:pt x="4924" y="6779"/>
                    <a:pt x="4924" y="6171"/>
                  </a:cubicBezTo>
                  <a:cubicBezTo>
                    <a:pt x="4924" y="5776"/>
                    <a:pt x="4864" y="5411"/>
                    <a:pt x="4742" y="5259"/>
                  </a:cubicBezTo>
                  <a:cubicBezTo>
                    <a:pt x="4560" y="4985"/>
                    <a:pt x="4377" y="4803"/>
                    <a:pt x="4134" y="4681"/>
                  </a:cubicBezTo>
                  <a:cubicBezTo>
                    <a:pt x="3921" y="4590"/>
                    <a:pt x="3648" y="4469"/>
                    <a:pt x="3374" y="4377"/>
                  </a:cubicBezTo>
                  <a:cubicBezTo>
                    <a:pt x="3101" y="4286"/>
                    <a:pt x="2857" y="4225"/>
                    <a:pt x="2614" y="4195"/>
                  </a:cubicBezTo>
                  <a:cubicBezTo>
                    <a:pt x="2341" y="4165"/>
                    <a:pt x="2158" y="4073"/>
                    <a:pt x="2006" y="3982"/>
                  </a:cubicBezTo>
                  <a:cubicBezTo>
                    <a:pt x="1854" y="3861"/>
                    <a:pt x="1794" y="3739"/>
                    <a:pt x="1794" y="3557"/>
                  </a:cubicBezTo>
                  <a:cubicBezTo>
                    <a:pt x="1794" y="3374"/>
                    <a:pt x="1854" y="3253"/>
                    <a:pt x="1976" y="3131"/>
                  </a:cubicBezTo>
                  <a:cubicBezTo>
                    <a:pt x="2098" y="3010"/>
                    <a:pt x="2280" y="2979"/>
                    <a:pt x="2462" y="2979"/>
                  </a:cubicBezTo>
                  <a:cubicBezTo>
                    <a:pt x="2645" y="2979"/>
                    <a:pt x="2857" y="3010"/>
                    <a:pt x="2949" y="3101"/>
                  </a:cubicBezTo>
                  <a:cubicBezTo>
                    <a:pt x="3009" y="3131"/>
                    <a:pt x="3070" y="3162"/>
                    <a:pt x="3101" y="3222"/>
                  </a:cubicBezTo>
                  <a:cubicBezTo>
                    <a:pt x="3161" y="3283"/>
                    <a:pt x="3222" y="3314"/>
                    <a:pt x="3344" y="3405"/>
                  </a:cubicBezTo>
                  <a:cubicBezTo>
                    <a:pt x="3405" y="3466"/>
                    <a:pt x="3526" y="3526"/>
                    <a:pt x="3678" y="3526"/>
                  </a:cubicBezTo>
                  <a:cubicBezTo>
                    <a:pt x="3921" y="3526"/>
                    <a:pt x="4104" y="3374"/>
                    <a:pt x="4286" y="3101"/>
                  </a:cubicBezTo>
                  <a:cubicBezTo>
                    <a:pt x="4468" y="2827"/>
                    <a:pt x="4560" y="2645"/>
                    <a:pt x="4560" y="2523"/>
                  </a:cubicBezTo>
                  <a:cubicBezTo>
                    <a:pt x="4560" y="2432"/>
                    <a:pt x="4438" y="2280"/>
                    <a:pt x="4256" y="2067"/>
                  </a:cubicBezTo>
                  <a:lnTo>
                    <a:pt x="4225" y="2037"/>
                  </a:lnTo>
                  <a:lnTo>
                    <a:pt x="4104" y="1976"/>
                  </a:lnTo>
                  <a:cubicBezTo>
                    <a:pt x="4012" y="1885"/>
                    <a:pt x="3921" y="1824"/>
                    <a:pt x="3709" y="1733"/>
                  </a:cubicBezTo>
                  <a:cubicBezTo>
                    <a:pt x="3526" y="1672"/>
                    <a:pt x="3344" y="1581"/>
                    <a:pt x="3101" y="1551"/>
                  </a:cubicBezTo>
                  <a:lnTo>
                    <a:pt x="3101" y="912"/>
                  </a:lnTo>
                  <a:cubicBezTo>
                    <a:pt x="3101" y="700"/>
                    <a:pt x="3070" y="548"/>
                    <a:pt x="3070" y="456"/>
                  </a:cubicBezTo>
                  <a:cubicBezTo>
                    <a:pt x="3040" y="335"/>
                    <a:pt x="3009" y="213"/>
                    <a:pt x="2888" y="152"/>
                  </a:cubicBezTo>
                  <a:cubicBezTo>
                    <a:pt x="2797" y="31"/>
                    <a:pt x="2645" y="0"/>
                    <a:pt x="2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3195014" y="2376414"/>
              <a:ext cx="6483" cy="54944"/>
            </a:xfrm>
            <a:custGeom>
              <a:rect b="b" l="l" r="r" t="t"/>
              <a:pathLst>
                <a:path extrusionOk="0" h="3102" w="366">
                  <a:moveTo>
                    <a:pt x="0" y="1"/>
                  </a:moveTo>
                  <a:lnTo>
                    <a:pt x="0" y="3101"/>
                  </a:lnTo>
                  <a:lnTo>
                    <a:pt x="365" y="3101"/>
                  </a:lnTo>
                  <a:lnTo>
                    <a:pt x="3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3158402" y="2403337"/>
              <a:ext cx="7014" cy="54944"/>
            </a:xfrm>
            <a:custGeom>
              <a:rect b="b" l="l" r="r" t="t"/>
              <a:pathLst>
                <a:path extrusionOk="0" h="3102" w="396">
                  <a:moveTo>
                    <a:pt x="1" y="1"/>
                  </a:moveTo>
                  <a:lnTo>
                    <a:pt x="1" y="3101"/>
                  </a:lnTo>
                  <a:lnTo>
                    <a:pt x="396" y="3101"/>
                  </a:lnTo>
                  <a:lnTo>
                    <a:pt x="3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3231094" y="2411414"/>
              <a:ext cx="7014" cy="38241"/>
            </a:xfrm>
            <a:custGeom>
              <a:rect b="b" l="l" r="r" t="t"/>
              <a:pathLst>
                <a:path extrusionOk="0" h="2159" w="396">
                  <a:moveTo>
                    <a:pt x="0" y="1"/>
                  </a:moveTo>
                  <a:lnTo>
                    <a:pt x="0" y="2159"/>
                  </a:lnTo>
                  <a:lnTo>
                    <a:pt x="395" y="2159"/>
                  </a:lnTo>
                  <a:lnTo>
                    <a:pt x="3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212370" y="2240754"/>
              <a:ext cx="4284477" cy="1716908"/>
            </a:xfrm>
            <a:custGeom>
              <a:rect b="b" l="l" r="r" t="t"/>
              <a:pathLst>
                <a:path extrusionOk="0" h="96932" w="241890">
                  <a:moveTo>
                    <a:pt x="240795" y="0"/>
                  </a:moveTo>
                  <a:lnTo>
                    <a:pt x="224837" y="15958"/>
                  </a:lnTo>
                  <a:lnTo>
                    <a:pt x="207907" y="15958"/>
                  </a:lnTo>
                  <a:lnTo>
                    <a:pt x="186083" y="37752"/>
                  </a:lnTo>
                  <a:lnTo>
                    <a:pt x="166265" y="37752"/>
                  </a:lnTo>
                  <a:lnTo>
                    <a:pt x="154958" y="49028"/>
                  </a:lnTo>
                  <a:lnTo>
                    <a:pt x="129334" y="49028"/>
                  </a:lnTo>
                  <a:lnTo>
                    <a:pt x="112556" y="65807"/>
                  </a:lnTo>
                  <a:lnTo>
                    <a:pt x="99121" y="65807"/>
                  </a:lnTo>
                  <a:lnTo>
                    <a:pt x="92251" y="58907"/>
                  </a:lnTo>
                  <a:lnTo>
                    <a:pt x="64014" y="58907"/>
                  </a:lnTo>
                  <a:lnTo>
                    <a:pt x="47448" y="75503"/>
                  </a:lnTo>
                  <a:lnTo>
                    <a:pt x="20305" y="75503"/>
                  </a:lnTo>
                  <a:lnTo>
                    <a:pt x="0" y="95868"/>
                  </a:lnTo>
                  <a:lnTo>
                    <a:pt x="1064" y="96932"/>
                  </a:lnTo>
                  <a:lnTo>
                    <a:pt x="20973" y="77023"/>
                  </a:lnTo>
                  <a:lnTo>
                    <a:pt x="48056" y="77023"/>
                  </a:lnTo>
                  <a:lnTo>
                    <a:pt x="64622" y="60427"/>
                  </a:lnTo>
                  <a:lnTo>
                    <a:pt x="91643" y="60427"/>
                  </a:lnTo>
                  <a:lnTo>
                    <a:pt x="98513" y="67326"/>
                  </a:lnTo>
                  <a:lnTo>
                    <a:pt x="113224" y="67326"/>
                  </a:lnTo>
                  <a:lnTo>
                    <a:pt x="129972" y="50548"/>
                  </a:lnTo>
                  <a:lnTo>
                    <a:pt x="155566" y="50548"/>
                  </a:lnTo>
                  <a:lnTo>
                    <a:pt x="166873" y="39271"/>
                  </a:lnTo>
                  <a:lnTo>
                    <a:pt x="186691" y="39271"/>
                  </a:lnTo>
                  <a:lnTo>
                    <a:pt x="208545" y="17478"/>
                  </a:lnTo>
                  <a:lnTo>
                    <a:pt x="225476" y="17478"/>
                  </a:lnTo>
                  <a:lnTo>
                    <a:pt x="241889" y="1064"/>
                  </a:lnTo>
                  <a:lnTo>
                    <a:pt x="240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4355767" y="2236450"/>
              <a:ext cx="144853" cy="146447"/>
            </a:xfrm>
            <a:custGeom>
              <a:rect b="b" l="l" r="r" t="t"/>
              <a:pathLst>
                <a:path extrusionOk="0" h="8268" w="8178">
                  <a:moveTo>
                    <a:pt x="1" y="0"/>
                  </a:moveTo>
                  <a:lnTo>
                    <a:pt x="1" y="1520"/>
                  </a:lnTo>
                  <a:lnTo>
                    <a:pt x="6657" y="1520"/>
                  </a:lnTo>
                  <a:lnTo>
                    <a:pt x="6657" y="8268"/>
                  </a:lnTo>
                  <a:lnTo>
                    <a:pt x="8177" y="8268"/>
                  </a:lnTo>
                  <a:lnTo>
                    <a:pt x="817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989258" y="3527780"/>
              <a:ext cx="155073" cy="131179"/>
            </a:xfrm>
            <a:custGeom>
              <a:rect b="b" l="l" r="r" t="t"/>
              <a:pathLst>
                <a:path extrusionOk="0" h="7406" w="8755">
                  <a:moveTo>
                    <a:pt x="4528" y="0"/>
                  </a:moveTo>
                  <a:cubicBezTo>
                    <a:pt x="2862" y="0"/>
                    <a:pt x="1222" y="838"/>
                    <a:pt x="699" y="2567"/>
                  </a:cubicBezTo>
                  <a:cubicBezTo>
                    <a:pt x="0" y="4847"/>
                    <a:pt x="1672" y="7279"/>
                    <a:pt x="4043" y="7400"/>
                  </a:cubicBezTo>
                  <a:cubicBezTo>
                    <a:pt x="4122" y="7404"/>
                    <a:pt x="4203" y="7406"/>
                    <a:pt x="4283" y="7406"/>
                  </a:cubicBezTo>
                  <a:cubicBezTo>
                    <a:pt x="5499" y="7406"/>
                    <a:pt x="6835" y="6975"/>
                    <a:pt x="7690" y="6063"/>
                  </a:cubicBezTo>
                  <a:cubicBezTo>
                    <a:pt x="8572" y="5029"/>
                    <a:pt x="8754" y="3601"/>
                    <a:pt x="8329" y="2385"/>
                  </a:cubicBezTo>
                  <a:cubicBezTo>
                    <a:pt x="8055" y="1686"/>
                    <a:pt x="7599" y="1048"/>
                    <a:pt x="6961" y="652"/>
                  </a:cubicBezTo>
                  <a:cubicBezTo>
                    <a:pt x="6240"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1033947" y="3563984"/>
              <a:ext cx="68388" cy="57796"/>
            </a:xfrm>
            <a:custGeom>
              <a:rect b="b" l="l" r="r" t="t"/>
              <a:pathLst>
                <a:path extrusionOk="0" h="3263" w="3861">
                  <a:moveTo>
                    <a:pt x="1995" y="1"/>
                  </a:moveTo>
                  <a:cubicBezTo>
                    <a:pt x="1254" y="1"/>
                    <a:pt x="526" y="366"/>
                    <a:pt x="304" y="1131"/>
                  </a:cubicBezTo>
                  <a:cubicBezTo>
                    <a:pt x="0" y="2104"/>
                    <a:pt x="699" y="3168"/>
                    <a:pt x="1763" y="3259"/>
                  </a:cubicBezTo>
                  <a:cubicBezTo>
                    <a:pt x="1804" y="3261"/>
                    <a:pt x="1845" y="3262"/>
                    <a:pt x="1886" y="3262"/>
                  </a:cubicBezTo>
                  <a:cubicBezTo>
                    <a:pt x="2430" y="3262"/>
                    <a:pt x="3007" y="3075"/>
                    <a:pt x="3374" y="2651"/>
                  </a:cubicBezTo>
                  <a:cubicBezTo>
                    <a:pt x="3800" y="2225"/>
                    <a:pt x="3860" y="1587"/>
                    <a:pt x="3678" y="1040"/>
                  </a:cubicBezTo>
                  <a:cubicBezTo>
                    <a:pt x="3556" y="736"/>
                    <a:pt x="3374" y="493"/>
                    <a:pt x="3070" y="280"/>
                  </a:cubicBezTo>
                  <a:cubicBezTo>
                    <a:pt x="2752" y="96"/>
                    <a:pt x="2372" y="1"/>
                    <a:pt x="19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1269222" y="3235594"/>
              <a:ext cx="155073" cy="131037"/>
            </a:xfrm>
            <a:custGeom>
              <a:rect b="b" l="l" r="r" t="t"/>
              <a:pathLst>
                <a:path extrusionOk="0" h="7398" w="8755">
                  <a:moveTo>
                    <a:pt x="4501" y="0"/>
                  </a:moveTo>
                  <a:cubicBezTo>
                    <a:pt x="2844" y="0"/>
                    <a:pt x="1219" y="839"/>
                    <a:pt x="699" y="2559"/>
                  </a:cubicBezTo>
                  <a:cubicBezTo>
                    <a:pt x="0" y="4838"/>
                    <a:pt x="1672" y="7270"/>
                    <a:pt x="4043" y="7391"/>
                  </a:cubicBezTo>
                  <a:cubicBezTo>
                    <a:pt x="4127" y="7395"/>
                    <a:pt x="4212" y="7397"/>
                    <a:pt x="4297" y="7397"/>
                  </a:cubicBezTo>
                  <a:cubicBezTo>
                    <a:pt x="5509" y="7397"/>
                    <a:pt x="6838" y="6991"/>
                    <a:pt x="7690" y="6054"/>
                  </a:cubicBezTo>
                  <a:cubicBezTo>
                    <a:pt x="8572" y="5021"/>
                    <a:pt x="8754" y="3592"/>
                    <a:pt x="8328" y="2376"/>
                  </a:cubicBezTo>
                  <a:cubicBezTo>
                    <a:pt x="8055" y="1677"/>
                    <a:pt x="7599" y="1039"/>
                    <a:pt x="6961" y="674"/>
                  </a:cubicBezTo>
                  <a:cubicBezTo>
                    <a:pt x="6233" y="227"/>
                    <a:pt x="5363" y="0"/>
                    <a:pt x="4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1313893" y="3271922"/>
              <a:ext cx="68406" cy="57636"/>
            </a:xfrm>
            <a:custGeom>
              <a:rect b="b" l="l" r="r" t="t"/>
              <a:pathLst>
                <a:path extrusionOk="0" h="3254" w="3862">
                  <a:moveTo>
                    <a:pt x="1989" y="1"/>
                  </a:moveTo>
                  <a:cubicBezTo>
                    <a:pt x="1251" y="1"/>
                    <a:pt x="526" y="372"/>
                    <a:pt x="305" y="1115"/>
                  </a:cubicBezTo>
                  <a:cubicBezTo>
                    <a:pt x="1" y="2119"/>
                    <a:pt x="730" y="3182"/>
                    <a:pt x="1794" y="3243"/>
                  </a:cubicBezTo>
                  <a:cubicBezTo>
                    <a:pt x="1855" y="3250"/>
                    <a:pt x="1918" y="3253"/>
                    <a:pt x="1982" y="3253"/>
                  </a:cubicBezTo>
                  <a:cubicBezTo>
                    <a:pt x="2487" y="3253"/>
                    <a:pt x="3051" y="3040"/>
                    <a:pt x="3375" y="2635"/>
                  </a:cubicBezTo>
                  <a:cubicBezTo>
                    <a:pt x="3770" y="2210"/>
                    <a:pt x="3861" y="1571"/>
                    <a:pt x="3679" y="1055"/>
                  </a:cubicBezTo>
                  <a:cubicBezTo>
                    <a:pt x="3557" y="751"/>
                    <a:pt x="3375" y="477"/>
                    <a:pt x="3071" y="295"/>
                  </a:cubicBezTo>
                  <a:cubicBezTo>
                    <a:pt x="2751" y="99"/>
                    <a:pt x="2368" y="1"/>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1766678" y="3235594"/>
              <a:ext cx="154542" cy="131037"/>
            </a:xfrm>
            <a:custGeom>
              <a:rect b="b" l="l" r="r" t="t"/>
              <a:pathLst>
                <a:path extrusionOk="0" h="7398" w="8725">
                  <a:moveTo>
                    <a:pt x="4502" y="0"/>
                  </a:moveTo>
                  <a:cubicBezTo>
                    <a:pt x="2845" y="0"/>
                    <a:pt x="1220" y="839"/>
                    <a:pt x="700" y="2559"/>
                  </a:cubicBezTo>
                  <a:cubicBezTo>
                    <a:pt x="1" y="4838"/>
                    <a:pt x="1672" y="7270"/>
                    <a:pt x="4043" y="7391"/>
                  </a:cubicBezTo>
                  <a:cubicBezTo>
                    <a:pt x="4128" y="7395"/>
                    <a:pt x="4212" y="7397"/>
                    <a:pt x="4298" y="7397"/>
                  </a:cubicBezTo>
                  <a:cubicBezTo>
                    <a:pt x="5510" y="7397"/>
                    <a:pt x="6839" y="6991"/>
                    <a:pt x="7691" y="6054"/>
                  </a:cubicBezTo>
                  <a:cubicBezTo>
                    <a:pt x="8542" y="5021"/>
                    <a:pt x="8724" y="3592"/>
                    <a:pt x="8329" y="2376"/>
                  </a:cubicBezTo>
                  <a:cubicBezTo>
                    <a:pt x="8056" y="1677"/>
                    <a:pt x="7600" y="1039"/>
                    <a:pt x="6961" y="674"/>
                  </a:cubicBezTo>
                  <a:cubicBezTo>
                    <a:pt x="6234" y="227"/>
                    <a:pt x="5363" y="0"/>
                    <a:pt x="4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810835" y="3271922"/>
              <a:ext cx="68919" cy="57636"/>
            </a:xfrm>
            <a:custGeom>
              <a:rect b="b" l="l" r="r" t="t"/>
              <a:pathLst>
                <a:path extrusionOk="0" h="3254" w="3891">
                  <a:moveTo>
                    <a:pt x="2004" y="1"/>
                  </a:moveTo>
                  <a:cubicBezTo>
                    <a:pt x="1264" y="1"/>
                    <a:pt x="545" y="372"/>
                    <a:pt x="304" y="1115"/>
                  </a:cubicBezTo>
                  <a:cubicBezTo>
                    <a:pt x="0" y="2119"/>
                    <a:pt x="730" y="3182"/>
                    <a:pt x="1793" y="3243"/>
                  </a:cubicBezTo>
                  <a:cubicBezTo>
                    <a:pt x="1858" y="3250"/>
                    <a:pt x="1923" y="3253"/>
                    <a:pt x="1989" y="3253"/>
                  </a:cubicBezTo>
                  <a:cubicBezTo>
                    <a:pt x="2511" y="3253"/>
                    <a:pt x="3053" y="3040"/>
                    <a:pt x="3404" y="2635"/>
                  </a:cubicBezTo>
                  <a:cubicBezTo>
                    <a:pt x="3769" y="2210"/>
                    <a:pt x="3891" y="1571"/>
                    <a:pt x="3708" y="1055"/>
                  </a:cubicBezTo>
                  <a:cubicBezTo>
                    <a:pt x="3587" y="751"/>
                    <a:pt x="3404" y="477"/>
                    <a:pt x="3101" y="295"/>
                  </a:cubicBezTo>
                  <a:cubicBezTo>
                    <a:pt x="2770" y="99"/>
                    <a:pt x="2384" y="1"/>
                    <a:pt x="20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1883509" y="3353347"/>
              <a:ext cx="155073" cy="131196"/>
            </a:xfrm>
            <a:custGeom>
              <a:rect b="b" l="l" r="r" t="t"/>
              <a:pathLst>
                <a:path extrusionOk="0" h="7407" w="8755">
                  <a:moveTo>
                    <a:pt x="4528" y="0"/>
                  </a:moveTo>
                  <a:cubicBezTo>
                    <a:pt x="2862" y="0"/>
                    <a:pt x="1222" y="838"/>
                    <a:pt x="700" y="2567"/>
                  </a:cubicBezTo>
                  <a:cubicBezTo>
                    <a:pt x="1" y="4847"/>
                    <a:pt x="1703" y="7278"/>
                    <a:pt x="4043" y="7400"/>
                  </a:cubicBezTo>
                  <a:cubicBezTo>
                    <a:pt x="4127" y="7404"/>
                    <a:pt x="4212" y="7406"/>
                    <a:pt x="4298" y="7406"/>
                  </a:cubicBezTo>
                  <a:cubicBezTo>
                    <a:pt x="5510" y="7406"/>
                    <a:pt x="6839" y="7000"/>
                    <a:pt x="7691" y="6063"/>
                  </a:cubicBezTo>
                  <a:cubicBezTo>
                    <a:pt x="8572" y="4999"/>
                    <a:pt x="8755" y="3570"/>
                    <a:pt x="8329" y="2385"/>
                  </a:cubicBezTo>
                  <a:cubicBezTo>
                    <a:pt x="8086" y="1686"/>
                    <a:pt x="7630" y="1047"/>
                    <a:pt x="6961" y="652"/>
                  </a:cubicBezTo>
                  <a:cubicBezTo>
                    <a:pt x="6241"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1928198" y="3389835"/>
              <a:ext cx="68937" cy="57495"/>
            </a:xfrm>
            <a:custGeom>
              <a:rect b="b" l="l" r="r" t="t"/>
              <a:pathLst>
                <a:path extrusionOk="0" h="3246" w="3892">
                  <a:moveTo>
                    <a:pt x="1989" y="0"/>
                  </a:moveTo>
                  <a:cubicBezTo>
                    <a:pt x="1250" y="0"/>
                    <a:pt x="525" y="372"/>
                    <a:pt x="304" y="1115"/>
                  </a:cubicBezTo>
                  <a:cubicBezTo>
                    <a:pt x="0" y="2118"/>
                    <a:pt x="730" y="3182"/>
                    <a:pt x="1794" y="3243"/>
                  </a:cubicBezTo>
                  <a:cubicBezTo>
                    <a:pt x="1832" y="3245"/>
                    <a:pt x="1872" y="3246"/>
                    <a:pt x="1911" y="3246"/>
                  </a:cubicBezTo>
                  <a:cubicBezTo>
                    <a:pt x="2434" y="3246"/>
                    <a:pt x="3035" y="3059"/>
                    <a:pt x="3374" y="2635"/>
                  </a:cubicBezTo>
                  <a:cubicBezTo>
                    <a:pt x="3800" y="2209"/>
                    <a:pt x="3891" y="1571"/>
                    <a:pt x="3678" y="1054"/>
                  </a:cubicBezTo>
                  <a:cubicBezTo>
                    <a:pt x="3587" y="750"/>
                    <a:pt x="3374" y="477"/>
                    <a:pt x="3070"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2132246" y="3353347"/>
              <a:ext cx="154524" cy="131196"/>
            </a:xfrm>
            <a:custGeom>
              <a:rect b="b" l="l" r="r" t="t"/>
              <a:pathLst>
                <a:path extrusionOk="0" h="7407" w="8724">
                  <a:moveTo>
                    <a:pt x="4526" y="0"/>
                  </a:moveTo>
                  <a:cubicBezTo>
                    <a:pt x="2858" y="0"/>
                    <a:pt x="1212" y="838"/>
                    <a:pt x="669" y="2567"/>
                  </a:cubicBezTo>
                  <a:cubicBezTo>
                    <a:pt x="0" y="4847"/>
                    <a:pt x="1672" y="7278"/>
                    <a:pt x="4013" y="7400"/>
                  </a:cubicBezTo>
                  <a:cubicBezTo>
                    <a:pt x="4099" y="7404"/>
                    <a:pt x="4186" y="7406"/>
                    <a:pt x="4273" y="7406"/>
                  </a:cubicBezTo>
                  <a:cubicBezTo>
                    <a:pt x="5506" y="7406"/>
                    <a:pt x="6808" y="7000"/>
                    <a:pt x="7660" y="6063"/>
                  </a:cubicBezTo>
                  <a:cubicBezTo>
                    <a:pt x="8542" y="4999"/>
                    <a:pt x="8724" y="3570"/>
                    <a:pt x="8329" y="2385"/>
                  </a:cubicBezTo>
                  <a:cubicBezTo>
                    <a:pt x="8055" y="1686"/>
                    <a:pt x="7599" y="1047"/>
                    <a:pt x="6961" y="652"/>
                  </a:cubicBezTo>
                  <a:cubicBezTo>
                    <a:pt x="6241" y="220"/>
                    <a:pt x="5381" y="0"/>
                    <a:pt x="4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2176385" y="3389835"/>
              <a:ext cx="68937" cy="57495"/>
            </a:xfrm>
            <a:custGeom>
              <a:rect b="b" l="l" r="r" t="t"/>
              <a:pathLst>
                <a:path extrusionOk="0" h="3246" w="3892">
                  <a:moveTo>
                    <a:pt x="2005" y="0"/>
                  </a:moveTo>
                  <a:cubicBezTo>
                    <a:pt x="1264" y="0"/>
                    <a:pt x="546" y="372"/>
                    <a:pt x="305" y="1115"/>
                  </a:cubicBezTo>
                  <a:cubicBezTo>
                    <a:pt x="1" y="2118"/>
                    <a:pt x="730" y="3182"/>
                    <a:pt x="1794" y="3243"/>
                  </a:cubicBezTo>
                  <a:cubicBezTo>
                    <a:pt x="1835" y="3245"/>
                    <a:pt x="1876" y="3246"/>
                    <a:pt x="1917" y="3246"/>
                  </a:cubicBezTo>
                  <a:cubicBezTo>
                    <a:pt x="2461" y="3246"/>
                    <a:pt x="3036" y="3059"/>
                    <a:pt x="3375" y="2635"/>
                  </a:cubicBezTo>
                  <a:cubicBezTo>
                    <a:pt x="3800" y="2209"/>
                    <a:pt x="3891" y="1571"/>
                    <a:pt x="3709" y="1054"/>
                  </a:cubicBezTo>
                  <a:cubicBezTo>
                    <a:pt x="3588" y="750"/>
                    <a:pt x="3405" y="477"/>
                    <a:pt x="3101" y="294"/>
                  </a:cubicBezTo>
                  <a:cubicBezTo>
                    <a:pt x="2771" y="98"/>
                    <a:pt x="2385" y="0"/>
                    <a:pt x="20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2426734" y="3063305"/>
              <a:ext cx="155622" cy="131143"/>
            </a:xfrm>
            <a:custGeom>
              <a:rect b="b" l="l" r="r" t="t"/>
              <a:pathLst>
                <a:path extrusionOk="0" h="7404" w="8786">
                  <a:moveTo>
                    <a:pt x="4502" y="1"/>
                  </a:moveTo>
                  <a:cubicBezTo>
                    <a:pt x="2845" y="1"/>
                    <a:pt x="1220" y="839"/>
                    <a:pt x="700" y="2559"/>
                  </a:cubicBezTo>
                  <a:cubicBezTo>
                    <a:pt x="1" y="4839"/>
                    <a:pt x="1673" y="7270"/>
                    <a:pt x="4043" y="7392"/>
                  </a:cubicBezTo>
                  <a:cubicBezTo>
                    <a:pt x="4156" y="7400"/>
                    <a:pt x="4269" y="7404"/>
                    <a:pt x="4383" y="7404"/>
                  </a:cubicBezTo>
                  <a:cubicBezTo>
                    <a:pt x="5572" y="7404"/>
                    <a:pt x="6859" y="6969"/>
                    <a:pt x="7691" y="6054"/>
                  </a:cubicBezTo>
                  <a:cubicBezTo>
                    <a:pt x="8572" y="5051"/>
                    <a:pt x="8785" y="3592"/>
                    <a:pt x="8329" y="2377"/>
                  </a:cubicBezTo>
                  <a:cubicBezTo>
                    <a:pt x="8056" y="1708"/>
                    <a:pt x="7600" y="1039"/>
                    <a:pt x="6961"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2471422" y="3099651"/>
              <a:ext cx="68388" cy="57619"/>
            </a:xfrm>
            <a:custGeom>
              <a:rect b="b" l="l" r="r" t="t"/>
              <a:pathLst>
                <a:path extrusionOk="0" h="3253" w="3861">
                  <a:moveTo>
                    <a:pt x="1989" y="0"/>
                  </a:moveTo>
                  <a:cubicBezTo>
                    <a:pt x="1251" y="0"/>
                    <a:pt x="526" y="372"/>
                    <a:pt x="305" y="1115"/>
                  </a:cubicBezTo>
                  <a:cubicBezTo>
                    <a:pt x="1" y="2118"/>
                    <a:pt x="730" y="3182"/>
                    <a:pt x="1764" y="3243"/>
                  </a:cubicBezTo>
                  <a:cubicBezTo>
                    <a:pt x="1828" y="3249"/>
                    <a:pt x="1894" y="3253"/>
                    <a:pt x="1959" y="3253"/>
                  </a:cubicBezTo>
                  <a:cubicBezTo>
                    <a:pt x="2481" y="3253"/>
                    <a:pt x="3024" y="3040"/>
                    <a:pt x="3375" y="2635"/>
                  </a:cubicBezTo>
                  <a:cubicBezTo>
                    <a:pt x="3800" y="2240"/>
                    <a:pt x="3861" y="1571"/>
                    <a:pt x="3679" y="1054"/>
                  </a:cubicBezTo>
                  <a:cubicBezTo>
                    <a:pt x="3557" y="750"/>
                    <a:pt x="3375"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2894592" y="3063305"/>
              <a:ext cx="155622" cy="131143"/>
            </a:xfrm>
            <a:custGeom>
              <a:rect b="b" l="l" r="r" t="t"/>
              <a:pathLst>
                <a:path extrusionOk="0" h="7404" w="8786">
                  <a:moveTo>
                    <a:pt x="4501" y="1"/>
                  </a:moveTo>
                  <a:cubicBezTo>
                    <a:pt x="2841" y="1"/>
                    <a:pt x="1209" y="839"/>
                    <a:pt x="669" y="2559"/>
                  </a:cubicBezTo>
                  <a:cubicBezTo>
                    <a:pt x="1" y="4839"/>
                    <a:pt x="1672" y="7270"/>
                    <a:pt x="4043" y="7392"/>
                  </a:cubicBezTo>
                  <a:cubicBezTo>
                    <a:pt x="4155" y="7400"/>
                    <a:pt x="4269" y="7404"/>
                    <a:pt x="4383" y="7404"/>
                  </a:cubicBezTo>
                  <a:cubicBezTo>
                    <a:pt x="5567" y="7404"/>
                    <a:pt x="6831" y="6969"/>
                    <a:pt x="7691" y="6054"/>
                  </a:cubicBezTo>
                  <a:cubicBezTo>
                    <a:pt x="8542" y="5051"/>
                    <a:pt x="8785" y="3592"/>
                    <a:pt x="8329" y="2377"/>
                  </a:cubicBezTo>
                  <a:cubicBezTo>
                    <a:pt x="8056" y="1708"/>
                    <a:pt x="7600" y="1039"/>
                    <a:pt x="6961" y="674"/>
                  </a:cubicBezTo>
                  <a:cubicBezTo>
                    <a:pt x="6234" y="227"/>
                    <a:pt x="5363" y="1"/>
                    <a:pt x="4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2939280" y="3099651"/>
              <a:ext cx="68388" cy="57619"/>
            </a:xfrm>
            <a:custGeom>
              <a:rect b="b" l="l" r="r" t="t"/>
              <a:pathLst>
                <a:path extrusionOk="0" h="3253" w="3861">
                  <a:moveTo>
                    <a:pt x="1989" y="0"/>
                  </a:moveTo>
                  <a:cubicBezTo>
                    <a:pt x="1251" y="0"/>
                    <a:pt x="525" y="372"/>
                    <a:pt x="304" y="1115"/>
                  </a:cubicBezTo>
                  <a:cubicBezTo>
                    <a:pt x="1" y="2118"/>
                    <a:pt x="700" y="3182"/>
                    <a:pt x="1763" y="3243"/>
                  </a:cubicBezTo>
                  <a:cubicBezTo>
                    <a:pt x="1828" y="3249"/>
                    <a:pt x="1893" y="3253"/>
                    <a:pt x="1959" y="3253"/>
                  </a:cubicBezTo>
                  <a:cubicBezTo>
                    <a:pt x="2481" y="3253"/>
                    <a:pt x="3023" y="3040"/>
                    <a:pt x="3374" y="2635"/>
                  </a:cubicBezTo>
                  <a:cubicBezTo>
                    <a:pt x="3800" y="2240"/>
                    <a:pt x="3861" y="1571"/>
                    <a:pt x="3678" y="1054"/>
                  </a:cubicBezTo>
                  <a:cubicBezTo>
                    <a:pt x="3557" y="750"/>
                    <a:pt x="3374"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3089482" y="2856830"/>
              <a:ext cx="155073" cy="130878"/>
            </a:xfrm>
            <a:custGeom>
              <a:rect b="b" l="l" r="r" t="t"/>
              <a:pathLst>
                <a:path extrusionOk="0" h="7389" w="8755">
                  <a:moveTo>
                    <a:pt x="4508" y="1"/>
                  </a:moveTo>
                  <a:cubicBezTo>
                    <a:pt x="2849" y="1"/>
                    <a:pt x="1221" y="832"/>
                    <a:pt x="700" y="2574"/>
                  </a:cubicBezTo>
                  <a:cubicBezTo>
                    <a:pt x="1" y="4854"/>
                    <a:pt x="1703" y="7286"/>
                    <a:pt x="4044" y="7377"/>
                  </a:cubicBezTo>
                  <a:cubicBezTo>
                    <a:pt x="4156" y="7385"/>
                    <a:pt x="4270" y="7389"/>
                    <a:pt x="4384" y="7389"/>
                  </a:cubicBezTo>
                  <a:cubicBezTo>
                    <a:pt x="5573" y="7389"/>
                    <a:pt x="6859" y="6957"/>
                    <a:pt x="7691" y="6070"/>
                  </a:cubicBezTo>
                  <a:cubicBezTo>
                    <a:pt x="8573" y="5006"/>
                    <a:pt x="8755" y="3547"/>
                    <a:pt x="8329" y="2362"/>
                  </a:cubicBezTo>
                  <a:cubicBezTo>
                    <a:pt x="8086" y="1693"/>
                    <a:pt x="7630" y="1055"/>
                    <a:pt x="6962" y="660"/>
                  </a:cubicBezTo>
                  <a:cubicBezTo>
                    <a:pt x="6235" y="224"/>
                    <a:pt x="5368"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3134171" y="2892928"/>
              <a:ext cx="68937" cy="58008"/>
            </a:xfrm>
            <a:custGeom>
              <a:rect b="b" l="l" r="r" t="t"/>
              <a:pathLst>
                <a:path extrusionOk="0" h="3275" w="3892">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800" y="2239"/>
                    <a:pt x="3891" y="1600"/>
                    <a:pt x="3679" y="1053"/>
                  </a:cubicBezTo>
                  <a:cubicBezTo>
                    <a:pt x="358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3432981" y="2856830"/>
              <a:ext cx="155604" cy="130878"/>
            </a:xfrm>
            <a:custGeom>
              <a:rect b="b" l="l" r="r" t="t"/>
              <a:pathLst>
                <a:path extrusionOk="0" h="7389" w="8785">
                  <a:moveTo>
                    <a:pt x="4506" y="1"/>
                  </a:moveTo>
                  <a:cubicBezTo>
                    <a:pt x="2845" y="1"/>
                    <a:pt x="1210" y="832"/>
                    <a:pt x="669" y="2574"/>
                  </a:cubicBezTo>
                  <a:cubicBezTo>
                    <a:pt x="0" y="4854"/>
                    <a:pt x="1672" y="7286"/>
                    <a:pt x="4013" y="7377"/>
                  </a:cubicBezTo>
                  <a:cubicBezTo>
                    <a:pt x="4128" y="7385"/>
                    <a:pt x="4244" y="7389"/>
                    <a:pt x="4360" y="7389"/>
                  </a:cubicBezTo>
                  <a:cubicBezTo>
                    <a:pt x="5567" y="7389"/>
                    <a:pt x="6828" y="6957"/>
                    <a:pt x="7660" y="6070"/>
                  </a:cubicBezTo>
                  <a:cubicBezTo>
                    <a:pt x="8542" y="5006"/>
                    <a:pt x="8785" y="3547"/>
                    <a:pt x="8329" y="2362"/>
                  </a:cubicBezTo>
                  <a:cubicBezTo>
                    <a:pt x="8055" y="1693"/>
                    <a:pt x="7599" y="1055"/>
                    <a:pt x="6961" y="660"/>
                  </a:cubicBezTo>
                  <a:cubicBezTo>
                    <a:pt x="6235" y="224"/>
                    <a:pt x="5367" y="1"/>
                    <a:pt x="4506"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3478201" y="2892928"/>
              <a:ext cx="68388" cy="58008"/>
            </a:xfrm>
            <a:custGeom>
              <a:rect b="b" l="l" r="r" t="t"/>
              <a:pathLst>
                <a:path extrusionOk="0" h="3275" w="3861">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770" y="2239"/>
                    <a:pt x="3861" y="1600"/>
                    <a:pt x="3679" y="1053"/>
                  </a:cubicBezTo>
                  <a:cubicBezTo>
                    <a:pt x="355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3822762" y="2473779"/>
              <a:ext cx="154542" cy="131037"/>
            </a:xfrm>
            <a:custGeom>
              <a:rect b="b" l="l" r="r" t="t"/>
              <a:pathLst>
                <a:path extrusionOk="0" h="7398" w="8725">
                  <a:moveTo>
                    <a:pt x="4472" y="1"/>
                  </a:moveTo>
                  <a:cubicBezTo>
                    <a:pt x="2815" y="1"/>
                    <a:pt x="1190" y="839"/>
                    <a:pt x="670" y="2559"/>
                  </a:cubicBezTo>
                  <a:cubicBezTo>
                    <a:pt x="1" y="4838"/>
                    <a:pt x="1673" y="7270"/>
                    <a:pt x="4013" y="7392"/>
                  </a:cubicBezTo>
                  <a:cubicBezTo>
                    <a:pt x="4099" y="7396"/>
                    <a:pt x="4186" y="7398"/>
                    <a:pt x="4273" y="7398"/>
                  </a:cubicBezTo>
                  <a:cubicBezTo>
                    <a:pt x="5506" y="7398"/>
                    <a:pt x="6809" y="6991"/>
                    <a:pt x="7661" y="6054"/>
                  </a:cubicBezTo>
                  <a:cubicBezTo>
                    <a:pt x="8542" y="5051"/>
                    <a:pt x="8724" y="3592"/>
                    <a:pt x="8299" y="2376"/>
                  </a:cubicBezTo>
                  <a:cubicBezTo>
                    <a:pt x="8056" y="1677"/>
                    <a:pt x="7600" y="1039"/>
                    <a:pt x="6931" y="674"/>
                  </a:cubicBezTo>
                  <a:cubicBezTo>
                    <a:pt x="6203" y="227"/>
                    <a:pt x="5333" y="1"/>
                    <a:pt x="447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3866919" y="2510126"/>
              <a:ext cx="68919" cy="57495"/>
            </a:xfrm>
            <a:custGeom>
              <a:rect b="b" l="l" r="r" t="t"/>
              <a:pathLst>
                <a:path extrusionOk="0" h="3246" w="3891">
                  <a:moveTo>
                    <a:pt x="2004" y="0"/>
                  </a:moveTo>
                  <a:cubicBezTo>
                    <a:pt x="1264" y="0"/>
                    <a:pt x="545" y="372"/>
                    <a:pt x="304" y="1115"/>
                  </a:cubicBezTo>
                  <a:cubicBezTo>
                    <a:pt x="0" y="2118"/>
                    <a:pt x="730" y="3182"/>
                    <a:pt x="1794" y="3242"/>
                  </a:cubicBezTo>
                  <a:cubicBezTo>
                    <a:pt x="1835" y="3245"/>
                    <a:pt x="1876" y="3246"/>
                    <a:pt x="1917" y="3246"/>
                  </a:cubicBezTo>
                  <a:cubicBezTo>
                    <a:pt x="2460" y="3246"/>
                    <a:pt x="3037" y="3058"/>
                    <a:pt x="3405" y="2634"/>
                  </a:cubicBezTo>
                  <a:cubicBezTo>
                    <a:pt x="3769" y="2239"/>
                    <a:pt x="3891" y="1571"/>
                    <a:pt x="3709" y="1054"/>
                  </a:cubicBezTo>
                  <a:cubicBezTo>
                    <a:pt x="3587" y="750"/>
                    <a:pt x="3405" y="476"/>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4116719" y="2473779"/>
              <a:ext cx="155073" cy="131037"/>
            </a:xfrm>
            <a:custGeom>
              <a:rect b="b" l="l" r="r" t="t"/>
              <a:pathLst>
                <a:path extrusionOk="0" h="7398" w="8755">
                  <a:moveTo>
                    <a:pt x="4502" y="1"/>
                  </a:moveTo>
                  <a:cubicBezTo>
                    <a:pt x="2845" y="1"/>
                    <a:pt x="1220" y="839"/>
                    <a:pt x="700" y="2559"/>
                  </a:cubicBezTo>
                  <a:cubicBezTo>
                    <a:pt x="1" y="4838"/>
                    <a:pt x="1673" y="7270"/>
                    <a:pt x="4013" y="7392"/>
                  </a:cubicBezTo>
                  <a:cubicBezTo>
                    <a:pt x="4099" y="7396"/>
                    <a:pt x="4186" y="7398"/>
                    <a:pt x="4274" y="7398"/>
                  </a:cubicBezTo>
                  <a:cubicBezTo>
                    <a:pt x="5510" y="7398"/>
                    <a:pt x="6837" y="6991"/>
                    <a:pt x="7661" y="6054"/>
                  </a:cubicBezTo>
                  <a:cubicBezTo>
                    <a:pt x="8542" y="5051"/>
                    <a:pt x="8755" y="3592"/>
                    <a:pt x="8329" y="2376"/>
                  </a:cubicBezTo>
                  <a:cubicBezTo>
                    <a:pt x="8056" y="1677"/>
                    <a:pt x="7600" y="1039"/>
                    <a:pt x="6962"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4161408" y="2510126"/>
              <a:ext cx="68406" cy="57495"/>
            </a:xfrm>
            <a:custGeom>
              <a:rect b="b" l="l" r="r" t="t"/>
              <a:pathLst>
                <a:path extrusionOk="0" h="3246" w="3862">
                  <a:moveTo>
                    <a:pt x="1976" y="0"/>
                  </a:moveTo>
                  <a:cubicBezTo>
                    <a:pt x="1238" y="0"/>
                    <a:pt x="526" y="372"/>
                    <a:pt x="305" y="1115"/>
                  </a:cubicBezTo>
                  <a:cubicBezTo>
                    <a:pt x="1" y="2118"/>
                    <a:pt x="700" y="3182"/>
                    <a:pt x="1764" y="3242"/>
                  </a:cubicBezTo>
                  <a:cubicBezTo>
                    <a:pt x="1805" y="3245"/>
                    <a:pt x="1846" y="3246"/>
                    <a:pt x="1887" y="3246"/>
                  </a:cubicBezTo>
                  <a:cubicBezTo>
                    <a:pt x="2430" y="3246"/>
                    <a:pt x="3008" y="3058"/>
                    <a:pt x="3375" y="2634"/>
                  </a:cubicBezTo>
                  <a:cubicBezTo>
                    <a:pt x="3739" y="2239"/>
                    <a:pt x="3861" y="1571"/>
                    <a:pt x="3679" y="1054"/>
                  </a:cubicBezTo>
                  <a:cubicBezTo>
                    <a:pt x="3557" y="750"/>
                    <a:pt x="3375" y="476"/>
                    <a:pt x="3071" y="294"/>
                  </a:cubicBezTo>
                  <a:cubicBezTo>
                    <a:pt x="2741" y="98"/>
                    <a:pt x="2355" y="0"/>
                    <a:pt x="1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57"/>
          <p:cNvGrpSpPr/>
          <p:nvPr/>
        </p:nvGrpSpPr>
        <p:grpSpPr>
          <a:xfrm>
            <a:off x="5384846" y="1218703"/>
            <a:ext cx="994930" cy="933202"/>
            <a:chOff x="1072475" y="1387850"/>
            <a:chExt cx="2988675" cy="2803250"/>
          </a:xfrm>
        </p:grpSpPr>
        <p:sp>
          <p:nvSpPr>
            <p:cNvPr id="2586" name="Google Shape;2586;p57"/>
            <p:cNvSpPr/>
            <p:nvPr/>
          </p:nvSpPr>
          <p:spPr>
            <a:xfrm>
              <a:off x="1072475" y="1387850"/>
              <a:ext cx="2988675" cy="2803250"/>
            </a:xfrm>
            <a:custGeom>
              <a:rect b="b" l="l" r="r" t="t"/>
              <a:pathLst>
                <a:path extrusionOk="0" h="112130" w="119547">
                  <a:moveTo>
                    <a:pt x="0" y="0"/>
                  </a:moveTo>
                  <a:lnTo>
                    <a:pt x="0" y="112130"/>
                  </a:lnTo>
                  <a:lnTo>
                    <a:pt x="119547" y="112130"/>
                  </a:lnTo>
                  <a:lnTo>
                    <a:pt x="1195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1072475" y="1387850"/>
              <a:ext cx="2988675" cy="254575"/>
            </a:xfrm>
            <a:custGeom>
              <a:rect b="b" l="l" r="r" t="t"/>
              <a:pathLst>
                <a:path extrusionOk="0" h="10183" w="119547">
                  <a:moveTo>
                    <a:pt x="0" y="0"/>
                  </a:moveTo>
                  <a:lnTo>
                    <a:pt x="0" y="10183"/>
                  </a:lnTo>
                  <a:lnTo>
                    <a:pt x="119547" y="10183"/>
                  </a:lnTo>
                  <a:lnTo>
                    <a:pt x="1195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3867350" y="1450925"/>
              <a:ext cx="129225" cy="129200"/>
            </a:xfrm>
            <a:custGeom>
              <a:rect b="b" l="l" r="r" t="t"/>
              <a:pathLst>
                <a:path extrusionOk="0" fill="none" h="5168" w="5169">
                  <a:moveTo>
                    <a:pt x="1" y="0"/>
                  </a:moveTo>
                  <a:lnTo>
                    <a:pt x="5168" y="5168"/>
                  </a:lnTo>
                </a:path>
              </a:pathLst>
            </a:custGeom>
            <a:noFill/>
            <a:ln cap="rnd" cmpd="sng" w="22025">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3867350" y="1450925"/>
              <a:ext cx="129225" cy="129200"/>
            </a:xfrm>
            <a:custGeom>
              <a:rect b="b" l="l" r="r" t="t"/>
              <a:pathLst>
                <a:path extrusionOk="0" fill="none" h="5168" w="5169">
                  <a:moveTo>
                    <a:pt x="5168" y="0"/>
                  </a:moveTo>
                  <a:lnTo>
                    <a:pt x="1" y="5168"/>
                  </a:lnTo>
                </a:path>
              </a:pathLst>
            </a:custGeom>
            <a:noFill/>
            <a:ln cap="rnd" cmpd="sng" w="22025">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2319450" y="2137850"/>
              <a:ext cx="879225" cy="111750"/>
            </a:xfrm>
            <a:custGeom>
              <a:rect b="b" l="l" r="r" t="t"/>
              <a:pathLst>
                <a:path extrusionOk="0" h="4470" w="35169">
                  <a:moveTo>
                    <a:pt x="1" y="1"/>
                  </a:moveTo>
                  <a:lnTo>
                    <a:pt x="1" y="4469"/>
                  </a:lnTo>
                  <a:lnTo>
                    <a:pt x="35169" y="4469"/>
                  </a:lnTo>
                  <a:lnTo>
                    <a:pt x="35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2319450" y="1936500"/>
              <a:ext cx="1357200" cy="111725"/>
            </a:xfrm>
            <a:custGeom>
              <a:rect b="b" l="l" r="r" t="t"/>
              <a:pathLst>
                <a:path extrusionOk="0" h="4469" w="54288">
                  <a:moveTo>
                    <a:pt x="1" y="0"/>
                  </a:moveTo>
                  <a:lnTo>
                    <a:pt x="1" y="4468"/>
                  </a:lnTo>
                  <a:lnTo>
                    <a:pt x="54288" y="4468"/>
                  </a:lnTo>
                  <a:lnTo>
                    <a:pt x="542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2609725" y="2342275"/>
              <a:ext cx="1066925" cy="111725"/>
            </a:xfrm>
            <a:custGeom>
              <a:rect b="b" l="l" r="r" t="t"/>
              <a:pathLst>
                <a:path extrusionOk="0" h="4469" w="42677">
                  <a:moveTo>
                    <a:pt x="1" y="0"/>
                  </a:moveTo>
                  <a:lnTo>
                    <a:pt x="1" y="4468"/>
                  </a:lnTo>
                  <a:lnTo>
                    <a:pt x="42677" y="4468"/>
                  </a:lnTo>
                  <a:lnTo>
                    <a:pt x="426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2609725" y="2558850"/>
              <a:ext cx="1066925" cy="111725"/>
            </a:xfrm>
            <a:custGeom>
              <a:rect b="b" l="l" r="r" t="t"/>
              <a:pathLst>
                <a:path extrusionOk="0" h="4469" w="42677">
                  <a:moveTo>
                    <a:pt x="1" y="0"/>
                  </a:moveTo>
                  <a:lnTo>
                    <a:pt x="1" y="4468"/>
                  </a:lnTo>
                  <a:lnTo>
                    <a:pt x="42677" y="4468"/>
                  </a:lnTo>
                  <a:lnTo>
                    <a:pt x="426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1874925" y="2773875"/>
              <a:ext cx="1801725" cy="112500"/>
            </a:xfrm>
            <a:custGeom>
              <a:rect b="b" l="l" r="r" t="t"/>
              <a:pathLst>
                <a:path extrusionOk="0" h="4500" w="72069">
                  <a:moveTo>
                    <a:pt x="0" y="1"/>
                  </a:moveTo>
                  <a:lnTo>
                    <a:pt x="0" y="4500"/>
                  </a:lnTo>
                  <a:lnTo>
                    <a:pt x="72069" y="4500"/>
                  </a:lnTo>
                  <a:lnTo>
                    <a:pt x="72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2388600" y="2332400"/>
              <a:ext cx="142900" cy="131475"/>
            </a:xfrm>
            <a:custGeom>
              <a:rect b="b" l="l" r="r" t="t"/>
              <a:pathLst>
                <a:path extrusionOk="0" h="5259" w="5716">
                  <a:moveTo>
                    <a:pt x="4955" y="760"/>
                  </a:moveTo>
                  <a:lnTo>
                    <a:pt x="4955" y="4529"/>
                  </a:lnTo>
                  <a:lnTo>
                    <a:pt x="730" y="4529"/>
                  </a:lnTo>
                  <a:lnTo>
                    <a:pt x="730" y="760"/>
                  </a:lnTo>
                  <a:close/>
                  <a:moveTo>
                    <a:pt x="1" y="0"/>
                  </a:moveTo>
                  <a:lnTo>
                    <a:pt x="1" y="5259"/>
                  </a:lnTo>
                  <a:lnTo>
                    <a:pt x="5715" y="5259"/>
                  </a:lnTo>
                  <a:lnTo>
                    <a:pt x="5715"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2415975" y="2336950"/>
              <a:ext cx="127675" cy="85125"/>
            </a:xfrm>
            <a:custGeom>
              <a:rect b="b" l="l" r="r" t="t"/>
              <a:pathLst>
                <a:path extrusionOk="0" fill="none" h="3405" w="5107">
                  <a:moveTo>
                    <a:pt x="5107" y="1"/>
                  </a:moveTo>
                  <a:lnTo>
                    <a:pt x="1763" y="3405"/>
                  </a:lnTo>
                  <a:lnTo>
                    <a:pt x="0" y="1642"/>
                  </a:lnTo>
                </a:path>
              </a:pathLst>
            </a:custGeom>
            <a:noFill/>
            <a:ln cap="rnd" cmpd="sng" w="281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2388600" y="2548950"/>
              <a:ext cx="142900" cy="131500"/>
            </a:xfrm>
            <a:custGeom>
              <a:rect b="b" l="l" r="r" t="t"/>
              <a:pathLst>
                <a:path extrusionOk="0" h="5260" w="5716">
                  <a:moveTo>
                    <a:pt x="4955" y="730"/>
                  </a:moveTo>
                  <a:lnTo>
                    <a:pt x="4955" y="4499"/>
                  </a:lnTo>
                  <a:lnTo>
                    <a:pt x="730" y="4499"/>
                  </a:lnTo>
                  <a:lnTo>
                    <a:pt x="730" y="730"/>
                  </a:lnTo>
                  <a:close/>
                  <a:moveTo>
                    <a:pt x="1" y="1"/>
                  </a:moveTo>
                  <a:lnTo>
                    <a:pt x="1" y="5259"/>
                  </a:lnTo>
                  <a:lnTo>
                    <a:pt x="5715" y="5259"/>
                  </a:lnTo>
                  <a:lnTo>
                    <a:pt x="5715" y="1"/>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2415975" y="2553525"/>
              <a:ext cx="127675" cy="83600"/>
            </a:xfrm>
            <a:custGeom>
              <a:rect b="b" l="l" r="r" t="t"/>
              <a:pathLst>
                <a:path extrusionOk="0" fill="none" h="3344" w="5107">
                  <a:moveTo>
                    <a:pt x="5107" y="0"/>
                  </a:moveTo>
                  <a:lnTo>
                    <a:pt x="1763" y="3344"/>
                  </a:lnTo>
                  <a:lnTo>
                    <a:pt x="0" y="1611"/>
                  </a:lnTo>
                </a:path>
              </a:pathLst>
            </a:custGeom>
            <a:noFill/>
            <a:ln cap="rnd" cmpd="sng" w="281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1302725" y="1875700"/>
              <a:ext cx="832875" cy="782700"/>
            </a:xfrm>
            <a:custGeom>
              <a:rect b="b" l="l" r="r" t="t"/>
              <a:pathLst>
                <a:path extrusionOk="0" h="31308" w="33315">
                  <a:moveTo>
                    <a:pt x="0" y="0"/>
                  </a:moveTo>
                  <a:lnTo>
                    <a:pt x="0" y="31308"/>
                  </a:lnTo>
                  <a:lnTo>
                    <a:pt x="33314" y="31308"/>
                  </a:lnTo>
                  <a:lnTo>
                    <a:pt x="333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1403800" y="2262475"/>
              <a:ext cx="631475" cy="396700"/>
            </a:xfrm>
            <a:custGeom>
              <a:rect b="b" l="l" r="r" t="t"/>
              <a:pathLst>
                <a:path extrusionOk="0" h="15868" w="25259">
                  <a:moveTo>
                    <a:pt x="19028" y="1"/>
                  </a:moveTo>
                  <a:cubicBezTo>
                    <a:pt x="17447" y="1733"/>
                    <a:pt x="15167" y="2797"/>
                    <a:pt x="12645" y="2797"/>
                  </a:cubicBezTo>
                  <a:cubicBezTo>
                    <a:pt x="10213" y="2797"/>
                    <a:pt x="7994" y="1794"/>
                    <a:pt x="6444" y="214"/>
                  </a:cubicBezTo>
                  <a:cubicBezTo>
                    <a:pt x="2644" y="1703"/>
                    <a:pt x="0" y="5350"/>
                    <a:pt x="0" y="9636"/>
                  </a:cubicBezTo>
                  <a:lnTo>
                    <a:pt x="0" y="15867"/>
                  </a:lnTo>
                  <a:lnTo>
                    <a:pt x="25259" y="15867"/>
                  </a:lnTo>
                  <a:lnTo>
                    <a:pt x="25259" y="8694"/>
                  </a:lnTo>
                  <a:cubicBezTo>
                    <a:pt x="25259" y="4651"/>
                    <a:pt x="22645" y="1217"/>
                    <a:pt x="19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1517775" y="1931550"/>
              <a:ext cx="402775" cy="367050"/>
            </a:xfrm>
            <a:custGeom>
              <a:rect b="b" l="l" r="r" t="t"/>
              <a:pathLst>
                <a:path extrusionOk="0" h="14682" w="16111">
                  <a:moveTo>
                    <a:pt x="8070" y="0"/>
                  </a:moveTo>
                  <a:cubicBezTo>
                    <a:pt x="6193" y="0"/>
                    <a:pt x="4317" y="715"/>
                    <a:pt x="2888" y="2143"/>
                  </a:cubicBezTo>
                  <a:cubicBezTo>
                    <a:pt x="0" y="5031"/>
                    <a:pt x="0" y="9651"/>
                    <a:pt x="2888" y="12539"/>
                  </a:cubicBezTo>
                  <a:cubicBezTo>
                    <a:pt x="4317" y="13967"/>
                    <a:pt x="6193" y="14682"/>
                    <a:pt x="8070" y="14682"/>
                  </a:cubicBezTo>
                  <a:cubicBezTo>
                    <a:pt x="9947" y="14682"/>
                    <a:pt x="11824" y="13967"/>
                    <a:pt x="13253" y="12539"/>
                  </a:cubicBezTo>
                  <a:cubicBezTo>
                    <a:pt x="16110" y="9651"/>
                    <a:pt x="16110" y="5031"/>
                    <a:pt x="13253" y="2143"/>
                  </a:cubicBezTo>
                  <a:cubicBezTo>
                    <a:pt x="11824" y="715"/>
                    <a:pt x="9947" y="0"/>
                    <a:pt x="8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2349850" y="3279225"/>
              <a:ext cx="338950" cy="457475"/>
            </a:xfrm>
            <a:custGeom>
              <a:rect b="b" l="l" r="r" t="t"/>
              <a:pathLst>
                <a:path extrusionOk="0" h="18299" w="13558">
                  <a:moveTo>
                    <a:pt x="6840" y="0"/>
                  </a:moveTo>
                  <a:lnTo>
                    <a:pt x="1" y="6839"/>
                  </a:lnTo>
                  <a:cubicBezTo>
                    <a:pt x="2432" y="9575"/>
                    <a:pt x="3861" y="13192"/>
                    <a:pt x="3861" y="17143"/>
                  </a:cubicBezTo>
                  <a:cubicBezTo>
                    <a:pt x="3861" y="17538"/>
                    <a:pt x="3861" y="17903"/>
                    <a:pt x="3831" y="18298"/>
                  </a:cubicBezTo>
                  <a:lnTo>
                    <a:pt x="13527" y="18298"/>
                  </a:lnTo>
                  <a:cubicBezTo>
                    <a:pt x="13557" y="17903"/>
                    <a:pt x="13557" y="17538"/>
                    <a:pt x="13557" y="17143"/>
                  </a:cubicBezTo>
                  <a:cubicBezTo>
                    <a:pt x="13557" y="10517"/>
                    <a:pt x="11004" y="4499"/>
                    <a:pt x="6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1422775" y="3270100"/>
              <a:ext cx="346550" cy="466600"/>
            </a:xfrm>
            <a:custGeom>
              <a:rect b="b" l="l" r="r" t="t"/>
              <a:pathLst>
                <a:path extrusionOk="0" h="18664" w="13862">
                  <a:moveTo>
                    <a:pt x="7022" y="0"/>
                  </a:moveTo>
                  <a:cubicBezTo>
                    <a:pt x="2645" y="4560"/>
                    <a:pt x="1" y="10700"/>
                    <a:pt x="1" y="17508"/>
                  </a:cubicBezTo>
                  <a:cubicBezTo>
                    <a:pt x="1" y="17903"/>
                    <a:pt x="1" y="18268"/>
                    <a:pt x="31" y="18663"/>
                  </a:cubicBezTo>
                  <a:lnTo>
                    <a:pt x="9728" y="18663"/>
                  </a:lnTo>
                  <a:cubicBezTo>
                    <a:pt x="9667" y="18268"/>
                    <a:pt x="9667" y="17903"/>
                    <a:pt x="9667" y="17508"/>
                  </a:cubicBezTo>
                  <a:cubicBezTo>
                    <a:pt x="9667" y="13405"/>
                    <a:pt x="11247" y="9636"/>
                    <a:pt x="13861" y="6839"/>
                  </a:cubicBezTo>
                  <a:lnTo>
                    <a:pt x="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1598325" y="3074050"/>
              <a:ext cx="465825" cy="367050"/>
            </a:xfrm>
            <a:custGeom>
              <a:rect b="b" l="l" r="r" t="t"/>
              <a:pathLst>
                <a:path extrusionOk="0" h="14682" w="18633">
                  <a:moveTo>
                    <a:pt x="18299" y="0"/>
                  </a:moveTo>
                  <a:cubicBezTo>
                    <a:pt x="11095" y="0"/>
                    <a:pt x="4590" y="3009"/>
                    <a:pt x="0" y="7842"/>
                  </a:cubicBezTo>
                  <a:lnTo>
                    <a:pt x="6839" y="14681"/>
                  </a:lnTo>
                  <a:cubicBezTo>
                    <a:pt x="9697" y="11611"/>
                    <a:pt x="13739" y="9696"/>
                    <a:pt x="18268" y="9696"/>
                  </a:cubicBezTo>
                  <a:lnTo>
                    <a:pt x="18633" y="9696"/>
                  </a:lnTo>
                  <a:lnTo>
                    <a:pt x="18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2064900" y="3073275"/>
              <a:ext cx="456725" cy="376175"/>
            </a:xfrm>
            <a:custGeom>
              <a:rect b="b" l="l" r="r" t="t"/>
              <a:pathLst>
                <a:path extrusionOk="0" h="15047" w="18269">
                  <a:moveTo>
                    <a:pt x="0" y="1"/>
                  </a:moveTo>
                  <a:lnTo>
                    <a:pt x="0" y="9697"/>
                  </a:lnTo>
                  <a:cubicBezTo>
                    <a:pt x="4560" y="9819"/>
                    <a:pt x="8633" y="11855"/>
                    <a:pt x="11429" y="15047"/>
                  </a:cubicBezTo>
                  <a:lnTo>
                    <a:pt x="18268" y="8208"/>
                  </a:lnTo>
                  <a:cubicBezTo>
                    <a:pt x="13709" y="3284"/>
                    <a:pt x="7204" y="15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1995750" y="3624975"/>
              <a:ext cx="125400" cy="125400"/>
            </a:xfrm>
            <a:custGeom>
              <a:rect b="b" l="l" r="r" t="t"/>
              <a:pathLst>
                <a:path extrusionOk="0" h="5016" w="5016">
                  <a:moveTo>
                    <a:pt x="2493" y="0"/>
                  </a:moveTo>
                  <a:cubicBezTo>
                    <a:pt x="1095" y="0"/>
                    <a:pt x="0" y="1125"/>
                    <a:pt x="0" y="2523"/>
                  </a:cubicBezTo>
                  <a:cubicBezTo>
                    <a:pt x="0" y="3891"/>
                    <a:pt x="1095" y="5015"/>
                    <a:pt x="2493" y="5015"/>
                  </a:cubicBezTo>
                  <a:cubicBezTo>
                    <a:pt x="3891" y="5015"/>
                    <a:pt x="5016" y="3891"/>
                    <a:pt x="5016" y="2523"/>
                  </a:cubicBezTo>
                  <a:cubicBezTo>
                    <a:pt x="5016" y="1125"/>
                    <a:pt x="3891" y="0"/>
                    <a:pt x="2493" y="0"/>
                  </a:cubicBez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1365800" y="3707800"/>
              <a:ext cx="1383775" cy="42575"/>
            </a:xfrm>
            <a:custGeom>
              <a:rect b="b" l="l" r="r" t="t"/>
              <a:pathLst>
                <a:path extrusionOk="0" h="1703" w="55351">
                  <a:moveTo>
                    <a:pt x="0" y="0"/>
                  </a:moveTo>
                  <a:lnTo>
                    <a:pt x="0" y="1702"/>
                  </a:lnTo>
                  <a:lnTo>
                    <a:pt x="55351" y="1702"/>
                  </a:lnTo>
                  <a:lnTo>
                    <a:pt x="55351" y="0"/>
                  </a:lnTo>
                  <a:close/>
                </a:path>
              </a:pathLst>
            </a:custGeom>
            <a:solidFill>
              <a:srgbClr val="6A8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2058050" y="3402325"/>
              <a:ext cx="553225" cy="305500"/>
            </a:xfrm>
            <a:custGeom>
              <a:rect b="b" l="l" r="r" t="t"/>
              <a:pathLst>
                <a:path extrusionOk="0" h="12220" w="22129">
                  <a:moveTo>
                    <a:pt x="22129" y="0"/>
                  </a:moveTo>
                  <a:lnTo>
                    <a:pt x="1" y="10426"/>
                  </a:lnTo>
                  <a:lnTo>
                    <a:pt x="244" y="12219"/>
                  </a:lnTo>
                  <a:lnTo>
                    <a:pt x="22129" y="0"/>
                  </a:ln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1302725" y="3939550"/>
              <a:ext cx="2373925" cy="112500"/>
            </a:xfrm>
            <a:custGeom>
              <a:rect b="b" l="l" r="r" t="t"/>
              <a:pathLst>
                <a:path extrusionOk="0" h="4500" w="94957">
                  <a:moveTo>
                    <a:pt x="0" y="1"/>
                  </a:moveTo>
                  <a:lnTo>
                    <a:pt x="0" y="4499"/>
                  </a:lnTo>
                  <a:lnTo>
                    <a:pt x="94957" y="4499"/>
                  </a:lnTo>
                  <a:lnTo>
                    <a:pt x="949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2997275" y="3090750"/>
              <a:ext cx="662650" cy="661900"/>
            </a:xfrm>
            <a:custGeom>
              <a:rect b="b" l="l" r="r" t="t"/>
              <a:pathLst>
                <a:path extrusionOk="0" h="26476" w="26506">
                  <a:moveTo>
                    <a:pt x="24713" y="1764"/>
                  </a:moveTo>
                  <a:lnTo>
                    <a:pt x="24713" y="24682"/>
                  </a:lnTo>
                  <a:lnTo>
                    <a:pt x="1794" y="24682"/>
                  </a:lnTo>
                  <a:lnTo>
                    <a:pt x="1794" y="1764"/>
                  </a:lnTo>
                  <a:close/>
                  <a:moveTo>
                    <a:pt x="1" y="1"/>
                  </a:moveTo>
                  <a:lnTo>
                    <a:pt x="1" y="26475"/>
                  </a:lnTo>
                  <a:lnTo>
                    <a:pt x="26506" y="26475"/>
                  </a:lnTo>
                  <a:lnTo>
                    <a:pt x="265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3077075" y="3167500"/>
              <a:ext cx="503825" cy="503075"/>
            </a:xfrm>
            <a:custGeom>
              <a:rect b="b" l="l" r="r" t="t"/>
              <a:pathLst>
                <a:path extrusionOk="0" h="20123" w="20153">
                  <a:moveTo>
                    <a:pt x="10061" y="1"/>
                  </a:moveTo>
                  <a:cubicBezTo>
                    <a:pt x="4529" y="1"/>
                    <a:pt x="0" y="4499"/>
                    <a:pt x="0" y="10062"/>
                  </a:cubicBezTo>
                  <a:cubicBezTo>
                    <a:pt x="0" y="15624"/>
                    <a:pt x="4529" y="20123"/>
                    <a:pt x="10061" y="20123"/>
                  </a:cubicBezTo>
                  <a:cubicBezTo>
                    <a:pt x="15624" y="20123"/>
                    <a:pt x="20153" y="15624"/>
                    <a:pt x="20153" y="10062"/>
                  </a:cubicBezTo>
                  <a:cubicBezTo>
                    <a:pt x="20153" y="4499"/>
                    <a:pt x="15624" y="1"/>
                    <a:pt x="10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3117350" y="3207025"/>
              <a:ext cx="423275" cy="424050"/>
            </a:xfrm>
            <a:custGeom>
              <a:rect b="b" l="l" r="r" t="t"/>
              <a:pathLst>
                <a:path extrusionOk="0" h="16962" w="16931">
                  <a:moveTo>
                    <a:pt x="8450" y="0"/>
                  </a:moveTo>
                  <a:cubicBezTo>
                    <a:pt x="3800" y="0"/>
                    <a:pt x="0" y="3800"/>
                    <a:pt x="0" y="8481"/>
                  </a:cubicBezTo>
                  <a:cubicBezTo>
                    <a:pt x="0" y="13162"/>
                    <a:pt x="3800" y="16961"/>
                    <a:pt x="8450" y="16961"/>
                  </a:cubicBezTo>
                  <a:cubicBezTo>
                    <a:pt x="13131" y="16961"/>
                    <a:pt x="16931" y="13162"/>
                    <a:pt x="16931" y="8481"/>
                  </a:cubicBezTo>
                  <a:cubicBezTo>
                    <a:pt x="16931" y="3800"/>
                    <a:pt x="13131" y="0"/>
                    <a:pt x="84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3202450" y="3292900"/>
              <a:ext cx="276625" cy="216575"/>
            </a:xfrm>
            <a:custGeom>
              <a:rect b="b" l="l" r="r" t="t"/>
              <a:pathLst>
                <a:path extrusionOk="0" h="8663" w="11065">
                  <a:moveTo>
                    <a:pt x="11065" y="0"/>
                  </a:moveTo>
                  <a:lnTo>
                    <a:pt x="4499" y="5076"/>
                  </a:lnTo>
                  <a:lnTo>
                    <a:pt x="1" y="2888"/>
                  </a:lnTo>
                  <a:lnTo>
                    <a:pt x="4378" y="8663"/>
                  </a:lnTo>
                  <a:lnTo>
                    <a:pt x="110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4" name="Google Shape;2614;p57"/>
          <p:cNvGrpSpPr/>
          <p:nvPr/>
        </p:nvGrpSpPr>
        <p:grpSpPr>
          <a:xfrm>
            <a:off x="7105200" y="538500"/>
            <a:ext cx="961550" cy="803100"/>
            <a:chOff x="1428800" y="3101325"/>
            <a:chExt cx="961550" cy="803100"/>
          </a:xfrm>
        </p:grpSpPr>
        <p:sp>
          <p:nvSpPr>
            <p:cNvPr id="2615" name="Google Shape;2615;p57"/>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0"/>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550" name="Google Shape;550;p40"/>
          <p:cNvSpPr txBox="1"/>
          <p:nvPr>
            <p:ph idx="1" type="body"/>
          </p:nvPr>
        </p:nvSpPr>
        <p:spPr>
          <a:xfrm>
            <a:off x="720000" y="1152475"/>
            <a:ext cx="7704000" cy="3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p>
        </p:txBody>
      </p:sp>
      <p:graphicFrame>
        <p:nvGraphicFramePr>
          <p:cNvPr id="551" name="Google Shape;551;p40"/>
          <p:cNvGraphicFramePr/>
          <p:nvPr/>
        </p:nvGraphicFramePr>
        <p:xfrm>
          <a:off x="720000" y="1767225"/>
          <a:ext cx="3000000" cy="3000000"/>
        </p:xfrm>
        <a:graphic>
          <a:graphicData uri="http://schemas.openxmlformats.org/drawingml/2006/table">
            <a:tbl>
              <a:tblPr>
                <a:noFill/>
                <a:tableStyleId>{8071E7D0-356B-4E9A-BAB9-325FC8E960CB}</a:tableStyleId>
              </a:tblPr>
              <a:tblGrid>
                <a:gridCol w="2454400"/>
                <a:gridCol w="5249600"/>
              </a:tblGrid>
              <a:tr h="350500">
                <a:tc>
                  <a:txBody>
                    <a:bodyPr/>
                    <a:lstStyle/>
                    <a:p>
                      <a:pPr indent="0" lvl="0" marL="0" rtl="0" algn="l">
                        <a:spcBef>
                          <a:spcPts val="0"/>
                        </a:spcBef>
                        <a:spcAft>
                          <a:spcPts val="0"/>
                        </a:spcAft>
                        <a:buNone/>
                      </a:pPr>
                      <a:r>
                        <a:rPr b="1" lang="en" sz="1100">
                          <a:solidFill>
                            <a:schemeClr val="lt1"/>
                          </a:solidFill>
                          <a:uFill>
                            <a:noFill/>
                          </a:uFill>
                          <a:latin typeface="Cairo"/>
                          <a:ea typeface="Cairo"/>
                          <a:cs typeface="Cairo"/>
                          <a:sym typeface="Cairo"/>
                          <a:hlinkClick action="ppaction://hlinksldjump" r:id="rId3">
                            <a:extLst>
                              <a:ext uri="{A12FA001-AC4F-418D-AE19-62706E023703}">
                                <ahyp:hlinkClr val="tx"/>
                              </a:ext>
                            </a:extLst>
                          </a:hlinkClick>
                        </a:rPr>
                        <a:t>Fonts</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Cairo"/>
                          <a:ea typeface="Cairo"/>
                          <a:cs typeface="Cairo"/>
                          <a:sym typeface="Cairo"/>
                        </a:rPr>
                        <a:t>To view this template correctly in PowerPoint, download and install the fonts we used</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uFill>
                            <a:noFill/>
                          </a:uFill>
                          <a:latin typeface="Cairo"/>
                          <a:ea typeface="Cairo"/>
                          <a:cs typeface="Cairo"/>
                          <a:sym typeface="Cairo"/>
                          <a:hlinkClick action="ppaction://hlinksldjump" r:id="rId4">
                            <a:extLst>
                              <a:ext uri="{A12FA001-AC4F-418D-AE19-62706E023703}">
                                <ahyp:hlinkClr val="tx"/>
                              </a:ext>
                            </a:extLst>
                          </a:hlinkClick>
                        </a:rPr>
                        <a:t>Used</a:t>
                      </a:r>
                      <a:r>
                        <a:rPr b="1" lang="en" sz="1100">
                          <a:solidFill>
                            <a:schemeClr val="lt1"/>
                          </a:solidFill>
                          <a:latin typeface="Cairo"/>
                          <a:ea typeface="Cairo"/>
                          <a:cs typeface="Cairo"/>
                          <a:sym typeface="Cairo"/>
                        </a:rPr>
                        <a:t> and </a:t>
                      </a:r>
                      <a:r>
                        <a:rPr b="1" lang="en" sz="1100">
                          <a:solidFill>
                            <a:schemeClr val="lt1"/>
                          </a:solidFill>
                          <a:uFill>
                            <a:noFill/>
                          </a:uFill>
                          <a:latin typeface="Cairo"/>
                          <a:ea typeface="Cairo"/>
                          <a:cs typeface="Cairo"/>
                          <a:sym typeface="Cairo"/>
                          <a:hlinkClick action="ppaction://hlinksldjump" r:id="rId5">
                            <a:extLst>
                              <a:ext uri="{A12FA001-AC4F-418D-AE19-62706E023703}">
                                <ahyp:hlinkClr val="tx"/>
                              </a:ext>
                            </a:extLst>
                          </a:hlinkClick>
                        </a:rPr>
                        <a:t>alternative</a:t>
                      </a:r>
                      <a:r>
                        <a:rPr b="1" lang="en" sz="1100">
                          <a:solidFill>
                            <a:schemeClr val="lt1"/>
                          </a:solidFill>
                          <a:uFill>
                            <a:noFill/>
                          </a:uFill>
                          <a:latin typeface="Cairo"/>
                          <a:ea typeface="Cairo"/>
                          <a:cs typeface="Cairo"/>
                          <a:sym typeface="Cairo"/>
                          <a:hlinkClick action="ppaction://hlinksldjump" r:id="rId6">
                            <a:extLst>
                              <a:ext uri="{A12FA001-AC4F-418D-AE19-62706E023703}">
                                <ahyp:hlinkClr val="tx"/>
                              </a:ext>
                            </a:extLst>
                          </a:hlinkClick>
                        </a:rPr>
                        <a:t> resources</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marR="0" rtl="0" algn="l">
                        <a:lnSpc>
                          <a:spcPct val="100000"/>
                        </a:lnSpc>
                        <a:spcBef>
                          <a:spcPts val="0"/>
                        </a:spcBef>
                        <a:spcAft>
                          <a:spcPts val="1600"/>
                        </a:spcAft>
                        <a:buNone/>
                      </a:pPr>
                      <a:r>
                        <a:rPr lang="en" sz="1000">
                          <a:solidFill>
                            <a:schemeClr val="dk1"/>
                          </a:solidFill>
                          <a:latin typeface="Cairo"/>
                          <a:ea typeface="Cairo"/>
                          <a:cs typeface="Cairo"/>
                          <a:sym typeface="Cairo"/>
                        </a:rPr>
                        <a:t>An assortment of graphic resources that are suitable for use in this presentation</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uFill>
                            <a:noFill/>
                          </a:uFill>
                          <a:latin typeface="Cairo"/>
                          <a:ea typeface="Cairo"/>
                          <a:cs typeface="Cairo"/>
                          <a:sym typeface="Cairo"/>
                          <a:hlinkClick action="ppaction://hlinksldjump" r:id="rId7">
                            <a:extLst>
                              <a:ext uri="{A12FA001-AC4F-418D-AE19-62706E023703}">
                                <ahyp:hlinkClr val="tx"/>
                              </a:ext>
                            </a:extLst>
                          </a:hlinkClick>
                        </a:rPr>
                        <a:t>Thanks slide</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Cairo"/>
                          <a:ea typeface="Cairo"/>
                          <a:cs typeface="Cairo"/>
                          <a:sym typeface="Cairo"/>
                        </a:rPr>
                        <a:t>You must keep it so that proper credits for our design are given</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uFill>
                            <a:noFill/>
                          </a:uFill>
                          <a:latin typeface="Cairo"/>
                          <a:ea typeface="Cairo"/>
                          <a:cs typeface="Cairo"/>
                          <a:sym typeface="Cairo"/>
                          <a:hlinkClick action="ppaction://hlinksldjump" r:id="rId8">
                            <a:extLst>
                              <a:ext uri="{A12FA001-AC4F-418D-AE19-62706E023703}">
                                <ahyp:hlinkClr val="tx"/>
                              </a:ext>
                            </a:extLst>
                          </a:hlinkClick>
                        </a:rPr>
                        <a:t>Colors</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Cairo"/>
                          <a:ea typeface="Cairo"/>
                          <a:cs typeface="Cairo"/>
                          <a:sym typeface="Cairo"/>
                        </a:rPr>
                        <a:t>All the colors used in this presentation</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uFill>
                            <a:noFill/>
                          </a:uFill>
                          <a:latin typeface="Cairo"/>
                          <a:ea typeface="Cairo"/>
                          <a:cs typeface="Cairo"/>
                          <a:sym typeface="Cairo"/>
                          <a:hlinkClick action="ppaction://hlinksldjump" r:id="rId9">
                            <a:extLst>
                              <a:ext uri="{A12FA001-AC4F-418D-AE19-62706E023703}">
                                <ahyp:hlinkClr val="tx"/>
                              </a:ext>
                            </a:extLst>
                          </a:hlinkClick>
                        </a:rPr>
                        <a:t>Icons</a:t>
                      </a:r>
                      <a:r>
                        <a:rPr b="1" lang="en" sz="1100">
                          <a:solidFill>
                            <a:schemeClr val="lt1"/>
                          </a:solidFill>
                          <a:latin typeface="Cairo"/>
                          <a:ea typeface="Cairo"/>
                          <a:cs typeface="Cairo"/>
                          <a:sym typeface="Cairo"/>
                        </a:rPr>
                        <a:t> and </a:t>
                      </a:r>
                      <a:r>
                        <a:rPr b="1" lang="en" sz="1100">
                          <a:solidFill>
                            <a:schemeClr val="lt1"/>
                          </a:solidFill>
                          <a:uFill>
                            <a:noFill/>
                          </a:uFill>
                          <a:latin typeface="Cairo"/>
                          <a:ea typeface="Cairo"/>
                          <a:cs typeface="Cairo"/>
                          <a:sym typeface="Cairo"/>
                          <a:hlinkClick action="ppaction://hlinksldjump" r:id="rId10">
                            <a:extLst>
                              <a:ext uri="{A12FA001-AC4F-418D-AE19-62706E023703}">
                                <ahyp:hlinkClr val="tx"/>
                              </a:ext>
                            </a:extLst>
                          </a:hlinkClick>
                        </a:rPr>
                        <a:t>infographic resources</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000">
                          <a:solidFill>
                            <a:schemeClr val="dk1"/>
                          </a:solidFill>
                          <a:latin typeface="Cairo"/>
                          <a:ea typeface="Cairo"/>
                          <a:cs typeface="Cairo"/>
                          <a:sym typeface="Cairo"/>
                        </a:rPr>
                        <a:t>These can be used in the template, and their size and color can be edited</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latin typeface="Cairo"/>
                          <a:ea typeface="Cairo"/>
                          <a:cs typeface="Cairo"/>
                          <a:sym typeface="Cairo"/>
                        </a:rPr>
                        <a:t>Editable presentation theme </a:t>
                      </a:r>
                      <a:endParaRPr b="1" sz="1100">
                        <a:solidFill>
                          <a:schemeClr val="lt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Cairo"/>
                          <a:ea typeface="Cairo"/>
                          <a:cs typeface="Cairo"/>
                          <a:sym typeface="Cairo"/>
                        </a:rPr>
                        <a:t>You can edit the master slides easily. For more info, click </a:t>
                      </a:r>
                      <a:r>
                        <a:rPr lang="en" sz="1000" u="sng">
                          <a:solidFill>
                            <a:schemeClr val="dk1"/>
                          </a:solidFill>
                          <a:latin typeface="Cairo"/>
                          <a:ea typeface="Cairo"/>
                          <a:cs typeface="Cairo"/>
                          <a:sym typeface="Cairo"/>
                          <a:hlinkClick r:id="rId11">
                            <a:extLst>
                              <a:ext uri="{A12FA001-AC4F-418D-AE19-62706E023703}">
                                <ahyp:hlinkClr val="tx"/>
                              </a:ext>
                            </a:extLst>
                          </a:hlinkClick>
                        </a:rPr>
                        <a:t>here</a:t>
                      </a:r>
                      <a:endParaRPr sz="1000">
                        <a:solidFill>
                          <a:schemeClr val="dk1"/>
                        </a:solidFill>
                        <a:latin typeface="Cairo"/>
                        <a:ea typeface="Cairo"/>
                        <a:cs typeface="Cairo"/>
                        <a:sym typeface="Cairo"/>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552" name="Google Shape;552;p40"/>
          <p:cNvSpPr txBox="1"/>
          <p:nvPr/>
        </p:nvSpPr>
        <p:spPr>
          <a:xfrm>
            <a:off x="1196026" y="39954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Cairo"/>
                <a:ea typeface="Cairo"/>
                <a:cs typeface="Cairo"/>
                <a:sym typeface="Cairo"/>
              </a:rPr>
              <a:t>For more info:</a:t>
            </a:r>
            <a:br>
              <a:rPr lang="en" sz="800">
                <a:solidFill>
                  <a:schemeClr val="dk1"/>
                </a:solidFill>
                <a:latin typeface="Cairo"/>
                <a:ea typeface="Cairo"/>
                <a:cs typeface="Cairo"/>
                <a:sym typeface="Cairo"/>
              </a:rPr>
            </a:br>
            <a:r>
              <a:rPr b="1" lang="en" sz="1000">
                <a:solidFill>
                  <a:schemeClr val="dk1"/>
                </a:solidFill>
                <a:uFill>
                  <a:noFill/>
                </a:uFill>
                <a:latin typeface="Cairo"/>
                <a:ea typeface="Cairo"/>
                <a:cs typeface="Cairo"/>
                <a:sym typeface="Cairo"/>
                <a:hlinkClick r:id="rId12">
                  <a:extLst>
                    <a:ext uri="{A12FA001-AC4F-418D-AE19-62706E023703}">
                      <ahyp:hlinkClr val="tx"/>
                    </a:ext>
                  </a:extLst>
                </a:hlinkClick>
              </a:rPr>
              <a:t>SLIDESGO </a:t>
            </a:r>
            <a:r>
              <a:rPr b="1" lang="en" sz="1000">
                <a:solidFill>
                  <a:schemeClr val="dk1"/>
                </a:solidFill>
                <a:latin typeface="Cairo"/>
                <a:ea typeface="Cairo"/>
                <a:cs typeface="Cairo"/>
                <a:sym typeface="Cairo"/>
              </a:rPr>
              <a:t>| </a:t>
            </a:r>
            <a:r>
              <a:rPr b="1" lang="en" sz="1000">
                <a:solidFill>
                  <a:schemeClr val="hlink"/>
                </a:solidFill>
                <a:uFill>
                  <a:noFill/>
                </a:uFill>
                <a:latin typeface="Cairo"/>
                <a:ea typeface="Cairo"/>
                <a:cs typeface="Cairo"/>
                <a:sym typeface="Cairo"/>
                <a:hlinkClick r:id="rId13"/>
              </a:rPr>
              <a:t>OUR BLOG</a:t>
            </a:r>
            <a:r>
              <a:rPr b="1" lang="en" sz="1000">
                <a:solidFill>
                  <a:schemeClr val="dk1"/>
                </a:solidFill>
                <a:latin typeface="Cairo"/>
                <a:ea typeface="Cairo"/>
                <a:cs typeface="Cairo"/>
                <a:sym typeface="Cairo"/>
              </a:rPr>
              <a:t> | </a:t>
            </a:r>
            <a:r>
              <a:rPr b="1" lang="en" sz="1000">
                <a:solidFill>
                  <a:schemeClr val="dk1"/>
                </a:solidFill>
                <a:uFill>
                  <a:noFill/>
                </a:uFill>
                <a:latin typeface="Cairo"/>
                <a:ea typeface="Cairo"/>
                <a:cs typeface="Cairo"/>
                <a:sym typeface="Cairo"/>
                <a:hlinkClick r:id="rId14">
                  <a:extLst>
                    <a:ext uri="{A12FA001-AC4F-418D-AE19-62706E023703}">
                      <ahyp:hlinkClr val="tx"/>
                    </a:ext>
                  </a:extLst>
                </a:hlinkClick>
              </a:rPr>
              <a:t>FAQ</a:t>
            </a:r>
            <a:r>
              <a:rPr b="1" lang="en" sz="1000">
                <a:solidFill>
                  <a:schemeClr val="dk1"/>
                </a:solidFill>
                <a:latin typeface="Cairo"/>
                <a:ea typeface="Cairo"/>
                <a:cs typeface="Cairo"/>
                <a:sym typeface="Cairo"/>
              </a:rPr>
              <a:t>s</a:t>
            </a:r>
            <a:endParaRPr b="1" sz="1000">
              <a:solidFill>
                <a:schemeClr val="dk1"/>
              </a:solidFill>
              <a:latin typeface="Cairo"/>
              <a:ea typeface="Cairo"/>
              <a:cs typeface="Cairo"/>
              <a:sym typeface="Cairo"/>
            </a:endParaRPr>
          </a:p>
        </p:txBody>
      </p:sp>
      <p:sp>
        <p:nvSpPr>
          <p:cNvPr id="553" name="Google Shape;553;p40"/>
          <p:cNvSpPr txBox="1"/>
          <p:nvPr/>
        </p:nvSpPr>
        <p:spPr>
          <a:xfrm>
            <a:off x="4683215" y="3995400"/>
            <a:ext cx="3263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Cairo"/>
                <a:ea typeface="Cairo"/>
                <a:cs typeface="Cairo"/>
                <a:sym typeface="Cairo"/>
              </a:rPr>
              <a:t>You can visit our sister </a:t>
            </a:r>
            <a:r>
              <a:rPr lang="en" sz="900">
                <a:solidFill>
                  <a:schemeClr val="dk1"/>
                </a:solidFill>
                <a:latin typeface="Cairo"/>
                <a:ea typeface="Cairo"/>
                <a:cs typeface="Cairo"/>
                <a:sym typeface="Cairo"/>
              </a:rPr>
              <a:t>projects</a:t>
            </a:r>
            <a:r>
              <a:rPr lang="en" sz="900">
                <a:solidFill>
                  <a:schemeClr val="dk1"/>
                </a:solidFill>
                <a:latin typeface="Cairo"/>
                <a:ea typeface="Cairo"/>
                <a:cs typeface="Cairo"/>
                <a:sym typeface="Cairo"/>
              </a:rPr>
              <a:t>:</a:t>
            </a:r>
            <a:br>
              <a:rPr lang="en" sz="800">
                <a:solidFill>
                  <a:schemeClr val="dk1"/>
                </a:solidFill>
                <a:latin typeface="Cairo"/>
                <a:ea typeface="Cairo"/>
                <a:cs typeface="Cairo"/>
                <a:sym typeface="Cairo"/>
              </a:rPr>
            </a:br>
            <a:r>
              <a:rPr b="1" lang="en" sz="1000">
                <a:solidFill>
                  <a:schemeClr val="dk1"/>
                </a:solidFill>
                <a:uFill>
                  <a:noFill/>
                </a:uFill>
                <a:latin typeface="Cairo"/>
                <a:ea typeface="Cairo"/>
                <a:cs typeface="Cairo"/>
                <a:sym typeface="Cairo"/>
                <a:hlinkClick r:id="rId15">
                  <a:extLst>
                    <a:ext uri="{A12FA001-AC4F-418D-AE19-62706E023703}">
                      <ahyp:hlinkClr val="tx"/>
                    </a:ext>
                  </a:extLst>
                </a:hlinkClick>
              </a:rPr>
              <a:t>FREEPIK</a:t>
            </a:r>
            <a:r>
              <a:rPr b="1" lang="en" sz="1000">
                <a:solidFill>
                  <a:schemeClr val="dk1"/>
                </a:solidFill>
                <a:latin typeface="Cairo"/>
                <a:ea typeface="Cairo"/>
                <a:cs typeface="Cairo"/>
                <a:sym typeface="Cairo"/>
              </a:rPr>
              <a:t> | </a:t>
            </a:r>
            <a:r>
              <a:rPr b="1" lang="en" sz="1000">
                <a:solidFill>
                  <a:schemeClr val="dk1"/>
                </a:solidFill>
                <a:uFill>
                  <a:noFill/>
                </a:uFill>
                <a:latin typeface="Cairo"/>
                <a:ea typeface="Cairo"/>
                <a:cs typeface="Cairo"/>
                <a:sym typeface="Cairo"/>
                <a:hlinkClick r:id="rId16">
                  <a:extLst>
                    <a:ext uri="{A12FA001-AC4F-418D-AE19-62706E023703}">
                      <ahyp:hlinkClr val="tx"/>
                    </a:ext>
                  </a:extLst>
                </a:hlinkClick>
              </a:rPr>
              <a:t>FLATICON</a:t>
            </a:r>
            <a:r>
              <a:rPr b="1" lang="en" sz="1000">
                <a:solidFill>
                  <a:schemeClr val="dk1"/>
                </a:solidFill>
                <a:latin typeface="Cairo"/>
                <a:ea typeface="Cairo"/>
                <a:cs typeface="Cairo"/>
                <a:sym typeface="Cairo"/>
              </a:rPr>
              <a:t> | </a:t>
            </a:r>
            <a:r>
              <a:rPr b="1" lang="en" sz="1000">
                <a:solidFill>
                  <a:schemeClr val="dk1"/>
                </a:solidFill>
                <a:uFill>
                  <a:noFill/>
                </a:uFill>
                <a:latin typeface="Cairo"/>
                <a:ea typeface="Cairo"/>
                <a:cs typeface="Cairo"/>
                <a:sym typeface="Cairo"/>
                <a:hlinkClick r:id="rId17">
                  <a:extLst>
                    <a:ext uri="{A12FA001-AC4F-418D-AE19-62706E023703}">
                      <ahyp:hlinkClr val="tx"/>
                    </a:ext>
                  </a:extLst>
                </a:hlinkClick>
              </a:rPr>
              <a:t>STORYSET</a:t>
            </a:r>
            <a:r>
              <a:rPr b="1" lang="en" sz="1000">
                <a:solidFill>
                  <a:schemeClr val="dk1"/>
                </a:solidFill>
                <a:latin typeface="Cairo"/>
                <a:ea typeface="Cairo"/>
                <a:cs typeface="Cairo"/>
                <a:sym typeface="Cairo"/>
              </a:rPr>
              <a:t> | </a:t>
            </a:r>
            <a:r>
              <a:rPr b="1" lang="en" sz="1000">
                <a:solidFill>
                  <a:schemeClr val="dk1"/>
                </a:solidFill>
                <a:uFill>
                  <a:noFill/>
                </a:uFill>
                <a:latin typeface="Cairo"/>
                <a:ea typeface="Cairo"/>
                <a:cs typeface="Cairo"/>
                <a:sym typeface="Cairo"/>
                <a:hlinkClick r:id="rId18">
                  <a:extLst>
                    <a:ext uri="{A12FA001-AC4F-418D-AE19-62706E023703}">
                      <ahyp:hlinkClr val="tx"/>
                    </a:ext>
                  </a:extLst>
                </a:hlinkClick>
              </a:rPr>
              <a:t>WEPIK </a:t>
            </a:r>
            <a:r>
              <a:rPr b="1" lang="en" sz="1000">
                <a:solidFill>
                  <a:schemeClr val="dk1"/>
                </a:solidFill>
                <a:latin typeface="Cairo"/>
                <a:ea typeface="Cairo"/>
                <a:cs typeface="Cairo"/>
                <a:sym typeface="Cairo"/>
              </a:rPr>
              <a:t>| </a:t>
            </a:r>
            <a:r>
              <a:rPr b="1" lang="en" sz="1000">
                <a:solidFill>
                  <a:schemeClr val="dk1"/>
                </a:solidFill>
                <a:uFill>
                  <a:noFill/>
                </a:uFill>
                <a:latin typeface="Cairo"/>
                <a:ea typeface="Cairo"/>
                <a:cs typeface="Cairo"/>
                <a:sym typeface="Cairo"/>
                <a:hlinkClick r:id="rId19">
                  <a:extLst>
                    <a:ext uri="{A12FA001-AC4F-418D-AE19-62706E023703}">
                      <ahyp:hlinkClr val="tx"/>
                    </a:ext>
                  </a:extLst>
                </a:hlinkClick>
              </a:rPr>
              <a:t>VIDEVO</a:t>
            </a:r>
            <a:endParaRPr b="1" sz="600">
              <a:solidFill>
                <a:schemeClr val="dk1"/>
              </a:solidFill>
              <a:latin typeface="Cairo"/>
              <a:ea typeface="Cairo"/>
              <a:cs typeface="Cairo"/>
              <a:sym typeface="Cairo"/>
            </a:endParaRPr>
          </a:p>
        </p:txBody>
      </p:sp>
      <p:grpSp>
        <p:nvGrpSpPr>
          <p:cNvPr id="554" name="Google Shape;554;p40"/>
          <p:cNvGrpSpPr/>
          <p:nvPr/>
        </p:nvGrpSpPr>
        <p:grpSpPr>
          <a:xfrm>
            <a:off x="184448" y="218767"/>
            <a:ext cx="771644" cy="644488"/>
            <a:chOff x="7687498" y="546692"/>
            <a:chExt cx="771644" cy="644488"/>
          </a:xfrm>
        </p:grpSpPr>
        <p:sp>
          <p:nvSpPr>
            <p:cNvPr id="555" name="Google Shape;555;p40"/>
            <p:cNvSpPr/>
            <p:nvPr/>
          </p:nvSpPr>
          <p:spPr>
            <a:xfrm>
              <a:off x="7687498" y="629671"/>
              <a:ext cx="419627" cy="41896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0"/>
            <p:cNvSpPr/>
            <p:nvPr/>
          </p:nvSpPr>
          <p:spPr>
            <a:xfrm>
              <a:off x="8108449" y="546692"/>
              <a:ext cx="239606" cy="241613"/>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0"/>
            <p:cNvSpPr/>
            <p:nvPr/>
          </p:nvSpPr>
          <p:spPr>
            <a:xfrm>
              <a:off x="8107787" y="839805"/>
              <a:ext cx="351355" cy="351375"/>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40"/>
          <p:cNvGrpSpPr/>
          <p:nvPr/>
        </p:nvGrpSpPr>
        <p:grpSpPr>
          <a:xfrm>
            <a:off x="7946328" y="2524023"/>
            <a:ext cx="1147784" cy="2410977"/>
            <a:chOff x="7946328" y="2524023"/>
            <a:chExt cx="1147784" cy="2410977"/>
          </a:xfrm>
        </p:grpSpPr>
        <p:sp>
          <p:nvSpPr>
            <p:cNvPr id="559" name="Google Shape;559;p40"/>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40"/>
            <p:cNvGrpSpPr/>
            <p:nvPr/>
          </p:nvGrpSpPr>
          <p:grpSpPr>
            <a:xfrm>
              <a:off x="8441179" y="4632092"/>
              <a:ext cx="402873" cy="227929"/>
              <a:chOff x="6174384" y="3385087"/>
              <a:chExt cx="1445543" cy="817828"/>
            </a:xfrm>
          </p:grpSpPr>
          <p:sp>
            <p:nvSpPr>
              <p:cNvPr id="561" name="Google Shape;561;p40"/>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0"/>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0"/>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0"/>
            <p:cNvGrpSpPr/>
            <p:nvPr/>
          </p:nvGrpSpPr>
          <p:grpSpPr>
            <a:xfrm>
              <a:off x="7946328" y="2524023"/>
              <a:ext cx="712760" cy="2108087"/>
              <a:chOff x="5519203" y="1070898"/>
              <a:chExt cx="712760" cy="2108087"/>
            </a:xfrm>
          </p:grpSpPr>
          <p:sp>
            <p:nvSpPr>
              <p:cNvPr id="565" name="Google Shape;565;p40"/>
              <p:cNvSpPr/>
              <p:nvPr/>
            </p:nvSpPr>
            <p:spPr>
              <a:xfrm>
                <a:off x="5519203" y="12341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0"/>
              <p:cNvSpPr/>
              <p:nvPr/>
            </p:nvSpPr>
            <p:spPr>
              <a:xfrm>
                <a:off x="5861189" y="10760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0"/>
              <p:cNvSpPr/>
              <p:nvPr/>
            </p:nvSpPr>
            <p:spPr>
              <a:xfrm>
                <a:off x="6231944" y="107089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1" name="Shape 2621"/>
        <p:cNvGrpSpPr/>
        <p:nvPr/>
      </p:nvGrpSpPr>
      <p:grpSpPr>
        <a:xfrm>
          <a:off x="0" y="0"/>
          <a:ext cx="0" cy="0"/>
          <a:chOff x="0" y="0"/>
          <a:chExt cx="0" cy="0"/>
        </a:xfrm>
      </p:grpSpPr>
      <p:sp>
        <p:nvSpPr>
          <p:cNvPr id="2622" name="Google Shape;2622;p58"/>
          <p:cNvSpPr/>
          <p:nvPr/>
        </p:nvSpPr>
        <p:spPr>
          <a:xfrm>
            <a:off x="4032326" y="1406202"/>
            <a:ext cx="1070700" cy="107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8"/>
          <p:cNvSpPr/>
          <p:nvPr/>
        </p:nvSpPr>
        <p:spPr>
          <a:xfrm>
            <a:off x="6451364" y="1406202"/>
            <a:ext cx="1070700" cy="107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8"/>
          <p:cNvSpPr/>
          <p:nvPr/>
        </p:nvSpPr>
        <p:spPr>
          <a:xfrm>
            <a:off x="1621568" y="1406202"/>
            <a:ext cx="1070700" cy="107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8"/>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AREAS THAT REQUIRE IMPROVEMENT</a:t>
            </a:r>
            <a:endParaRPr>
              <a:solidFill>
                <a:schemeClr val="accent3"/>
              </a:solidFill>
            </a:endParaRPr>
          </a:p>
        </p:txBody>
      </p:sp>
      <p:sp>
        <p:nvSpPr>
          <p:cNvPr id="2626" name="Google Shape;2626;p58"/>
          <p:cNvSpPr txBox="1"/>
          <p:nvPr>
            <p:ph idx="2" type="title"/>
          </p:nvPr>
        </p:nvSpPr>
        <p:spPr>
          <a:xfrm>
            <a:off x="1071818" y="3390059"/>
            <a:ext cx="217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SALES</a:t>
            </a:r>
            <a:endParaRPr/>
          </a:p>
        </p:txBody>
      </p:sp>
      <p:sp>
        <p:nvSpPr>
          <p:cNvPr id="2627" name="Google Shape;2627;p58"/>
          <p:cNvSpPr txBox="1"/>
          <p:nvPr>
            <p:ph idx="1" type="subTitle"/>
          </p:nvPr>
        </p:nvSpPr>
        <p:spPr>
          <a:xfrm>
            <a:off x="1071818" y="3728059"/>
            <a:ext cx="21702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628" name="Google Shape;2628;p58"/>
          <p:cNvSpPr txBox="1"/>
          <p:nvPr>
            <p:ph idx="3" type="title"/>
          </p:nvPr>
        </p:nvSpPr>
        <p:spPr>
          <a:xfrm>
            <a:off x="3482576" y="3390059"/>
            <a:ext cx="217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EMPLOYEE</a:t>
            </a:r>
            <a:endParaRPr/>
          </a:p>
        </p:txBody>
      </p:sp>
      <p:sp>
        <p:nvSpPr>
          <p:cNvPr id="2629" name="Google Shape;2629;p58"/>
          <p:cNvSpPr txBox="1"/>
          <p:nvPr>
            <p:ph idx="4" type="subTitle"/>
          </p:nvPr>
        </p:nvSpPr>
        <p:spPr>
          <a:xfrm>
            <a:off x="3482576" y="3728059"/>
            <a:ext cx="21702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2630" name="Google Shape;2630;p58"/>
          <p:cNvSpPr txBox="1"/>
          <p:nvPr>
            <p:ph idx="5" type="title"/>
          </p:nvPr>
        </p:nvSpPr>
        <p:spPr>
          <a:xfrm>
            <a:off x="5901614" y="3390059"/>
            <a:ext cx="217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a:t>
            </a:r>
            <a:endParaRPr/>
          </a:p>
        </p:txBody>
      </p:sp>
      <p:sp>
        <p:nvSpPr>
          <p:cNvPr id="2631" name="Google Shape;2631;p58"/>
          <p:cNvSpPr txBox="1"/>
          <p:nvPr>
            <p:ph idx="6" type="subTitle"/>
          </p:nvPr>
        </p:nvSpPr>
        <p:spPr>
          <a:xfrm>
            <a:off x="5901614" y="3728059"/>
            <a:ext cx="21702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very cold planet</a:t>
            </a:r>
            <a:endParaRPr/>
          </a:p>
        </p:txBody>
      </p:sp>
      <p:sp>
        <p:nvSpPr>
          <p:cNvPr id="2632" name="Google Shape;2632;p58"/>
          <p:cNvSpPr txBox="1"/>
          <p:nvPr>
            <p:ph idx="7" type="title"/>
          </p:nvPr>
        </p:nvSpPr>
        <p:spPr>
          <a:xfrm>
            <a:off x="1071818" y="2742900"/>
            <a:ext cx="2170200" cy="453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2"/>
                </a:solidFill>
              </a:rPr>
              <a:t>80</a:t>
            </a:r>
            <a:r>
              <a:rPr lang="en">
                <a:solidFill>
                  <a:schemeClr val="dk2"/>
                </a:solidFill>
              </a:rPr>
              <a:t>%</a:t>
            </a:r>
            <a:endParaRPr>
              <a:solidFill>
                <a:schemeClr val="dk2"/>
              </a:solidFill>
            </a:endParaRPr>
          </a:p>
        </p:txBody>
      </p:sp>
      <p:sp>
        <p:nvSpPr>
          <p:cNvPr id="2633" name="Google Shape;2633;p58"/>
          <p:cNvSpPr txBox="1"/>
          <p:nvPr>
            <p:ph idx="8" type="title"/>
          </p:nvPr>
        </p:nvSpPr>
        <p:spPr>
          <a:xfrm>
            <a:off x="3482576" y="2742900"/>
            <a:ext cx="2170200" cy="453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2"/>
                </a:solidFill>
              </a:rPr>
              <a:t>75%</a:t>
            </a:r>
            <a:endParaRPr>
              <a:solidFill>
                <a:schemeClr val="dk2"/>
              </a:solidFill>
            </a:endParaRPr>
          </a:p>
        </p:txBody>
      </p:sp>
      <p:sp>
        <p:nvSpPr>
          <p:cNvPr id="2634" name="Google Shape;2634;p58"/>
          <p:cNvSpPr txBox="1"/>
          <p:nvPr>
            <p:ph idx="9" type="title"/>
          </p:nvPr>
        </p:nvSpPr>
        <p:spPr>
          <a:xfrm>
            <a:off x="5901614" y="2742900"/>
            <a:ext cx="2170200" cy="453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2"/>
                </a:solidFill>
              </a:rPr>
              <a:t>9</a:t>
            </a:r>
            <a:r>
              <a:rPr lang="en">
                <a:solidFill>
                  <a:schemeClr val="dk2"/>
                </a:solidFill>
              </a:rPr>
              <a:t>3%</a:t>
            </a:r>
            <a:endParaRPr>
              <a:solidFill>
                <a:schemeClr val="dk2"/>
              </a:solidFill>
            </a:endParaRPr>
          </a:p>
        </p:txBody>
      </p:sp>
      <p:sp>
        <p:nvSpPr>
          <p:cNvPr id="2635" name="Google Shape;2635;p58"/>
          <p:cNvSpPr/>
          <p:nvPr/>
        </p:nvSpPr>
        <p:spPr>
          <a:xfrm>
            <a:off x="1714868" y="1499352"/>
            <a:ext cx="884100" cy="884400"/>
          </a:xfrm>
          <a:prstGeom prst="blockArc">
            <a:avLst>
              <a:gd fmla="val 16244518" name="adj1"/>
              <a:gd fmla="val 12390759" name="adj2"/>
              <a:gd fmla="val 8742"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8"/>
          <p:cNvSpPr/>
          <p:nvPr/>
        </p:nvSpPr>
        <p:spPr>
          <a:xfrm>
            <a:off x="4125626" y="1499352"/>
            <a:ext cx="884100" cy="884400"/>
          </a:xfrm>
          <a:prstGeom prst="blockArc">
            <a:avLst>
              <a:gd fmla="val 16277469" name="adj1"/>
              <a:gd fmla="val 10753638" name="adj2"/>
              <a:gd fmla="val 8273"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8"/>
          <p:cNvSpPr/>
          <p:nvPr/>
        </p:nvSpPr>
        <p:spPr>
          <a:xfrm>
            <a:off x="6544664" y="1499352"/>
            <a:ext cx="884100" cy="884400"/>
          </a:xfrm>
          <a:prstGeom prst="blockArc">
            <a:avLst>
              <a:gd fmla="val 16152912" name="adj1"/>
              <a:gd fmla="val 14322835" name="adj2"/>
              <a:gd fmla="val 975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8" name="Google Shape;2638;p58"/>
          <p:cNvGrpSpPr/>
          <p:nvPr/>
        </p:nvGrpSpPr>
        <p:grpSpPr>
          <a:xfrm>
            <a:off x="1988431" y="1798139"/>
            <a:ext cx="336965" cy="286833"/>
            <a:chOff x="5645200" y="879425"/>
            <a:chExt cx="478575" cy="407375"/>
          </a:xfrm>
        </p:grpSpPr>
        <p:sp>
          <p:nvSpPr>
            <p:cNvPr id="2639" name="Google Shape;2639;p5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40" name="Google Shape;2640;p5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41" name="Google Shape;2641;p5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42" name="Google Shape;2642;p5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43" name="Google Shape;2643;p5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44" name="Google Shape;2644;p5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645" name="Google Shape;2645;p58"/>
          <p:cNvGrpSpPr/>
          <p:nvPr/>
        </p:nvGrpSpPr>
        <p:grpSpPr>
          <a:xfrm>
            <a:off x="4398909" y="1766521"/>
            <a:ext cx="350079" cy="350079"/>
            <a:chOff x="3497300" y="3227275"/>
            <a:chExt cx="296175" cy="296175"/>
          </a:xfrm>
        </p:grpSpPr>
        <p:sp>
          <p:nvSpPr>
            <p:cNvPr id="2646" name="Google Shape;2646;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8"/>
          <p:cNvGrpSpPr/>
          <p:nvPr/>
        </p:nvGrpSpPr>
        <p:grpSpPr>
          <a:xfrm>
            <a:off x="6818240" y="1766506"/>
            <a:ext cx="350079" cy="350079"/>
            <a:chOff x="2037825" y="3254050"/>
            <a:chExt cx="296175" cy="296175"/>
          </a:xfrm>
        </p:grpSpPr>
        <p:sp>
          <p:nvSpPr>
            <p:cNvPr id="2655" name="Google Shape;2655;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1" name="Google Shape;2661;p58"/>
          <p:cNvGrpSpPr/>
          <p:nvPr/>
        </p:nvGrpSpPr>
        <p:grpSpPr>
          <a:xfrm>
            <a:off x="8069150" y="926975"/>
            <a:ext cx="961550" cy="803100"/>
            <a:chOff x="1428800" y="3101325"/>
            <a:chExt cx="961550" cy="803100"/>
          </a:xfrm>
        </p:grpSpPr>
        <p:sp>
          <p:nvSpPr>
            <p:cNvPr id="2662" name="Google Shape;2662;p58"/>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8"/>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58"/>
          <p:cNvGrpSpPr/>
          <p:nvPr/>
        </p:nvGrpSpPr>
        <p:grpSpPr>
          <a:xfrm flipH="1">
            <a:off x="98003" y="2404011"/>
            <a:ext cx="1147784" cy="2410977"/>
            <a:chOff x="7946328" y="2524023"/>
            <a:chExt cx="1147784" cy="2410977"/>
          </a:xfrm>
        </p:grpSpPr>
        <p:sp>
          <p:nvSpPr>
            <p:cNvPr id="2666" name="Google Shape;2666;p58"/>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7" name="Google Shape;2667;p58"/>
            <p:cNvGrpSpPr/>
            <p:nvPr/>
          </p:nvGrpSpPr>
          <p:grpSpPr>
            <a:xfrm>
              <a:off x="8441179" y="4632092"/>
              <a:ext cx="402873" cy="227929"/>
              <a:chOff x="6174384" y="3385087"/>
              <a:chExt cx="1445543" cy="817828"/>
            </a:xfrm>
          </p:grpSpPr>
          <p:sp>
            <p:nvSpPr>
              <p:cNvPr id="2668" name="Google Shape;2668;p58"/>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8"/>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58"/>
            <p:cNvGrpSpPr/>
            <p:nvPr/>
          </p:nvGrpSpPr>
          <p:grpSpPr>
            <a:xfrm>
              <a:off x="7946328" y="2524023"/>
              <a:ext cx="712760" cy="2108087"/>
              <a:chOff x="5519203" y="1070898"/>
              <a:chExt cx="712760" cy="2108087"/>
            </a:xfrm>
          </p:grpSpPr>
          <p:sp>
            <p:nvSpPr>
              <p:cNvPr id="2672" name="Google Shape;2672;p58"/>
              <p:cNvSpPr/>
              <p:nvPr/>
            </p:nvSpPr>
            <p:spPr>
              <a:xfrm>
                <a:off x="5519203" y="12341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8"/>
              <p:cNvSpPr/>
              <p:nvPr/>
            </p:nvSpPr>
            <p:spPr>
              <a:xfrm>
                <a:off x="5861189" y="10760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8"/>
              <p:cNvSpPr/>
              <p:nvPr/>
            </p:nvSpPr>
            <p:spPr>
              <a:xfrm>
                <a:off x="6231944" y="107089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8" name="Shape 2678"/>
        <p:cNvGrpSpPr/>
        <p:nvPr/>
      </p:nvGrpSpPr>
      <p:grpSpPr>
        <a:xfrm>
          <a:off x="0" y="0"/>
          <a:ext cx="0" cy="0"/>
          <a:chOff x="0" y="0"/>
          <a:chExt cx="0" cy="0"/>
        </a:xfrm>
      </p:grpSpPr>
      <p:sp>
        <p:nvSpPr>
          <p:cNvPr id="2679" name="Google Shape;2679;p59"/>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COMPARISON</a:t>
            </a:r>
            <a:endParaRPr>
              <a:solidFill>
                <a:schemeClr val="accent3"/>
              </a:solidFill>
            </a:endParaRPr>
          </a:p>
        </p:txBody>
      </p:sp>
      <p:sp>
        <p:nvSpPr>
          <p:cNvPr id="2680" name="Google Shape;2680;p59"/>
          <p:cNvSpPr txBox="1"/>
          <p:nvPr/>
        </p:nvSpPr>
        <p:spPr>
          <a:xfrm>
            <a:off x="720000" y="1273575"/>
            <a:ext cx="2402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900">
                <a:solidFill>
                  <a:schemeClr val="accent3"/>
                </a:solidFill>
                <a:latin typeface="Inter"/>
                <a:ea typeface="Inter"/>
                <a:cs typeface="Inter"/>
                <a:sym typeface="Inter"/>
              </a:rPr>
              <a:t>REVENUE</a:t>
            </a:r>
            <a:endParaRPr b="1" sz="1900">
              <a:solidFill>
                <a:schemeClr val="accent3"/>
              </a:solidFill>
              <a:latin typeface="Inter"/>
              <a:ea typeface="Inter"/>
              <a:cs typeface="Inter"/>
              <a:sym typeface="Inter"/>
            </a:endParaRPr>
          </a:p>
        </p:txBody>
      </p:sp>
      <p:sp>
        <p:nvSpPr>
          <p:cNvPr id="2681" name="Google Shape;2681;p59"/>
          <p:cNvSpPr txBox="1"/>
          <p:nvPr/>
        </p:nvSpPr>
        <p:spPr>
          <a:xfrm>
            <a:off x="720000" y="1597763"/>
            <a:ext cx="2402100" cy="48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Despite being red, Mars is a cold planet</a:t>
            </a:r>
            <a:endParaRPr>
              <a:solidFill>
                <a:schemeClr val="dk1"/>
              </a:solidFill>
              <a:latin typeface="Cairo"/>
              <a:ea typeface="Cairo"/>
              <a:cs typeface="Cairo"/>
              <a:sym typeface="Cairo"/>
            </a:endParaRPr>
          </a:p>
        </p:txBody>
      </p:sp>
      <p:sp>
        <p:nvSpPr>
          <p:cNvPr id="2682" name="Google Shape;2682;p59"/>
          <p:cNvSpPr txBox="1"/>
          <p:nvPr/>
        </p:nvSpPr>
        <p:spPr>
          <a:xfrm>
            <a:off x="720000" y="2330445"/>
            <a:ext cx="2402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900">
                <a:solidFill>
                  <a:schemeClr val="accent3"/>
                </a:solidFill>
                <a:latin typeface="Inter"/>
                <a:ea typeface="Inter"/>
                <a:cs typeface="Inter"/>
                <a:sym typeface="Inter"/>
              </a:rPr>
              <a:t>PROFITS</a:t>
            </a:r>
            <a:endParaRPr b="1" sz="1900">
              <a:solidFill>
                <a:schemeClr val="accent3"/>
              </a:solidFill>
              <a:latin typeface="Inter"/>
              <a:ea typeface="Inter"/>
              <a:cs typeface="Inter"/>
              <a:sym typeface="Inter"/>
            </a:endParaRPr>
          </a:p>
        </p:txBody>
      </p:sp>
      <p:sp>
        <p:nvSpPr>
          <p:cNvPr id="2683" name="Google Shape;2683;p59"/>
          <p:cNvSpPr txBox="1"/>
          <p:nvPr/>
        </p:nvSpPr>
        <p:spPr>
          <a:xfrm>
            <a:off x="720000" y="2650460"/>
            <a:ext cx="2402100" cy="48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Venus has a beautiful name and high temperatures</a:t>
            </a:r>
            <a:endParaRPr>
              <a:solidFill>
                <a:schemeClr val="dk1"/>
              </a:solidFill>
              <a:latin typeface="Cairo"/>
              <a:ea typeface="Cairo"/>
              <a:cs typeface="Cairo"/>
              <a:sym typeface="Cairo"/>
            </a:endParaRPr>
          </a:p>
        </p:txBody>
      </p:sp>
      <p:sp>
        <p:nvSpPr>
          <p:cNvPr id="2684" name="Google Shape;2684;p59"/>
          <p:cNvSpPr txBox="1"/>
          <p:nvPr/>
        </p:nvSpPr>
        <p:spPr>
          <a:xfrm>
            <a:off x="720000" y="3366134"/>
            <a:ext cx="24021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900">
                <a:solidFill>
                  <a:schemeClr val="accent3"/>
                </a:solidFill>
                <a:latin typeface="Inter"/>
                <a:ea typeface="Inter"/>
                <a:cs typeface="Inter"/>
                <a:sym typeface="Inter"/>
              </a:rPr>
              <a:t>CASH BALANCE</a:t>
            </a:r>
            <a:endParaRPr b="1" sz="1900">
              <a:solidFill>
                <a:schemeClr val="accent3"/>
              </a:solidFill>
              <a:latin typeface="Inter"/>
              <a:ea typeface="Inter"/>
              <a:cs typeface="Inter"/>
              <a:sym typeface="Inter"/>
            </a:endParaRPr>
          </a:p>
        </p:txBody>
      </p:sp>
      <p:sp>
        <p:nvSpPr>
          <p:cNvPr id="2685" name="Google Shape;2685;p59"/>
          <p:cNvSpPr txBox="1"/>
          <p:nvPr/>
        </p:nvSpPr>
        <p:spPr>
          <a:xfrm>
            <a:off x="720000" y="3686150"/>
            <a:ext cx="2402100" cy="48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Mercury is the closest planet to the Sun</a:t>
            </a:r>
            <a:endParaRPr>
              <a:solidFill>
                <a:schemeClr val="dk1"/>
              </a:solidFill>
              <a:latin typeface="Cairo"/>
              <a:ea typeface="Cairo"/>
              <a:cs typeface="Cairo"/>
              <a:sym typeface="Cairo"/>
            </a:endParaRPr>
          </a:p>
        </p:txBody>
      </p:sp>
      <p:sp>
        <p:nvSpPr>
          <p:cNvPr id="2686" name="Google Shape;2686;p59"/>
          <p:cNvSpPr txBox="1"/>
          <p:nvPr/>
        </p:nvSpPr>
        <p:spPr>
          <a:xfrm>
            <a:off x="720000" y="4640124"/>
            <a:ext cx="7704000" cy="2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Cairo"/>
                <a:ea typeface="Cairo"/>
                <a:cs typeface="Cairo"/>
                <a:sym typeface="Cairo"/>
              </a:rPr>
              <a:t>Follow the link in the graph to modify its data and then paste the new one here. </a:t>
            </a:r>
            <a:r>
              <a:rPr lang="en" sz="1000">
                <a:solidFill>
                  <a:schemeClr val="lt1"/>
                </a:solidFill>
                <a:uFill>
                  <a:noFill/>
                </a:uFill>
                <a:latin typeface="Cairo"/>
                <a:ea typeface="Cairo"/>
                <a:cs typeface="Cairo"/>
                <a:sym typeface="Cairo"/>
                <a:hlinkClick r:id="rId3">
                  <a:extLst>
                    <a:ext uri="{A12FA001-AC4F-418D-AE19-62706E023703}">
                      <ahyp:hlinkClr val="tx"/>
                    </a:ext>
                  </a:extLst>
                </a:hlinkClick>
              </a:rPr>
              <a:t>For more info, click here</a:t>
            </a:r>
            <a:endParaRPr sz="1000">
              <a:solidFill>
                <a:schemeClr val="lt1"/>
              </a:solidFill>
              <a:latin typeface="Cairo"/>
              <a:ea typeface="Cairo"/>
              <a:cs typeface="Cairo"/>
              <a:sym typeface="Cairo"/>
            </a:endParaRPr>
          </a:p>
        </p:txBody>
      </p:sp>
      <p:sp>
        <p:nvSpPr>
          <p:cNvPr id="2687" name="Google Shape;2687;p59"/>
          <p:cNvSpPr/>
          <p:nvPr/>
        </p:nvSpPr>
        <p:spPr>
          <a:xfrm>
            <a:off x="3265925" y="1395525"/>
            <a:ext cx="195000" cy="195000"/>
          </a:xfrm>
          <a:prstGeom prst="rect">
            <a:avLst/>
          </a:prstGeom>
          <a:solidFill>
            <a:srgbClr val="87A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3265925" y="2452400"/>
            <a:ext cx="195000" cy="195000"/>
          </a:xfrm>
          <a:prstGeom prst="rect">
            <a:avLst/>
          </a:prstGeom>
          <a:solidFill>
            <a:srgbClr val="4E7F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3265925" y="3488075"/>
            <a:ext cx="195000" cy="195000"/>
          </a:xfrm>
          <a:prstGeom prst="rect">
            <a:avLst/>
          </a:prstGeom>
          <a:solidFill>
            <a:srgbClr val="2C5A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0" name="Google Shape;2690;p59" title="Chart">
            <a:hlinkClick r:id="rId4"/>
          </p:cNvPr>
          <p:cNvPicPr preferRelativeResize="0"/>
          <p:nvPr/>
        </p:nvPicPr>
        <p:blipFill>
          <a:blip r:embed="rId5">
            <a:alphaModFix/>
          </a:blip>
          <a:stretch>
            <a:fillRect/>
          </a:stretch>
        </p:blipFill>
        <p:spPr>
          <a:xfrm>
            <a:off x="3593737" y="1278881"/>
            <a:ext cx="4888899" cy="3022951"/>
          </a:xfrm>
          <a:prstGeom prst="rect">
            <a:avLst/>
          </a:prstGeom>
          <a:noFill/>
          <a:ln>
            <a:noFill/>
          </a:ln>
        </p:spPr>
      </p:pic>
      <p:grpSp>
        <p:nvGrpSpPr>
          <p:cNvPr id="2691" name="Google Shape;2691;p59"/>
          <p:cNvGrpSpPr/>
          <p:nvPr/>
        </p:nvGrpSpPr>
        <p:grpSpPr>
          <a:xfrm>
            <a:off x="7946328" y="2524023"/>
            <a:ext cx="1147784" cy="2410977"/>
            <a:chOff x="7946328" y="2524023"/>
            <a:chExt cx="1147784" cy="2410977"/>
          </a:xfrm>
        </p:grpSpPr>
        <p:sp>
          <p:nvSpPr>
            <p:cNvPr id="2692" name="Google Shape;2692;p59"/>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3" name="Google Shape;2693;p59"/>
            <p:cNvGrpSpPr/>
            <p:nvPr/>
          </p:nvGrpSpPr>
          <p:grpSpPr>
            <a:xfrm>
              <a:off x="8441179" y="4632092"/>
              <a:ext cx="402873" cy="227929"/>
              <a:chOff x="6174384" y="3385087"/>
              <a:chExt cx="1445543" cy="817828"/>
            </a:xfrm>
          </p:grpSpPr>
          <p:sp>
            <p:nvSpPr>
              <p:cNvPr id="2694" name="Google Shape;2694;p59"/>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59"/>
            <p:cNvGrpSpPr/>
            <p:nvPr/>
          </p:nvGrpSpPr>
          <p:grpSpPr>
            <a:xfrm>
              <a:off x="7946328" y="2524023"/>
              <a:ext cx="712760" cy="2108087"/>
              <a:chOff x="5519203" y="1070898"/>
              <a:chExt cx="712760" cy="2108087"/>
            </a:xfrm>
          </p:grpSpPr>
          <p:sp>
            <p:nvSpPr>
              <p:cNvPr id="2698" name="Google Shape;2698;p59"/>
              <p:cNvSpPr/>
              <p:nvPr/>
            </p:nvSpPr>
            <p:spPr>
              <a:xfrm>
                <a:off x="5519203" y="12341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5861189" y="10760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6231944" y="107089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4" name="Shape 2704"/>
        <p:cNvGrpSpPr/>
        <p:nvPr/>
      </p:nvGrpSpPr>
      <p:grpSpPr>
        <a:xfrm>
          <a:off x="0" y="0"/>
          <a:ext cx="0" cy="0"/>
          <a:chOff x="0" y="0"/>
          <a:chExt cx="0" cy="0"/>
        </a:xfrm>
      </p:grpSpPr>
      <p:cxnSp>
        <p:nvCxnSpPr>
          <p:cNvPr id="2705" name="Google Shape;2705;p60"/>
          <p:cNvCxnSpPr/>
          <p:nvPr/>
        </p:nvCxnSpPr>
        <p:spPr>
          <a:xfrm>
            <a:off x="721125" y="2791125"/>
            <a:ext cx="7698000" cy="0"/>
          </a:xfrm>
          <a:prstGeom prst="straightConnector1">
            <a:avLst/>
          </a:prstGeom>
          <a:noFill/>
          <a:ln cap="flat" cmpd="sng" w="38100">
            <a:solidFill>
              <a:schemeClr val="accent3"/>
            </a:solidFill>
            <a:prstDash val="solid"/>
            <a:round/>
            <a:headEnd len="med" w="med" type="none"/>
            <a:tailEnd len="med" w="med" type="triangle"/>
          </a:ln>
        </p:spPr>
      </p:cxnSp>
      <p:sp>
        <p:nvSpPr>
          <p:cNvPr id="2706" name="Google Shape;2706;p60"/>
          <p:cNvSpPr/>
          <p:nvPr/>
        </p:nvSpPr>
        <p:spPr>
          <a:xfrm>
            <a:off x="1146050" y="2445825"/>
            <a:ext cx="690600" cy="6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0"/>
          <p:cNvSpPr/>
          <p:nvPr/>
        </p:nvSpPr>
        <p:spPr>
          <a:xfrm>
            <a:off x="2686919" y="2445825"/>
            <a:ext cx="690600" cy="6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0"/>
          <p:cNvSpPr/>
          <p:nvPr/>
        </p:nvSpPr>
        <p:spPr>
          <a:xfrm>
            <a:off x="4223756" y="2445825"/>
            <a:ext cx="690600" cy="6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0"/>
          <p:cNvSpPr/>
          <p:nvPr/>
        </p:nvSpPr>
        <p:spPr>
          <a:xfrm>
            <a:off x="5774388" y="2445825"/>
            <a:ext cx="690600" cy="6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0"/>
          <p:cNvSpPr/>
          <p:nvPr/>
        </p:nvSpPr>
        <p:spPr>
          <a:xfrm>
            <a:off x="7313088" y="2445825"/>
            <a:ext cx="690600" cy="6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0"/>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PROCEDURE</a:t>
            </a:r>
            <a:endParaRPr>
              <a:solidFill>
                <a:schemeClr val="accent3"/>
              </a:solidFill>
            </a:endParaRPr>
          </a:p>
        </p:txBody>
      </p:sp>
      <p:sp>
        <p:nvSpPr>
          <p:cNvPr id="2712" name="Google Shape;2712;p60"/>
          <p:cNvSpPr txBox="1"/>
          <p:nvPr/>
        </p:nvSpPr>
        <p:spPr>
          <a:xfrm>
            <a:off x="713100" y="3284031"/>
            <a:ext cx="1543500" cy="4371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b="1" lang="en" sz="1900">
                <a:solidFill>
                  <a:schemeClr val="accent3"/>
                </a:solidFill>
                <a:latin typeface="Inter"/>
                <a:ea typeface="Inter"/>
                <a:cs typeface="Inter"/>
                <a:sym typeface="Inter"/>
              </a:rPr>
              <a:t>Q GOAL</a:t>
            </a:r>
            <a:endParaRPr b="1" sz="1900">
              <a:solidFill>
                <a:schemeClr val="accent3"/>
              </a:solidFill>
              <a:latin typeface="Inter"/>
              <a:ea typeface="Inter"/>
              <a:cs typeface="Inter"/>
              <a:sym typeface="Inter"/>
            </a:endParaRPr>
          </a:p>
        </p:txBody>
      </p:sp>
      <p:sp>
        <p:nvSpPr>
          <p:cNvPr id="2713" name="Google Shape;2713;p60"/>
          <p:cNvSpPr txBox="1"/>
          <p:nvPr/>
        </p:nvSpPr>
        <p:spPr>
          <a:xfrm>
            <a:off x="713100" y="3800634"/>
            <a:ext cx="1543500" cy="527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chemeClr val="dk1"/>
                </a:solidFill>
                <a:latin typeface="Cairo"/>
                <a:ea typeface="Cairo"/>
                <a:cs typeface="Cairo"/>
                <a:sym typeface="Cairo"/>
              </a:rPr>
              <a:t>Neptune is far from the Sun</a:t>
            </a:r>
            <a:endParaRPr>
              <a:solidFill>
                <a:schemeClr val="dk1"/>
              </a:solidFill>
              <a:latin typeface="Cairo"/>
              <a:ea typeface="Cairo"/>
              <a:cs typeface="Cairo"/>
              <a:sym typeface="Cairo"/>
            </a:endParaRPr>
          </a:p>
        </p:txBody>
      </p:sp>
      <p:sp>
        <p:nvSpPr>
          <p:cNvPr id="2714" name="Google Shape;2714;p60"/>
          <p:cNvSpPr txBox="1"/>
          <p:nvPr/>
        </p:nvSpPr>
        <p:spPr>
          <a:xfrm>
            <a:off x="3801825" y="3284031"/>
            <a:ext cx="1543500" cy="4371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b="1" lang="en" sz="1900">
                <a:solidFill>
                  <a:schemeClr val="accent3"/>
                </a:solidFill>
                <a:latin typeface="Inter"/>
                <a:ea typeface="Inter"/>
                <a:cs typeface="Inter"/>
                <a:sym typeface="Inter"/>
              </a:rPr>
              <a:t>Q GOAL</a:t>
            </a:r>
            <a:endParaRPr b="1" sz="1900">
              <a:solidFill>
                <a:schemeClr val="accent3"/>
              </a:solidFill>
              <a:latin typeface="Inter"/>
              <a:ea typeface="Inter"/>
              <a:cs typeface="Inter"/>
              <a:sym typeface="Inter"/>
            </a:endParaRPr>
          </a:p>
        </p:txBody>
      </p:sp>
      <p:sp>
        <p:nvSpPr>
          <p:cNvPr id="2715" name="Google Shape;2715;p60"/>
          <p:cNvSpPr txBox="1"/>
          <p:nvPr/>
        </p:nvSpPr>
        <p:spPr>
          <a:xfrm>
            <a:off x="3801825" y="3800634"/>
            <a:ext cx="1543500" cy="527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chemeClr val="dk1"/>
                </a:solidFill>
                <a:latin typeface="Cairo"/>
                <a:ea typeface="Cairo"/>
                <a:cs typeface="Cairo"/>
                <a:sym typeface="Cairo"/>
              </a:rPr>
              <a:t>Venus has a beautiful name</a:t>
            </a:r>
            <a:endParaRPr>
              <a:solidFill>
                <a:schemeClr val="dk1"/>
              </a:solidFill>
              <a:latin typeface="Cairo"/>
              <a:ea typeface="Cairo"/>
              <a:cs typeface="Cairo"/>
              <a:sym typeface="Cairo"/>
            </a:endParaRPr>
          </a:p>
        </p:txBody>
      </p:sp>
      <p:sp>
        <p:nvSpPr>
          <p:cNvPr id="2716" name="Google Shape;2716;p60"/>
          <p:cNvSpPr txBox="1"/>
          <p:nvPr/>
        </p:nvSpPr>
        <p:spPr>
          <a:xfrm>
            <a:off x="2256660" y="1237758"/>
            <a:ext cx="1543500" cy="4371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b="1" lang="en" sz="1900">
                <a:solidFill>
                  <a:schemeClr val="accent3"/>
                </a:solidFill>
                <a:latin typeface="Inter"/>
                <a:ea typeface="Inter"/>
                <a:cs typeface="Inter"/>
                <a:sym typeface="Inter"/>
              </a:rPr>
              <a:t>Q GOAL</a:t>
            </a:r>
            <a:endParaRPr b="1" sz="1900">
              <a:solidFill>
                <a:schemeClr val="accent3"/>
              </a:solidFill>
              <a:latin typeface="Inter"/>
              <a:ea typeface="Inter"/>
              <a:cs typeface="Inter"/>
              <a:sym typeface="Inter"/>
            </a:endParaRPr>
          </a:p>
        </p:txBody>
      </p:sp>
      <p:sp>
        <p:nvSpPr>
          <p:cNvPr id="2717" name="Google Shape;2717;p60"/>
          <p:cNvSpPr txBox="1"/>
          <p:nvPr/>
        </p:nvSpPr>
        <p:spPr>
          <a:xfrm>
            <a:off x="2256660" y="1747939"/>
            <a:ext cx="1543500" cy="527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chemeClr val="dk1"/>
                </a:solidFill>
                <a:latin typeface="Cairo"/>
                <a:ea typeface="Cairo"/>
                <a:cs typeface="Cairo"/>
                <a:sym typeface="Cairo"/>
              </a:rPr>
              <a:t>Earth is where we all live</a:t>
            </a:r>
            <a:endParaRPr>
              <a:solidFill>
                <a:schemeClr val="dk1"/>
              </a:solidFill>
              <a:latin typeface="Cairo"/>
              <a:ea typeface="Cairo"/>
              <a:cs typeface="Cairo"/>
              <a:sym typeface="Cairo"/>
            </a:endParaRPr>
          </a:p>
        </p:txBody>
      </p:sp>
      <p:sp>
        <p:nvSpPr>
          <p:cNvPr id="2718" name="Google Shape;2718;p60"/>
          <p:cNvSpPr txBox="1"/>
          <p:nvPr/>
        </p:nvSpPr>
        <p:spPr>
          <a:xfrm>
            <a:off x="5343780" y="1237758"/>
            <a:ext cx="1543500" cy="4371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b="1" lang="en" sz="1900">
                <a:solidFill>
                  <a:schemeClr val="accent3"/>
                </a:solidFill>
                <a:latin typeface="Inter"/>
                <a:ea typeface="Inter"/>
                <a:cs typeface="Inter"/>
                <a:sym typeface="Inter"/>
              </a:rPr>
              <a:t>Q GOAL</a:t>
            </a:r>
            <a:endParaRPr b="1" sz="1900">
              <a:solidFill>
                <a:schemeClr val="accent3"/>
              </a:solidFill>
              <a:latin typeface="Inter"/>
              <a:ea typeface="Inter"/>
              <a:cs typeface="Inter"/>
              <a:sym typeface="Inter"/>
            </a:endParaRPr>
          </a:p>
        </p:txBody>
      </p:sp>
      <p:sp>
        <p:nvSpPr>
          <p:cNvPr id="2719" name="Google Shape;2719;p60"/>
          <p:cNvSpPr txBox="1"/>
          <p:nvPr/>
        </p:nvSpPr>
        <p:spPr>
          <a:xfrm>
            <a:off x="5343780" y="1747939"/>
            <a:ext cx="1543500" cy="527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chemeClr val="dk1"/>
                </a:solidFill>
                <a:latin typeface="Cairo"/>
                <a:ea typeface="Cairo"/>
                <a:cs typeface="Cairo"/>
                <a:sym typeface="Cairo"/>
              </a:rPr>
              <a:t>Mars is actually a very cold place</a:t>
            </a:r>
            <a:endParaRPr>
              <a:solidFill>
                <a:schemeClr val="dk1"/>
              </a:solidFill>
              <a:latin typeface="Cairo"/>
              <a:ea typeface="Cairo"/>
              <a:cs typeface="Cairo"/>
              <a:sym typeface="Cairo"/>
            </a:endParaRPr>
          </a:p>
        </p:txBody>
      </p:sp>
      <p:sp>
        <p:nvSpPr>
          <p:cNvPr id="2720" name="Google Shape;2720;p60"/>
          <p:cNvSpPr txBox="1"/>
          <p:nvPr/>
        </p:nvSpPr>
        <p:spPr>
          <a:xfrm>
            <a:off x="6887340" y="3284031"/>
            <a:ext cx="1543500" cy="4371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b="1" lang="en" sz="1900">
                <a:solidFill>
                  <a:schemeClr val="accent3"/>
                </a:solidFill>
                <a:latin typeface="Inter"/>
                <a:ea typeface="Inter"/>
                <a:cs typeface="Inter"/>
                <a:sym typeface="Inter"/>
              </a:rPr>
              <a:t>Q GOAL</a:t>
            </a:r>
            <a:endParaRPr b="1" sz="1900">
              <a:solidFill>
                <a:schemeClr val="accent3"/>
              </a:solidFill>
              <a:latin typeface="Inter"/>
              <a:ea typeface="Inter"/>
              <a:cs typeface="Inter"/>
              <a:sym typeface="Inter"/>
            </a:endParaRPr>
          </a:p>
        </p:txBody>
      </p:sp>
      <p:sp>
        <p:nvSpPr>
          <p:cNvPr id="2721" name="Google Shape;2721;p60"/>
          <p:cNvSpPr txBox="1"/>
          <p:nvPr/>
        </p:nvSpPr>
        <p:spPr>
          <a:xfrm>
            <a:off x="6887340" y="3800634"/>
            <a:ext cx="1543500" cy="527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chemeClr val="dk1"/>
                </a:solidFill>
                <a:latin typeface="Cairo"/>
                <a:ea typeface="Cairo"/>
                <a:cs typeface="Cairo"/>
                <a:sym typeface="Cairo"/>
              </a:rPr>
              <a:t>Jupiter is the biggest planet of them all</a:t>
            </a:r>
            <a:endParaRPr>
              <a:solidFill>
                <a:schemeClr val="dk1"/>
              </a:solidFill>
              <a:latin typeface="Cairo"/>
              <a:ea typeface="Cairo"/>
              <a:cs typeface="Cairo"/>
              <a:sym typeface="Cairo"/>
            </a:endParaRPr>
          </a:p>
        </p:txBody>
      </p:sp>
      <p:sp>
        <p:nvSpPr>
          <p:cNvPr id="2722" name="Google Shape;2722;p60"/>
          <p:cNvSpPr/>
          <p:nvPr/>
        </p:nvSpPr>
        <p:spPr>
          <a:xfrm>
            <a:off x="1139339" y="2445675"/>
            <a:ext cx="690900" cy="690900"/>
          </a:xfrm>
          <a:prstGeom prst="ellipse">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1st</a:t>
            </a:r>
            <a:endParaRPr b="1" sz="1900">
              <a:solidFill>
                <a:schemeClr val="lt1"/>
              </a:solidFill>
              <a:latin typeface="Inter"/>
              <a:ea typeface="Inter"/>
              <a:cs typeface="Inter"/>
              <a:sym typeface="Inter"/>
            </a:endParaRPr>
          </a:p>
        </p:txBody>
      </p:sp>
      <p:sp>
        <p:nvSpPr>
          <p:cNvPr id="2723" name="Google Shape;2723;p60"/>
          <p:cNvSpPr/>
          <p:nvPr/>
        </p:nvSpPr>
        <p:spPr>
          <a:xfrm>
            <a:off x="2674976" y="2437875"/>
            <a:ext cx="706500" cy="706500"/>
          </a:xfrm>
          <a:prstGeom prst="ellipse">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2nd</a:t>
            </a:r>
            <a:endParaRPr b="1" sz="1900">
              <a:solidFill>
                <a:schemeClr val="lt1"/>
              </a:solidFill>
              <a:latin typeface="Inter"/>
              <a:ea typeface="Inter"/>
              <a:cs typeface="Inter"/>
              <a:sym typeface="Inter"/>
            </a:endParaRPr>
          </a:p>
        </p:txBody>
      </p:sp>
      <p:sp>
        <p:nvSpPr>
          <p:cNvPr id="2724" name="Google Shape;2724;p60"/>
          <p:cNvSpPr/>
          <p:nvPr/>
        </p:nvSpPr>
        <p:spPr>
          <a:xfrm>
            <a:off x="4219791" y="2437875"/>
            <a:ext cx="706500" cy="706500"/>
          </a:xfrm>
          <a:prstGeom prst="ellipse">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3rd</a:t>
            </a:r>
            <a:endParaRPr b="1" sz="1900">
              <a:solidFill>
                <a:schemeClr val="lt1"/>
              </a:solidFill>
              <a:latin typeface="Inter"/>
              <a:ea typeface="Inter"/>
              <a:cs typeface="Inter"/>
              <a:sym typeface="Inter"/>
            </a:endParaRPr>
          </a:p>
        </p:txBody>
      </p:sp>
      <p:sp>
        <p:nvSpPr>
          <p:cNvPr id="2725" name="Google Shape;2725;p60"/>
          <p:cNvSpPr/>
          <p:nvPr/>
        </p:nvSpPr>
        <p:spPr>
          <a:xfrm>
            <a:off x="5771027" y="2445675"/>
            <a:ext cx="690900" cy="690900"/>
          </a:xfrm>
          <a:prstGeom prst="ellipse">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4th</a:t>
            </a:r>
            <a:endParaRPr b="1" sz="1900">
              <a:solidFill>
                <a:schemeClr val="lt1"/>
              </a:solidFill>
              <a:latin typeface="Inter"/>
              <a:ea typeface="Inter"/>
              <a:cs typeface="Inter"/>
              <a:sym typeface="Inter"/>
            </a:endParaRPr>
          </a:p>
        </p:txBody>
      </p:sp>
      <p:sp>
        <p:nvSpPr>
          <p:cNvPr id="2726" name="Google Shape;2726;p60"/>
          <p:cNvSpPr/>
          <p:nvPr/>
        </p:nvSpPr>
        <p:spPr>
          <a:xfrm>
            <a:off x="7313085" y="2445675"/>
            <a:ext cx="690900" cy="690900"/>
          </a:xfrm>
          <a:prstGeom prst="ellipse">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5th</a:t>
            </a:r>
            <a:endParaRPr b="1" sz="1900">
              <a:solidFill>
                <a:schemeClr val="lt1"/>
              </a:solidFill>
              <a:latin typeface="Inter"/>
              <a:ea typeface="Inter"/>
              <a:cs typeface="Inter"/>
              <a:sym typeface="Inter"/>
            </a:endParaRPr>
          </a:p>
        </p:txBody>
      </p:sp>
      <p:cxnSp>
        <p:nvCxnSpPr>
          <p:cNvPr id="2727" name="Google Shape;2727;p60"/>
          <p:cNvCxnSpPr>
            <a:stCxn id="2712" idx="0"/>
            <a:endCxn id="2722" idx="4"/>
          </p:cNvCxnSpPr>
          <p:nvPr/>
        </p:nvCxnSpPr>
        <p:spPr>
          <a:xfrm rot="10800000">
            <a:off x="1484850" y="3136431"/>
            <a:ext cx="0" cy="147600"/>
          </a:xfrm>
          <a:prstGeom prst="straightConnector1">
            <a:avLst/>
          </a:prstGeom>
          <a:noFill/>
          <a:ln cap="flat" cmpd="sng" w="28575">
            <a:solidFill>
              <a:schemeClr val="accent3"/>
            </a:solidFill>
            <a:prstDash val="solid"/>
            <a:round/>
            <a:headEnd len="med" w="med" type="none"/>
            <a:tailEnd len="med" w="med" type="none"/>
          </a:ln>
        </p:spPr>
      </p:cxnSp>
      <p:cxnSp>
        <p:nvCxnSpPr>
          <p:cNvPr id="2728" name="Google Shape;2728;p60"/>
          <p:cNvCxnSpPr>
            <a:stCxn id="2723" idx="0"/>
            <a:endCxn id="2717" idx="2"/>
          </p:cNvCxnSpPr>
          <p:nvPr/>
        </p:nvCxnSpPr>
        <p:spPr>
          <a:xfrm flipH="1" rot="10800000">
            <a:off x="3028226" y="2275575"/>
            <a:ext cx="300" cy="162300"/>
          </a:xfrm>
          <a:prstGeom prst="straightConnector1">
            <a:avLst/>
          </a:prstGeom>
          <a:noFill/>
          <a:ln cap="flat" cmpd="sng" w="28575">
            <a:solidFill>
              <a:schemeClr val="accent3"/>
            </a:solidFill>
            <a:prstDash val="solid"/>
            <a:round/>
            <a:headEnd len="med" w="med" type="none"/>
            <a:tailEnd len="med" w="med" type="none"/>
          </a:ln>
        </p:spPr>
      </p:cxnSp>
      <p:cxnSp>
        <p:nvCxnSpPr>
          <p:cNvPr id="2729" name="Google Shape;2729;p60"/>
          <p:cNvCxnSpPr>
            <a:stCxn id="2724" idx="4"/>
            <a:endCxn id="2714" idx="0"/>
          </p:cNvCxnSpPr>
          <p:nvPr/>
        </p:nvCxnSpPr>
        <p:spPr>
          <a:xfrm>
            <a:off x="4573041" y="3144375"/>
            <a:ext cx="600" cy="139800"/>
          </a:xfrm>
          <a:prstGeom prst="straightConnector1">
            <a:avLst/>
          </a:prstGeom>
          <a:noFill/>
          <a:ln cap="flat" cmpd="sng" w="28575">
            <a:solidFill>
              <a:schemeClr val="accent3"/>
            </a:solidFill>
            <a:prstDash val="solid"/>
            <a:round/>
            <a:headEnd len="med" w="med" type="none"/>
            <a:tailEnd len="med" w="med" type="none"/>
          </a:ln>
        </p:spPr>
      </p:cxnSp>
      <p:cxnSp>
        <p:nvCxnSpPr>
          <p:cNvPr id="2730" name="Google Shape;2730;p60"/>
          <p:cNvCxnSpPr>
            <a:stCxn id="2725" idx="0"/>
            <a:endCxn id="2719" idx="2"/>
          </p:cNvCxnSpPr>
          <p:nvPr/>
        </p:nvCxnSpPr>
        <p:spPr>
          <a:xfrm rot="10800000">
            <a:off x="6115577" y="2275575"/>
            <a:ext cx="900" cy="170100"/>
          </a:xfrm>
          <a:prstGeom prst="straightConnector1">
            <a:avLst/>
          </a:prstGeom>
          <a:noFill/>
          <a:ln cap="flat" cmpd="sng" w="28575">
            <a:solidFill>
              <a:schemeClr val="accent3"/>
            </a:solidFill>
            <a:prstDash val="solid"/>
            <a:round/>
            <a:headEnd len="med" w="med" type="none"/>
            <a:tailEnd len="med" w="med" type="none"/>
          </a:ln>
        </p:spPr>
      </p:cxnSp>
      <p:cxnSp>
        <p:nvCxnSpPr>
          <p:cNvPr id="2731" name="Google Shape;2731;p60"/>
          <p:cNvCxnSpPr>
            <a:stCxn id="2726" idx="4"/>
            <a:endCxn id="2720" idx="0"/>
          </p:cNvCxnSpPr>
          <p:nvPr/>
        </p:nvCxnSpPr>
        <p:spPr>
          <a:xfrm>
            <a:off x="7658535" y="3136575"/>
            <a:ext cx="600" cy="147600"/>
          </a:xfrm>
          <a:prstGeom prst="straightConnector1">
            <a:avLst/>
          </a:prstGeom>
          <a:noFill/>
          <a:ln cap="flat" cmpd="sng" w="28575">
            <a:solidFill>
              <a:schemeClr val="accent3"/>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5" name="Shape 2735"/>
        <p:cNvGrpSpPr/>
        <p:nvPr/>
      </p:nvGrpSpPr>
      <p:grpSpPr>
        <a:xfrm>
          <a:off x="0" y="0"/>
          <a:ext cx="0" cy="0"/>
          <a:chOff x="0" y="0"/>
          <a:chExt cx="0" cy="0"/>
        </a:xfrm>
      </p:grpSpPr>
      <p:grpSp>
        <p:nvGrpSpPr>
          <p:cNvPr id="2736" name="Google Shape;2736;p61"/>
          <p:cNvGrpSpPr/>
          <p:nvPr/>
        </p:nvGrpSpPr>
        <p:grpSpPr>
          <a:xfrm>
            <a:off x="3311684" y="1375935"/>
            <a:ext cx="5096032" cy="2714842"/>
            <a:chOff x="233350" y="949250"/>
            <a:chExt cx="7137300" cy="3802300"/>
          </a:xfrm>
        </p:grpSpPr>
        <p:sp>
          <p:nvSpPr>
            <p:cNvPr id="2737" name="Google Shape;2737;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8" name="Google Shape;2788;p61"/>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YOUR MAP</a:t>
            </a:r>
            <a:endParaRPr sz="2900"/>
          </a:p>
        </p:txBody>
      </p:sp>
      <p:sp>
        <p:nvSpPr>
          <p:cNvPr id="2789" name="Google Shape;2789;p61"/>
          <p:cNvSpPr txBox="1"/>
          <p:nvPr/>
        </p:nvSpPr>
        <p:spPr>
          <a:xfrm>
            <a:off x="725076" y="1560025"/>
            <a:ext cx="1540800" cy="438900"/>
          </a:xfrm>
          <a:prstGeom prst="rect">
            <a:avLst/>
          </a:prstGeom>
          <a:noFill/>
          <a:ln>
            <a:noFill/>
          </a:ln>
        </p:spPr>
        <p:txBody>
          <a:bodyPr anchorCtr="0" anchor="b" bIns="91425" lIns="91425" spcFirstLastPara="1" rIns="91425" wrap="square" tIns="91425">
            <a:noAutofit/>
          </a:bodyPr>
          <a:lstStyle/>
          <a:p>
            <a:pPr indent="0" lvl="0" marL="0" rtl="0" algn="r">
              <a:lnSpc>
                <a:spcPct val="125000"/>
              </a:lnSpc>
              <a:spcBef>
                <a:spcPts val="0"/>
              </a:spcBef>
              <a:spcAft>
                <a:spcPts val="0"/>
              </a:spcAft>
              <a:buNone/>
            </a:pPr>
            <a:r>
              <a:rPr b="1" lang="en" sz="1900">
                <a:solidFill>
                  <a:schemeClr val="accent3"/>
                </a:solidFill>
                <a:latin typeface="Inter"/>
                <a:ea typeface="Inter"/>
                <a:cs typeface="Inter"/>
                <a:sym typeface="Inter"/>
              </a:rPr>
              <a:t>MARS</a:t>
            </a:r>
            <a:endParaRPr b="1" sz="1900">
              <a:solidFill>
                <a:schemeClr val="accent3"/>
              </a:solidFill>
              <a:latin typeface="Inter"/>
              <a:ea typeface="Inter"/>
              <a:cs typeface="Inter"/>
              <a:sym typeface="Inter"/>
            </a:endParaRPr>
          </a:p>
        </p:txBody>
      </p:sp>
      <p:sp>
        <p:nvSpPr>
          <p:cNvPr id="2790" name="Google Shape;2790;p61"/>
          <p:cNvSpPr txBox="1"/>
          <p:nvPr/>
        </p:nvSpPr>
        <p:spPr>
          <a:xfrm>
            <a:off x="725076" y="1947699"/>
            <a:ext cx="15408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Mar is a very</a:t>
            </a:r>
            <a:endParaRPr>
              <a:solidFill>
                <a:schemeClr val="dk1"/>
              </a:solidFill>
              <a:latin typeface="Cairo"/>
              <a:ea typeface="Cairo"/>
              <a:cs typeface="Cairo"/>
              <a:sym typeface="Cairo"/>
            </a:endParaRPr>
          </a:p>
          <a:p>
            <a:pPr indent="0" lvl="0" marL="0" rtl="0" algn="r">
              <a:spcBef>
                <a:spcPts val="0"/>
              </a:spcBef>
              <a:spcAft>
                <a:spcPts val="0"/>
              </a:spcAft>
              <a:buNone/>
            </a:pPr>
            <a:r>
              <a:rPr lang="en">
                <a:solidFill>
                  <a:schemeClr val="dk1"/>
                </a:solidFill>
                <a:latin typeface="Cairo"/>
                <a:ea typeface="Cairo"/>
                <a:cs typeface="Cairo"/>
                <a:sym typeface="Cairo"/>
              </a:rPr>
              <a:t>cold planet</a:t>
            </a:r>
            <a:endParaRPr>
              <a:solidFill>
                <a:schemeClr val="dk1"/>
              </a:solidFill>
              <a:latin typeface="Cairo"/>
              <a:ea typeface="Cairo"/>
              <a:cs typeface="Cairo"/>
              <a:sym typeface="Cairo"/>
            </a:endParaRPr>
          </a:p>
        </p:txBody>
      </p:sp>
      <p:sp>
        <p:nvSpPr>
          <p:cNvPr id="2791" name="Google Shape;2791;p61"/>
          <p:cNvSpPr txBox="1"/>
          <p:nvPr/>
        </p:nvSpPr>
        <p:spPr>
          <a:xfrm>
            <a:off x="725076" y="3059729"/>
            <a:ext cx="15408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900">
                <a:solidFill>
                  <a:schemeClr val="accent3"/>
                </a:solidFill>
                <a:latin typeface="Inter"/>
                <a:ea typeface="Inter"/>
                <a:cs typeface="Inter"/>
                <a:sym typeface="Inter"/>
              </a:rPr>
              <a:t>VENUS</a:t>
            </a:r>
            <a:endParaRPr b="1" sz="1900">
              <a:solidFill>
                <a:schemeClr val="accent3"/>
              </a:solidFill>
              <a:latin typeface="Inter"/>
              <a:ea typeface="Inter"/>
              <a:cs typeface="Inter"/>
              <a:sym typeface="Inter"/>
            </a:endParaRPr>
          </a:p>
        </p:txBody>
      </p:sp>
      <p:sp>
        <p:nvSpPr>
          <p:cNvPr id="2792" name="Google Shape;2792;p61"/>
          <p:cNvSpPr txBox="1"/>
          <p:nvPr/>
        </p:nvSpPr>
        <p:spPr>
          <a:xfrm>
            <a:off x="725076" y="3443877"/>
            <a:ext cx="15408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Venus has</a:t>
            </a:r>
            <a:r>
              <a:rPr lang="en">
                <a:solidFill>
                  <a:schemeClr val="dk1"/>
                </a:solidFill>
                <a:latin typeface="Cairo"/>
                <a:ea typeface="Cairo"/>
                <a:cs typeface="Cairo"/>
                <a:sym typeface="Cairo"/>
              </a:rPr>
              <a:t> a beautiful name </a:t>
            </a:r>
            <a:endParaRPr>
              <a:solidFill>
                <a:schemeClr val="dk1"/>
              </a:solidFill>
              <a:latin typeface="Cairo"/>
              <a:ea typeface="Cairo"/>
              <a:cs typeface="Cairo"/>
              <a:sym typeface="Cairo"/>
            </a:endParaRPr>
          </a:p>
        </p:txBody>
      </p:sp>
      <p:grpSp>
        <p:nvGrpSpPr>
          <p:cNvPr id="2793" name="Google Shape;2793;p61"/>
          <p:cNvGrpSpPr/>
          <p:nvPr/>
        </p:nvGrpSpPr>
        <p:grpSpPr>
          <a:xfrm>
            <a:off x="2459410" y="1641473"/>
            <a:ext cx="193543" cy="275990"/>
            <a:chOff x="8304647" y="3738687"/>
            <a:chExt cx="225076" cy="320956"/>
          </a:xfrm>
        </p:grpSpPr>
        <p:sp>
          <p:nvSpPr>
            <p:cNvPr id="2794" name="Google Shape;2794;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7" name="Google Shape;2797;p61"/>
          <p:cNvGrpSpPr/>
          <p:nvPr/>
        </p:nvGrpSpPr>
        <p:grpSpPr>
          <a:xfrm>
            <a:off x="2459410" y="3141173"/>
            <a:ext cx="193543" cy="275990"/>
            <a:chOff x="8304647" y="3738687"/>
            <a:chExt cx="225076" cy="320956"/>
          </a:xfrm>
        </p:grpSpPr>
        <p:sp>
          <p:nvSpPr>
            <p:cNvPr id="2798" name="Google Shape;2798;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61"/>
          <p:cNvGrpSpPr/>
          <p:nvPr/>
        </p:nvGrpSpPr>
        <p:grpSpPr>
          <a:xfrm>
            <a:off x="5574285" y="2191598"/>
            <a:ext cx="193543" cy="275990"/>
            <a:chOff x="8304647" y="3738687"/>
            <a:chExt cx="225076" cy="320956"/>
          </a:xfrm>
        </p:grpSpPr>
        <p:sp>
          <p:nvSpPr>
            <p:cNvPr id="2802" name="Google Shape;2802;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61"/>
          <p:cNvGrpSpPr/>
          <p:nvPr/>
        </p:nvGrpSpPr>
        <p:grpSpPr>
          <a:xfrm>
            <a:off x="7315160" y="2191598"/>
            <a:ext cx="193543" cy="275990"/>
            <a:chOff x="8304647" y="3738687"/>
            <a:chExt cx="225076" cy="320956"/>
          </a:xfrm>
        </p:grpSpPr>
        <p:sp>
          <p:nvSpPr>
            <p:cNvPr id="2806" name="Google Shape;2806;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9" name="Google Shape;2809;p61"/>
          <p:cNvGrpSpPr/>
          <p:nvPr/>
        </p:nvGrpSpPr>
        <p:grpSpPr>
          <a:xfrm>
            <a:off x="7926635" y="3439523"/>
            <a:ext cx="193543" cy="275990"/>
            <a:chOff x="8304647" y="3738687"/>
            <a:chExt cx="225076" cy="320956"/>
          </a:xfrm>
        </p:grpSpPr>
        <p:sp>
          <p:nvSpPr>
            <p:cNvPr id="2810" name="Google Shape;2810;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3" name="Google Shape;2813;p61"/>
          <p:cNvGrpSpPr/>
          <p:nvPr/>
        </p:nvGrpSpPr>
        <p:grpSpPr>
          <a:xfrm>
            <a:off x="6056285" y="3167873"/>
            <a:ext cx="193543" cy="275990"/>
            <a:chOff x="8304647" y="3738687"/>
            <a:chExt cx="225076" cy="320956"/>
          </a:xfrm>
        </p:grpSpPr>
        <p:sp>
          <p:nvSpPr>
            <p:cNvPr id="2814" name="Google Shape;2814;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61"/>
          <p:cNvGrpSpPr/>
          <p:nvPr/>
        </p:nvGrpSpPr>
        <p:grpSpPr>
          <a:xfrm>
            <a:off x="4725460" y="3261398"/>
            <a:ext cx="193543" cy="275990"/>
            <a:chOff x="8304647" y="3738687"/>
            <a:chExt cx="225076" cy="320956"/>
          </a:xfrm>
        </p:grpSpPr>
        <p:sp>
          <p:nvSpPr>
            <p:cNvPr id="2818" name="Google Shape;2818;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1" name="Google Shape;2821;p61"/>
          <p:cNvGrpSpPr/>
          <p:nvPr/>
        </p:nvGrpSpPr>
        <p:grpSpPr>
          <a:xfrm>
            <a:off x="4416110" y="1858623"/>
            <a:ext cx="193543" cy="275990"/>
            <a:chOff x="8304647" y="3738687"/>
            <a:chExt cx="225076" cy="320956"/>
          </a:xfrm>
        </p:grpSpPr>
        <p:sp>
          <p:nvSpPr>
            <p:cNvPr id="2822" name="Google Shape;2822;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61"/>
          <p:cNvGrpSpPr/>
          <p:nvPr/>
        </p:nvGrpSpPr>
        <p:grpSpPr>
          <a:xfrm>
            <a:off x="3696760" y="1947698"/>
            <a:ext cx="193543" cy="275990"/>
            <a:chOff x="8304647" y="3738687"/>
            <a:chExt cx="225076" cy="320956"/>
          </a:xfrm>
        </p:grpSpPr>
        <p:sp>
          <p:nvSpPr>
            <p:cNvPr id="2826" name="Google Shape;2826;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61"/>
          <p:cNvGrpSpPr/>
          <p:nvPr/>
        </p:nvGrpSpPr>
        <p:grpSpPr>
          <a:xfrm>
            <a:off x="4042060" y="2433748"/>
            <a:ext cx="193543" cy="275990"/>
            <a:chOff x="8304647" y="3738687"/>
            <a:chExt cx="225076" cy="320956"/>
          </a:xfrm>
        </p:grpSpPr>
        <p:sp>
          <p:nvSpPr>
            <p:cNvPr id="2830" name="Google Shape;2830;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61"/>
          <p:cNvGrpSpPr/>
          <p:nvPr/>
        </p:nvGrpSpPr>
        <p:grpSpPr>
          <a:xfrm>
            <a:off x="453200" y="236150"/>
            <a:ext cx="961550" cy="803100"/>
            <a:chOff x="4781075" y="719300"/>
            <a:chExt cx="961550" cy="803100"/>
          </a:xfrm>
        </p:grpSpPr>
        <p:sp>
          <p:nvSpPr>
            <p:cNvPr id="2834" name="Google Shape;2834;p61"/>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1"/>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1"/>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0" name="Shape 2840"/>
        <p:cNvGrpSpPr/>
        <p:nvPr/>
      </p:nvGrpSpPr>
      <p:grpSpPr>
        <a:xfrm>
          <a:off x="0" y="0"/>
          <a:ext cx="0" cy="0"/>
          <a:chOff x="0" y="0"/>
          <a:chExt cx="0" cy="0"/>
        </a:xfrm>
      </p:grpSpPr>
      <p:pic>
        <p:nvPicPr>
          <p:cNvPr id="2841" name="Google Shape;2841;p62" title="Gráfico">
            <a:hlinkClick r:id="rId3"/>
          </p:cNvPr>
          <p:cNvPicPr preferRelativeResize="0"/>
          <p:nvPr/>
        </p:nvPicPr>
        <p:blipFill>
          <a:blip r:embed="rId4">
            <a:alphaModFix/>
          </a:blip>
          <a:stretch>
            <a:fillRect/>
          </a:stretch>
        </p:blipFill>
        <p:spPr>
          <a:xfrm>
            <a:off x="2970300" y="1230856"/>
            <a:ext cx="3203399" cy="3203399"/>
          </a:xfrm>
          <a:prstGeom prst="rect">
            <a:avLst/>
          </a:prstGeom>
          <a:noFill/>
          <a:ln>
            <a:noFill/>
          </a:ln>
        </p:spPr>
      </p:pic>
      <p:sp>
        <p:nvSpPr>
          <p:cNvPr id="2842" name="Google Shape;2842;p62"/>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MARKET SHARE</a:t>
            </a:r>
            <a:endParaRPr>
              <a:solidFill>
                <a:schemeClr val="accent3"/>
              </a:solidFill>
            </a:endParaRPr>
          </a:p>
        </p:txBody>
      </p:sp>
      <p:sp>
        <p:nvSpPr>
          <p:cNvPr id="2843" name="Google Shape;2843;p62"/>
          <p:cNvSpPr txBox="1"/>
          <p:nvPr/>
        </p:nvSpPr>
        <p:spPr>
          <a:xfrm flipH="1">
            <a:off x="6315474" y="1684525"/>
            <a:ext cx="2114400" cy="4389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rPr b="1" lang="en" sz="1900">
                <a:solidFill>
                  <a:schemeClr val="accent3"/>
                </a:solidFill>
                <a:latin typeface="Inter"/>
                <a:ea typeface="Inter"/>
                <a:cs typeface="Inter"/>
                <a:sym typeface="Inter"/>
              </a:rPr>
              <a:t>COMPETITOR 1</a:t>
            </a:r>
            <a:endParaRPr b="1" sz="1900">
              <a:solidFill>
                <a:schemeClr val="accent3"/>
              </a:solidFill>
              <a:latin typeface="Inter"/>
              <a:ea typeface="Inter"/>
              <a:cs typeface="Inter"/>
              <a:sym typeface="Inter"/>
            </a:endParaRPr>
          </a:p>
        </p:txBody>
      </p:sp>
      <p:sp>
        <p:nvSpPr>
          <p:cNvPr id="2844" name="Google Shape;2844;p62"/>
          <p:cNvSpPr txBox="1"/>
          <p:nvPr/>
        </p:nvSpPr>
        <p:spPr>
          <a:xfrm flipH="1">
            <a:off x="6315474" y="2018276"/>
            <a:ext cx="2114400" cy="4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Despite being red, Mars is a very cold planet</a:t>
            </a:r>
            <a:endParaRPr>
              <a:solidFill>
                <a:schemeClr val="dk1"/>
              </a:solidFill>
              <a:latin typeface="Cairo"/>
              <a:ea typeface="Cairo"/>
              <a:cs typeface="Cairo"/>
              <a:sym typeface="Cairo"/>
            </a:endParaRPr>
          </a:p>
        </p:txBody>
      </p:sp>
      <p:sp>
        <p:nvSpPr>
          <p:cNvPr id="2845" name="Google Shape;2845;p62"/>
          <p:cNvSpPr txBox="1"/>
          <p:nvPr/>
        </p:nvSpPr>
        <p:spPr>
          <a:xfrm>
            <a:off x="727893" y="1684525"/>
            <a:ext cx="21144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b="1" lang="en" sz="1900">
                <a:solidFill>
                  <a:schemeClr val="accent3"/>
                </a:solidFill>
                <a:latin typeface="Inter"/>
                <a:ea typeface="Inter"/>
                <a:cs typeface="Inter"/>
                <a:sym typeface="Inter"/>
              </a:rPr>
              <a:t>COMPETITOR 4</a:t>
            </a:r>
            <a:endParaRPr b="1" sz="1900">
              <a:solidFill>
                <a:schemeClr val="accent3"/>
              </a:solidFill>
              <a:latin typeface="Inter"/>
              <a:ea typeface="Inter"/>
              <a:cs typeface="Inter"/>
              <a:sym typeface="Inter"/>
            </a:endParaRPr>
          </a:p>
        </p:txBody>
      </p:sp>
      <p:sp>
        <p:nvSpPr>
          <p:cNvPr id="2846" name="Google Shape;2846;p62"/>
          <p:cNvSpPr txBox="1"/>
          <p:nvPr/>
        </p:nvSpPr>
        <p:spPr>
          <a:xfrm>
            <a:off x="727893" y="2018276"/>
            <a:ext cx="2114400" cy="47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solidFill>
                  <a:schemeClr val="dk1"/>
                </a:solidFill>
                <a:latin typeface="Cairo"/>
                <a:ea typeface="Cairo"/>
                <a:cs typeface="Cairo"/>
                <a:sym typeface="Cairo"/>
              </a:rPr>
              <a:t>Mercury i</a:t>
            </a:r>
            <a:r>
              <a:rPr lang="en">
                <a:solidFill>
                  <a:schemeClr val="dk1"/>
                </a:solidFill>
                <a:latin typeface="Cairo"/>
                <a:ea typeface="Cairo"/>
                <a:cs typeface="Cairo"/>
                <a:sym typeface="Cairo"/>
              </a:rPr>
              <a:t>s the closest planet from the Sun</a:t>
            </a:r>
            <a:endParaRPr>
              <a:solidFill>
                <a:schemeClr val="dk1"/>
              </a:solidFill>
              <a:latin typeface="Cairo"/>
              <a:ea typeface="Cairo"/>
              <a:cs typeface="Cairo"/>
              <a:sym typeface="Cairo"/>
            </a:endParaRPr>
          </a:p>
        </p:txBody>
      </p:sp>
      <p:sp>
        <p:nvSpPr>
          <p:cNvPr id="2847" name="Google Shape;2847;p62"/>
          <p:cNvSpPr txBox="1"/>
          <p:nvPr/>
        </p:nvSpPr>
        <p:spPr>
          <a:xfrm>
            <a:off x="727893" y="3270621"/>
            <a:ext cx="21144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b="1" lang="en" sz="1900">
                <a:solidFill>
                  <a:schemeClr val="accent3"/>
                </a:solidFill>
                <a:latin typeface="Inter"/>
                <a:ea typeface="Inter"/>
                <a:cs typeface="Inter"/>
                <a:sym typeface="Inter"/>
              </a:rPr>
              <a:t>COMPETITOR 3</a:t>
            </a:r>
            <a:endParaRPr b="1" sz="1900">
              <a:solidFill>
                <a:schemeClr val="accent3"/>
              </a:solidFill>
              <a:latin typeface="Inter"/>
              <a:ea typeface="Inter"/>
              <a:cs typeface="Inter"/>
              <a:sym typeface="Inter"/>
            </a:endParaRPr>
          </a:p>
        </p:txBody>
      </p:sp>
      <p:sp>
        <p:nvSpPr>
          <p:cNvPr id="2848" name="Google Shape;2848;p62"/>
          <p:cNvSpPr txBox="1"/>
          <p:nvPr/>
        </p:nvSpPr>
        <p:spPr>
          <a:xfrm>
            <a:off x="727893" y="3605227"/>
            <a:ext cx="2114400" cy="47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2849" name="Google Shape;2849;p62"/>
          <p:cNvSpPr txBox="1"/>
          <p:nvPr/>
        </p:nvSpPr>
        <p:spPr>
          <a:xfrm>
            <a:off x="1897301" y="1266751"/>
            <a:ext cx="945000" cy="528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300">
                <a:solidFill>
                  <a:srgbClr val="C92727"/>
                </a:solidFill>
                <a:latin typeface="Inter"/>
                <a:ea typeface="Inter"/>
                <a:cs typeface="Inter"/>
                <a:sym typeface="Inter"/>
              </a:rPr>
              <a:t>5</a:t>
            </a:r>
            <a:r>
              <a:rPr b="1" lang="en" sz="2300">
                <a:solidFill>
                  <a:srgbClr val="C92727"/>
                </a:solidFill>
                <a:latin typeface="Inter"/>
                <a:ea typeface="Inter"/>
                <a:cs typeface="Inter"/>
                <a:sym typeface="Inter"/>
              </a:rPr>
              <a:t>%</a:t>
            </a:r>
            <a:endParaRPr b="1" sz="2300">
              <a:solidFill>
                <a:srgbClr val="C92727"/>
              </a:solidFill>
              <a:latin typeface="Inter"/>
              <a:ea typeface="Inter"/>
              <a:cs typeface="Inter"/>
              <a:sym typeface="Inter"/>
            </a:endParaRPr>
          </a:p>
        </p:txBody>
      </p:sp>
      <p:sp>
        <p:nvSpPr>
          <p:cNvPr id="2850" name="Google Shape;2850;p62"/>
          <p:cNvSpPr txBox="1"/>
          <p:nvPr/>
        </p:nvSpPr>
        <p:spPr>
          <a:xfrm>
            <a:off x="6315480" y="1266751"/>
            <a:ext cx="945000" cy="528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300">
                <a:solidFill>
                  <a:schemeClr val="dk2"/>
                </a:solidFill>
                <a:latin typeface="Inter"/>
                <a:ea typeface="Inter"/>
                <a:cs typeface="Inter"/>
                <a:sym typeface="Inter"/>
              </a:rPr>
              <a:t>50</a:t>
            </a:r>
            <a:r>
              <a:rPr b="1" lang="en" sz="2300">
                <a:solidFill>
                  <a:schemeClr val="dk2"/>
                </a:solidFill>
                <a:latin typeface="Inter"/>
                <a:ea typeface="Inter"/>
                <a:cs typeface="Inter"/>
                <a:sym typeface="Inter"/>
              </a:rPr>
              <a:t>%</a:t>
            </a:r>
            <a:endParaRPr b="1" sz="2300">
              <a:solidFill>
                <a:schemeClr val="dk2"/>
              </a:solidFill>
              <a:latin typeface="Inter"/>
              <a:ea typeface="Inter"/>
              <a:cs typeface="Inter"/>
              <a:sym typeface="Inter"/>
            </a:endParaRPr>
          </a:p>
        </p:txBody>
      </p:sp>
      <p:sp>
        <p:nvSpPr>
          <p:cNvPr id="2851" name="Google Shape;2851;p62"/>
          <p:cNvSpPr txBox="1"/>
          <p:nvPr/>
        </p:nvSpPr>
        <p:spPr>
          <a:xfrm flipH="1">
            <a:off x="1897301" y="2845638"/>
            <a:ext cx="945000" cy="528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300">
                <a:solidFill>
                  <a:schemeClr val="dk2"/>
                </a:solidFill>
                <a:latin typeface="Inter"/>
                <a:ea typeface="Inter"/>
                <a:cs typeface="Inter"/>
                <a:sym typeface="Inter"/>
              </a:rPr>
              <a:t>20</a:t>
            </a:r>
            <a:r>
              <a:rPr b="1" lang="en" sz="2300">
                <a:solidFill>
                  <a:schemeClr val="dk2"/>
                </a:solidFill>
                <a:latin typeface="Inter"/>
                <a:ea typeface="Inter"/>
                <a:cs typeface="Inter"/>
                <a:sym typeface="Inter"/>
              </a:rPr>
              <a:t>%</a:t>
            </a:r>
            <a:endParaRPr b="1" sz="2300">
              <a:solidFill>
                <a:schemeClr val="dk2"/>
              </a:solidFill>
              <a:latin typeface="Inter"/>
              <a:ea typeface="Inter"/>
              <a:cs typeface="Inter"/>
              <a:sym typeface="Inter"/>
            </a:endParaRPr>
          </a:p>
        </p:txBody>
      </p:sp>
      <p:cxnSp>
        <p:nvCxnSpPr>
          <p:cNvPr id="2852" name="Google Shape;2852;p62"/>
          <p:cNvCxnSpPr>
            <a:stCxn id="2849" idx="3"/>
          </p:cNvCxnSpPr>
          <p:nvPr/>
        </p:nvCxnSpPr>
        <p:spPr>
          <a:xfrm flipH="1" rot="10800000">
            <a:off x="2842301" y="1445851"/>
            <a:ext cx="1700100" cy="84900"/>
          </a:xfrm>
          <a:prstGeom prst="bentConnector3">
            <a:avLst>
              <a:gd fmla="val 50000" name="adj1"/>
            </a:avLst>
          </a:prstGeom>
          <a:noFill/>
          <a:ln cap="flat" cmpd="sng" w="19050">
            <a:solidFill>
              <a:schemeClr val="accent3"/>
            </a:solidFill>
            <a:prstDash val="solid"/>
            <a:round/>
            <a:headEnd len="med" w="med" type="none"/>
            <a:tailEnd len="med" w="med" type="diamond"/>
          </a:ln>
        </p:spPr>
      </p:cxnSp>
      <p:cxnSp>
        <p:nvCxnSpPr>
          <p:cNvPr id="2853" name="Google Shape;2853;p62"/>
          <p:cNvCxnSpPr>
            <a:stCxn id="2850" idx="1"/>
          </p:cNvCxnSpPr>
          <p:nvPr/>
        </p:nvCxnSpPr>
        <p:spPr>
          <a:xfrm flipH="1">
            <a:off x="5436180" y="1530751"/>
            <a:ext cx="879300" cy="1016400"/>
          </a:xfrm>
          <a:prstGeom prst="bentConnector2">
            <a:avLst/>
          </a:prstGeom>
          <a:noFill/>
          <a:ln cap="flat" cmpd="sng" w="19050">
            <a:solidFill>
              <a:schemeClr val="accent3"/>
            </a:solidFill>
            <a:prstDash val="solid"/>
            <a:round/>
            <a:headEnd len="med" w="med" type="none"/>
            <a:tailEnd len="med" w="med" type="diamond"/>
          </a:ln>
        </p:spPr>
      </p:cxnSp>
      <p:cxnSp>
        <p:nvCxnSpPr>
          <p:cNvPr id="2854" name="Google Shape;2854;p62"/>
          <p:cNvCxnSpPr/>
          <p:nvPr/>
        </p:nvCxnSpPr>
        <p:spPr>
          <a:xfrm flipH="1" rot="10800000">
            <a:off x="2716225" y="2740807"/>
            <a:ext cx="441900" cy="374400"/>
          </a:xfrm>
          <a:prstGeom prst="bentConnector3">
            <a:avLst>
              <a:gd fmla="val 50000" name="adj1"/>
            </a:avLst>
          </a:prstGeom>
          <a:noFill/>
          <a:ln cap="flat" cmpd="sng" w="19050">
            <a:solidFill>
              <a:schemeClr val="accent3"/>
            </a:solidFill>
            <a:prstDash val="solid"/>
            <a:round/>
            <a:headEnd len="med" w="med" type="none"/>
            <a:tailEnd len="med" w="med" type="diamond"/>
          </a:ln>
        </p:spPr>
      </p:cxnSp>
      <p:sp>
        <p:nvSpPr>
          <p:cNvPr id="2855" name="Google Shape;2855;p62"/>
          <p:cNvSpPr txBox="1"/>
          <p:nvPr/>
        </p:nvSpPr>
        <p:spPr>
          <a:xfrm flipH="1">
            <a:off x="6315474" y="3270621"/>
            <a:ext cx="2114400" cy="4389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rPr b="1" lang="en" sz="1900">
                <a:solidFill>
                  <a:schemeClr val="accent3"/>
                </a:solidFill>
                <a:latin typeface="Inter"/>
                <a:ea typeface="Inter"/>
                <a:cs typeface="Inter"/>
                <a:sym typeface="Inter"/>
              </a:rPr>
              <a:t>COMPETITOR 2</a:t>
            </a:r>
            <a:endParaRPr b="1" sz="1900">
              <a:solidFill>
                <a:schemeClr val="accent3"/>
              </a:solidFill>
              <a:latin typeface="Inter"/>
              <a:ea typeface="Inter"/>
              <a:cs typeface="Inter"/>
              <a:sym typeface="Inter"/>
            </a:endParaRPr>
          </a:p>
        </p:txBody>
      </p:sp>
      <p:sp>
        <p:nvSpPr>
          <p:cNvPr id="2856" name="Google Shape;2856;p62"/>
          <p:cNvSpPr txBox="1"/>
          <p:nvPr/>
        </p:nvSpPr>
        <p:spPr>
          <a:xfrm flipH="1">
            <a:off x="6315474" y="3605227"/>
            <a:ext cx="2114400" cy="4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Saturn is composed of hydrogen and helium</a:t>
            </a:r>
            <a:endParaRPr>
              <a:solidFill>
                <a:schemeClr val="dk1"/>
              </a:solidFill>
              <a:latin typeface="Cairo"/>
              <a:ea typeface="Cairo"/>
              <a:cs typeface="Cairo"/>
              <a:sym typeface="Cairo"/>
            </a:endParaRPr>
          </a:p>
        </p:txBody>
      </p:sp>
      <p:sp>
        <p:nvSpPr>
          <p:cNvPr id="2857" name="Google Shape;2857;p62"/>
          <p:cNvSpPr txBox="1"/>
          <p:nvPr/>
        </p:nvSpPr>
        <p:spPr>
          <a:xfrm>
            <a:off x="6315480" y="2845638"/>
            <a:ext cx="945000" cy="528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300">
                <a:solidFill>
                  <a:schemeClr val="dk2"/>
                </a:solidFill>
                <a:latin typeface="Inter"/>
                <a:ea typeface="Inter"/>
                <a:cs typeface="Inter"/>
                <a:sym typeface="Inter"/>
              </a:rPr>
              <a:t>25</a:t>
            </a:r>
            <a:r>
              <a:rPr b="1" lang="en" sz="2300">
                <a:solidFill>
                  <a:schemeClr val="dk2"/>
                </a:solidFill>
                <a:latin typeface="Inter"/>
                <a:ea typeface="Inter"/>
                <a:cs typeface="Inter"/>
                <a:sym typeface="Inter"/>
              </a:rPr>
              <a:t>%</a:t>
            </a:r>
            <a:endParaRPr b="1" sz="2300">
              <a:solidFill>
                <a:schemeClr val="dk2"/>
              </a:solidFill>
              <a:latin typeface="Inter"/>
              <a:ea typeface="Inter"/>
              <a:cs typeface="Inter"/>
              <a:sym typeface="Inter"/>
            </a:endParaRPr>
          </a:p>
        </p:txBody>
      </p:sp>
      <p:cxnSp>
        <p:nvCxnSpPr>
          <p:cNvPr id="2858" name="Google Shape;2858;p62"/>
          <p:cNvCxnSpPr>
            <a:stCxn id="2857" idx="1"/>
          </p:cNvCxnSpPr>
          <p:nvPr/>
        </p:nvCxnSpPr>
        <p:spPr>
          <a:xfrm flipH="1">
            <a:off x="4281480" y="3109638"/>
            <a:ext cx="2034000" cy="673500"/>
          </a:xfrm>
          <a:prstGeom prst="bentConnector3">
            <a:avLst>
              <a:gd fmla="val 21394" name="adj1"/>
            </a:avLst>
          </a:prstGeom>
          <a:noFill/>
          <a:ln cap="flat" cmpd="sng" w="19050">
            <a:solidFill>
              <a:schemeClr val="accent3"/>
            </a:solidFill>
            <a:prstDash val="solid"/>
            <a:round/>
            <a:headEnd len="med" w="med" type="none"/>
            <a:tailEnd len="med" w="med" type="diamond"/>
          </a:ln>
        </p:spPr>
      </p:cxnSp>
      <p:sp>
        <p:nvSpPr>
          <p:cNvPr id="2859" name="Google Shape;2859;p62"/>
          <p:cNvSpPr txBox="1"/>
          <p:nvPr/>
        </p:nvSpPr>
        <p:spPr>
          <a:xfrm>
            <a:off x="720000" y="4640124"/>
            <a:ext cx="7704000" cy="2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Cairo"/>
                <a:ea typeface="Cairo"/>
                <a:cs typeface="Cairo"/>
                <a:sym typeface="Cairo"/>
              </a:rPr>
              <a:t>Follow the link in the graph to modify its data and then paste the new one here. </a:t>
            </a:r>
            <a:r>
              <a:rPr lang="en" sz="1000">
                <a:solidFill>
                  <a:schemeClr val="lt1"/>
                </a:solidFill>
                <a:uFill>
                  <a:noFill/>
                </a:uFill>
                <a:latin typeface="Cairo"/>
                <a:ea typeface="Cairo"/>
                <a:cs typeface="Cairo"/>
                <a:sym typeface="Cairo"/>
                <a:hlinkClick r:id="rId5">
                  <a:extLst>
                    <a:ext uri="{A12FA001-AC4F-418D-AE19-62706E023703}">
                      <ahyp:hlinkClr val="tx"/>
                    </a:ext>
                  </a:extLst>
                </a:hlinkClick>
              </a:rPr>
              <a:t>For more info, click here</a:t>
            </a:r>
            <a:endParaRPr sz="1000">
              <a:solidFill>
                <a:schemeClr val="lt1"/>
              </a:solidFill>
              <a:latin typeface="Cairo"/>
              <a:ea typeface="Cairo"/>
              <a:cs typeface="Cairo"/>
              <a:sym typeface="Cair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3" name="Shape 2863"/>
        <p:cNvGrpSpPr/>
        <p:nvPr/>
      </p:nvGrpSpPr>
      <p:grpSpPr>
        <a:xfrm>
          <a:off x="0" y="0"/>
          <a:ext cx="0" cy="0"/>
          <a:chOff x="0" y="0"/>
          <a:chExt cx="0" cy="0"/>
        </a:xfrm>
      </p:grpSpPr>
      <p:sp>
        <p:nvSpPr>
          <p:cNvPr id="2864" name="Google Shape;2864;p63"/>
          <p:cNvSpPr/>
          <p:nvPr/>
        </p:nvSpPr>
        <p:spPr>
          <a:xfrm>
            <a:off x="4615600" y="4568875"/>
            <a:ext cx="3467100" cy="315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3"/>
          <p:cNvSpPr txBox="1"/>
          <p:nvPr>
            <p:ph type="title"/>
          </p:nvPr>
        </p:nvSpPr>
        <p:spPr>
          <a:xfrm>
            <a:off x="728175" y="1591087"/>
            <a:ext cx="2753700" cy="104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DESKTOP SOFTWARE</a:t>
            </a:r>
            <a:endParaRPr>
              <a:solidFill>
                <a:schemeClr val="accent3"/>
              </a:solidFill>
            </a:endParaRPr>
          </a:p>
        </p:txBody>
      </p:sp>
      <p:sp>
        <p:nvSpPr>
          <p:cNvPr id="2866" name="Google Shape;2866;p63"/>
          <p:cNvSpPr txBox="1"/>
          <p:nvPr>
            <p:ph idx="1" type="subTitle"/>
          </p:nvPr>
        </p:nvSpPr>
        <p:spPr>
          <a:xfrm>
            <a:off x="728175" y="2548938"/>
            <a:ext cx="2753700" cy="100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a:t>
            </a:r>
            <a:r>
              <a:rPr b="1" lang="en"/>
              <a:t>“Replace image”</a:t>
            </a:r>
            <a:endParaRPr b="1"/>
          </a:p>
        </p:txBody>
      </p:sp>
      <p:grpSp>
        <p:nvGrpSpPr>
          <p:cNvPr id="2867" name="Google Shape;2867;p63"/>
          <p:cNvGrpSpPr/>
          <p:nvPr/>
        </p:nvGrpSpPr>
        <p:grpSpPr>
          <a:xfrm>
            <a:off x="4064492" y="1121684"/>
            <a:ext cx="4458724" cy="3548701"/>
            <a:chOff x="958758" y="1251145"/>
            <a:chExt cx="3355956" cy="2671008"/>
          </a:xfrm>
        </p:grpSpPr>
        <p:sp>
          <p:nvSpPr>
            <p:cNvPr id="2868" name="Google Shape;2868;p63"/>
            <p:cNvSpPr/>
            <p:nvPr/>
          </p:nvSpPr>
          <p:spPr>
            <a:xfrm>
              <a:off x="2041086" y="3548016"/>
              <a:ext cx="1215420" cy="374137"/>
            </a:xfrm>
            <a:custGeom>
              <a:rect b="b" l="l" r="r" t="t"/>
              <a:pathLst>
                <a:path extrusionOk="0" h="9417" w="30592">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3"/>
            <p:cNvSpPr/>
            <p:nvPr/>
          </p:nvSpPr>
          <p:spPr>
            <a:xfrm>
              <a:off x="958758" y="3250081"/>
              <a:ext cx="3355953" cy="297959"/>
            </a:xfrm>
            <a:custGeom>
              <a:rect b="b" l="l" r="r" t="t"/>
              <a:pathLst>
                <a:path extrusionOk="0" h="7324" w="84469">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3"/>
            <p:cNvSpPr/>
            <p:nvPr/>
          </p:nvSpPr>
          <p:spPr>
            <a:xfrm>
              <a:off x="958761" y="1251145"/>
              <a:ext cx="3355953" cy="2005968"/>
            </a:xfrm>
            <a:custGeom>
              <a:rect b="b" l="l" r="r" t="t"/>
              <a:pathLst>
                <a:path extrusionOk="0" h="50490" w="84469">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71" name="Google Shape;2871;p63"/>
          <p:cNvPicPr preferRelativeResize="0"/>
          <p:nvPr/>
        </p:nvPicPr>
        <p:blipFill rotWithShape="1">
          <a:blip r:embed="rId3">
            <a:alphaModFix/>
          </a:blip>
          <a:srcRect b="0" l="1477" r="9" t="1477"/>
          <a:stretch/>
        </p:blipFill>
        <p:spPr>
          <a:xfrm>
            <a:off x="4129572" y="1291354"/>
            <a:ext cx="4328315" cy="2432546"/>
          </a:xfrm>
          <a:prstGeom prst="rect">
            <a:avLst/>
          </a:prstGeom>
          <a:noFill/>
          <a:ln>
            <a:noFill/>
          </a:ln>
        </p:spPr>
      </p:pic>
      <p:grpSp>
        <p:nvGrpSpPr>
          <p:cNvPr id="2872" name="Google Shape;2872;p63"/>
          <p:cNvGrpSpPr/>
          <p:nvPr/>
        </p:nvGrpSpPr>
        <p:grpSpPr>
          <a:xfrm>
            <a:off x="637500" y="418550"/>
            <a:ext cx="961550" cy="803100"/>
            <a:chOff x="4781075" y="719300"/>
            <a:chExt cx="961550" cy="803100"/>
          </a:xfrm>
        </p:grpSpPr>
        <p:sp>
          <p:nvSpPr>
            <p:cNvPr id="2873" name="Google Shape;2873;p63"/>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3"/>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3"/>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9" name="Shape 2879"/>
        <p:cNvGrpSpPr/>
        <p:nvPr/>
      </p:nvGrpSpPr>
      <p:grpSpPr>
        <a:xfrm>
          <a:off x="0" y="0"/>
          <a:ext cx="0" cy="0"/>
          <a:chOff x="0" y="0"/>
          <a:chExt cx="0" cy="0"/>
        </a:xfrm>
      </p:grpSpPr>
      <p:sp>
        <p:nvSpPr>
          <p:cNvPr id="2880" name="Google Shape;2880;p64"/>
          <p:cNvSpPr/>
          <p:nvPr/>
        </p:nvSpPr>
        <p:spPr>
          <a:xfrm>
            <a:off x="935300" y="4540100"/>
            <a:ext cx="3467100" cy="315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4"/>
          <p:cNvSpPr txBox="1"/>
          <p:nvPr>
            <p:ph type="title"/>
          </p:nvPr>
        </p:nvSpPr>
        <p:spPr>
          <a:xfrm>
            <a:off x="5028725" y="1877363"/>
            <a:ext cx="3177600" cy="64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TABLET APP</a:t>
            </a:r>
            <a:endParaRPr>
              <a:solidFill>
                <a:schemeClr val="accent3"/>
              </a:solidFill>
            </a:endParaRPr>
          </a:p>
        </p:txBody>
      </p:sp>
      <p:grpSp>
        <p:nvGrpSpPr>
          <p:cNvPr id="2882" name="Google Shape;2882;p64"/>
          <p:cNvGrpSpPr/>
          <p:nvPr/>
        </p:nvGrpSpPr>
        <p:grpSpPr>
          <a:xfrm>
            <a:off x="1281825" y="834486"/>
            <a:ext cx="2780544" cy="3823287"/>
            <a:chOff x="-734425" y="725975"/>
            <a:chExt cx="2684700" cy="3691500"/>
          </a:xfrm>
        </p:grpSpPr>
        <p:sp>
          <p:nvSpPr>
            <p:cNvPr id="2883" name="Google Shape;2883;p64"/>
            <p:cNvSpPr/>
            <p:nvPr/>
          </p:nvSpPr>
          <p:spPr>
            <a:xfrm>
              <a:off x="-734425" y="725975"/>
              <a:ext cx="2684700" cy="3691500"/>
            </a:xfrm>
            <a:prstGeom prst="roundRect">
              <a:avLst>
                <a:gd fmla="val 484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4"/>
            <p:cNvSpPr/>
            <p:nvPr/>
          </p:nvSpPr>
          <p:spPr>
            <a:xfrm>
              <a:off x="515525" y="4253150"/>
              <a:ext cx="184800" cy="109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4"/>
            <p:cNvSpPr/>
            <p:nvPr/>
          </p:nvSpPr>
          <p:spPr>
            <a:xfrm>
              <a:off x="577175" y="801325"/>
              <a:ext cx="61500" cy="6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4"/>
            <p:cNvSpPr/>
            <p:nvPr/>
          </p:nvSpPr>
          <p:spPr>
            <a:xfrm>
              <a:off x="-537625" y="945150"/>
              <a:ext cx="2291100" cy="327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7" name="Google Shape;2887;p64"/>
          <p:cNvSpPr txBox="1"/>
          <p:nvPr>
            <p:ph idx="1" type="subTitle"/>
          </p:nvPr>
        </p:nvSpPr>
        <p:spPr>
          <a:xfrm>
            <a:off x="5028725" y="2548033"/>
            <a:ext cx="3177600" cy="133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a:t>
            </a:r>
            <a:r>
              <a:rPr b="1" lang="en"/>
              <a:t>“Replace image”</a:t>
            </a:r>
            <a:endParaRPr/>
          </a:p>
        </p:txBody>
      </p:sp>
      <p:pic>
        <p:nvPicPr>
          <p:cNvPr id="2888" name="Google Shape;2888;p64"/>
          <p:cNvPicPr preferRelativeResize="0"/>
          <p:nvPr/>
        </p:nvPicPr>
        <p:blipFill rotWithShape="1">
          <a:blip r:embed="rId3">
            <a:alphaModFix/>
          </a:blip>
          <a:srcRect b="0" l="56548" r="1910" t="0"/>
          <a:stretch/>
        </p:blipFill>
        <p:spPr>
          <a:xfrm>
            <a:off x="1399778" y="1023534"/>
            <a:ext cx="2537979" cy="3427800"/>
          </a:xfrm>
          <a:prstGeom prst="rect">
            <a:avLst/>
          </a:prstGeom>
          <a:noFill/>
          <a:ln cap="flat" cmpd="sng" w="9525">
            <a:solidFill>
              <a:schemeClr val="accent1"/>
            </a:solidFill>
            <a:prstDash val="solid"/>
            <a:round/>
            <a:headEnd len="sm" w="sm" type="none"/>
            <a:tailEnd len="sm" w="sm" type="none"/>
          </a:ln>
        </p:spPr>
      </p:pic>
      <p:grpSp>
        <p:nvGrpSpPr>
          <p:cNvPr id="2889" name="Google Shape;2889;p64"/>
          <p:cNvGrpSpPr/>
          <p:nvPr/>
        </p:nvGrpSpPr>
        <p:grpSpPr>
          <a:xfrm>
            <a:off x="7922478" y="1387573"/>
            <a:ext cx="1147784" cy="3325377"/>
            <a:chOff x="7946328" y="1609623"/>
            <a:chExt cx="1147784" cy="3325377"/>
          </a:xfrm>
        </p:grpSpPr>
        <p:sp>
          <p:nvSpPr>
            <p:cNvPr id="2890" name="Google Shape;2890;p64"/>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1" name="Google Shape;2891;p64"/>
            <p:cNvGrpSpPr/>
            <p:nvPr/>
          </p:nvGrpSpPr>
          <p:grpSpPr>
            <a:xfrm>
              <a:off x="8441179" y="4632092"/>
              <a:ext cx="402873" cy="227929"/>
              <a:chOff x="6174384" y="3385087"/>
              <a:chExt cx="1445543" cy="817828"/>
            </a:xfrm>
          </p:grpSpPr>
          <p:sp>
            <p:nvSpPr>
              <p:cNvPr id="2892" name="Google Shape;2892;p64"/>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4"/>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4"/>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64"/>
            <p:cNvGrpSpPr/>
            <p:nvPr/>
          </p:nvGrpSpPr>
          <p:grpSpPr>
            <a:xfrm>
              <a:off x="7946328" y="1609623"/>
              <a:ext cx="712760" cy="3026714"/>
              <a:chOff x="5519203" y="156498"/>
              <a:chExt cx="712760" cy="3026714"/>
            </a:xfrm>
          </p:grpSpPr>
          <p:sp>
            <p:nvSpPr>
              <p:cNvPr id="2896" name="Google Shape;2896;p64"/>
              <p:cNvSpPr/>
              <p:nvPr/>
            </p:nvSpPr>
            <p:spPr>
              <a:xfrm>
                <a:off x="5519203" y="3197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4"/>
              <p:cNvSpPr/>
              <p:nvPr/>
            </p:nvSpPr>
            <p:spPr>
              <a:xfrm>
                <a:off x="5861189" y="1616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4"/>
              <p:cNvSpPr/>
              <p:nvPr/>
            </p:nvSpPr>
            <p:spPr>
              <a:xfrm>
                <a:off x="6231944" y="156498"/>
                <a:ext cx="20" cy="3026714"/>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9" name="Google Shape;2899;p64"/>
          <p:cNvGrpSpPr/>
          <p:nvPr/>
        </p:nvGrpSpPr>
        <p:grpSpPr>
          <a:xfrm>
            <a:off x="4701950" y="368175"/>
            <a:ext cx="961550" cy="803100"/>
            <a:chOff x="4781075" y="719300"/>
            <a:chExt cx="961550" cy="803100"/>
          </a:xfrm>
        </p:grpSpPr>
        <p:sp>
          <p:nvSpPr>
            <p:cNvPr id="2900" name="Google Shape;2900;p64"/>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4"/>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4"/>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6" name="Shape 2906"/>
        <p:cNvGrpSpPr/>
        <p:nvPr/>
      </p:nvGrpSpPr>
      <p:grpSpPr>
        <a:xfrm>
          <a:off x="0" y="0"/>
          <a:ext cx="0" cy="0"/>
          <a:chOff x="0" y="0"/>
          <a:chExt cx="0" cy="0"/>
        </a:xfrm>
      </p:grpSpPr>
      <p:sp>
        <p:nvSpPr>
          <p:cNvPr id="2907" name="Google Shape;2907;p65"/>
          <p:cNvSpPr/>
          <p:nvPr/>
        </p:nvSpPr>
        <p:spPr>
          <a:xfrm>
            <a:off x="5230876" y="4568875"/>
            <a:ext cx="3689400" cy="315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5"/>
          <p:cNvSpPr txBox="1"/>
          <p:nvPr>
            <p:ph type="title"/>
          </p:nvPr>
        </p:nvSpPr>
        <p:spPr>
          <a:xfrm>
            <a:off x="1378800" y="1877375"/>
            <a:ext cx="2763300" cy="648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MOBILE WEB</a:t>
            </a:r>
            <a:endParaRPr>
              <a:solidFill>
                <a:schemeClr val="accent3"/>
              </a:solidFill>
            </a:endParaRPr>
          </a:p>
        </p:txBody>
      </p:sp>
      <p:sp>
        <p:nvSpPr>
          <p:cNvPr id="2909" name="Google Shape;2909;p65"/>
          <p:cNvSpPr txBox="1"/>
          <p:nvPr>
            <p:ph idx="1" type="subTitle"/>
          </p:nvPr>
        </p:nvSpPr>
        <p:spPr>
          <a:xfrm>
            <a:off x="1378800" y="2554163"/>
            <a:ext cx="2763300" cy="133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t>You can replace the image on the screen with your own work. Just right-click on it and select </a:t>
            </a:r>
            <a:r>
              <a:rPr b="1" lang="en"/>
              <a:t>“Replace image”</a:t>
            </a:r>
            <a:endParaRPr b="1"/>
          </a:p>
        </p:txBody>
      </p:sp>
      <p:sp>
        <p:nvSpPr>
          <p:cNvPr id="2910" name="Google Shape;2910;p65"/>
          <p:cNvSpPr/>
          <p:nvPr/>
        </p:nvSpPr>
        <p:spPr>
          <a:xfrm>
            <a:off x="5733722" y="1001551"/>
            <a:ext cx="1851775" cy="3692544"/>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2911" name="Google Shape;2911;p65"/>
          <p:cNvPicPr preferRelativeResize="0"/>
          <p:nvPr/>
        </p:nvPicPr>
        <p:blipFill rotWithShape="1">
          <a:blip r:embed="rId3">
            <a:alphaModFix/>
          </a:blip>
          <a:srcRect b="0" l="15839" r="53030" t="1438"/>
          <a:stretch/>
        </p:blipFill>
        <p:spPr>
          <a:xfrm>
            <a:off x="5790850" y="1282625"/>
            <a:ext cx="1755351" cy="3112774"/>
          </a:xfrm>
          <a:prstGeom prst="rect">
            <a:avLst/>
          </a:prstGeom>
          <a:noFill/>
          <a:ln cap="flat" cmpd="sng" w="9525">
            <a:solidFill>
              <a:schemeClr val="accent1"/>
            </a:solidFill>
            <a:prstDash val="solid"/>
            <a:round/>
            <a:headEnd len="sm" w="sm" type="none"/>
            <a:tailEnd len="sm" w="sm" type="none"/>
          </a:ln>
        </p:spPr>
      </p:pic>
      <p:grpSp>
        <p:nvGrpSpPr>
          <p:cNvPr id="2912" name="Google Shape;2912;p65"/>
          <p:cNvGrpSpPr/>
          <p:nvPr/>
        </p:nvGrpSpPr>
        <p:grpSpPr>
          <a:xfrm>
            <a:off x="7393801" y="1841978"/>
            <a:ext cx="1233034" cy="2893365"/>
            <a:chOff x="7393801" y="1841978"/>
            <a:chExt cx="1233034" cy="2893365"/>
          </a:xfrm>
        </p:grpSpPr>
        <p:grpSp>
          <p:nvGrpSpPr>
            <p:cNvPr id="2913" name="Google Shape;2913;p65"/>
            <p:cNvGrpSpPr/>
            <p:nvPr/>
          </p:nvGrpSpPr>
          <p:grpSpPr>
            <a:xfrm>
              <a:off x="7861510" y="1841978"/>
              <a:ext cx="577575" cy="600334"/>
              <a:chOff x="7833070" y="1794300"/>
              <a:chExt cx="612747" cy="636891"/>
            </a:xfrm>
          </p:grpSpPr>
          <p:sp>
            <p:nvSpPr>
              <p:cNvPr id="2914" name="Google Shape;2914;p65"/>
              <p:cNvSpPr/>
              <p:nvPr/>
            </p:nvSpPr>
            <p:spPr>
              <a:xfrm>
                <a:off x="7833070" y="1794300"/>
                <a:ext cx="607145" cy="636891"/>
              </a:xfrm>
              <a:custGeom>
                <a:rect b="b" l="l" r="r" t="t"/>
                <a:pathLst>
                  <a:path extrusionOk="0" h="22738" w="21676">
                    <a:moveTo>
                      <a:pt x="12131" y="1"/>
                    </a:moveTo>
                    <a:cubicBezTo>
                      <a:pt x="10119" y="1"/>
                      <a:pt x="7532" y="1176"/>
                      <a:pt x="5864" y="4209"/>
                    </a:cubicBezTo>
                    <a:cubicBezTo>
                      <a:pt x="5864" y="4209"/>
                      <a:pt x="3496" y="4609"/>
                      <a:pt x="3196" y="5343"/>
                    </a:cubicBezTo>
                    <a:cubicBezTo>
                      <a:pt x="2962" y="6110"/>
                      <a:pt x="3963" y="10013"/>
                      <a:pt x="3663" y="11481"/>
                    </a:cubicBezTo>
                    <a:cubicBezTo>
                      <a:pt x="3396" y="12948"/>
                      <a:pt x="360" y="15850"/>
                      <a:pt x="160" y="18152"/>
                    </a:cubicBezTo>
                    <a:cubicBezTo>
                      <a:pt x="1" y="20353"/>
                      <a:pt x="1458" y="22737"/>
                      <a:pt x="3978" y="22737"/>
                    </a:cubicBezTo>
                    <a:cubicBezTo>
                      <a:pt x="4093" y="22737"/>
                      <a:pt x="4210" y="22732"/>
                      <a:pt x="4330" y="22722"/>
                    </a:cubicBezTo>
                    <a:cubicBezTo>
                      <a:pt x="6564" y="22557"/>
                      <a:pt x="7886" y="21615"/>
                      <a:pt x="9729" y="21615"/>
                    </a:cubicBezTo>
                    <a:cubicBezTo>
                      <a:pt x="10115" y="21615"/>
                      <a:pt x="10523" y="21657"/>
                      <a:pt x="10968" y="21755"/>
                    </a:cubicBezTo>
                    <a:cubicBezTo>
                      <a:pt x="12437" y="22098"/>
                      <a:pt x="14146" y="22572"/>
                      <a:pt x="15701" y="22572"/>
                    </a:cubicBezTo>
                    <a:cubicBezTo>
                      <a:pt x="16866" y="22572"/>
                      <a:pt x="17945" y="22307"/>
                      <a:pt x="18773" y="21521"/>
                    </a:cubicBezTo>
                    <a:cubicBezTo>
                      <a:pt x="20741" y="19687"/>
                      <a:pt x="20208" y="16684"/>
                      <a:pt x="19507" y="15450"/>
                    </a:cubicBezTo>
                    <a:cubicBezTo>
                      <a:pt x="18740" y="14183"/>
                      <a:pt x="18206" y="13015"/>
                      <a:pt x="19507" y="11481"/>
                    </a:cubicBezTo>
                    <a:cubicBezTo>
                      <a:pt x="20775" y="9946"/>
                      <a:pt x="21675" y="8045"/>
                      <a:pt x="20841" y="6377"/>
                    </a:cubicBezTo>
                    <a:cubicBezTo>
                      <a:pt x="20008" y="4776"/>
                      <a:pt x="18240" y="4943"/>
                      <a:pt x="17039" y="4209"/>
                    </a:cubicBezTo>
                    <a:cubicBezTo>
                      <a:pt x="15771" y="3508"/>
                      <a:pt x="15871" y="1273"/>
                      <a:pt x="13836" y="339"/>
                    </a:cubicBezTo>
                    <a:cubicBezTo>
                      <a:pt x="13359" y="121"/>
                      <a:pt x="12775" y="1"/>
                      <a:pt x="12131" y="1"/>
                    </a:cubicBezTo>
                    <a:close/>
                  </a:path>
                </a:pathLst>
              </a:custGeom>
              <a:solidFill>
                <a:srgbClr val="1516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5"/>
              <p:cNvSpPr/>
              <p:nvPr/>
            </p:nvSpPr>
            <p:spPr>
              <a:xfrm>
                <a:off x="7872116" y="2130813"/>
                <a:ext cx="128958" cy="299959"/>
              </a:xfrm>
              <a:custGeom>
                <a:rect b="b" l="l" r="r" t="t"/>
                <a:pathLst>
                  <a:path extrusionOk="0" fill="none" h="10709" w="4604">
                    <a:moveTo>
                      <a:pt x="2602" y="10708"/>
                    </a:moveTo>
                    <a:cubicBezTo>
                      <a:pt x="2602" y="10708"/>
                      <a:pt x="0" y="9541"/>
                      <a:pt x="1068" y="6872"/>
                    </a:cubicBezTo>
                    <a:cubicBezTo>
                      <a:pt x="1802" y="4971"/>
                      <a:pt x="4604" y="3770"/>
                      <a:pt x="4303" y="0"/>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8257057" y="2129888"/>
                <a:ext cx="117754" cy="295253"/>
              </a:xfrm>
              <a:custGeom>
                <a:rect b="b" l="l" r="r" t="t"/>
                <a:pathLst>
                  <a:path extrusionOk="0" fill="none" h="10541" w="4204">
                    <a:moveTo>
                      <a:pt x="4037" y="0"/>
                    </a:moveTo>
                    <a:cubicBezTo>
                      <a:pt x="2936" y="1401"/>
                      <a:pt x="1668" y="2368"/>
                      <a:pt x="2035" y="3369"/>
                    </a:cubicBezTo>
                    <a:cubicBezTo>
                      <a:pt x="2702" y="5070"/>
                      <a:pt x="4203" y="9173"/>
                      <a:pt x="0" y="10541"/>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8339267" y="1956086"/>
                <a:ext cx="106550" cy="439169"/>
              </a:xfrm>
              <a:custGeom>
                <a:rect b="b" l="l" r="r" t="t"/>
                <a:pathLst>
                  <a:path extrusionOk="0" fill="none" h="15679" w="3804">
                    <a:moveTo>
                      <a:pt x="1802" y="1"/>
                    </a:moveTo>
                    <a:cubicBezTo>
                      <a:pt x="1802" y="1"/>
                      <a:pt x="3804" y="1502"/>
                      <a:pt x="3136" y="4204"/>
                    </a:cubicBezTo>
                    <a:cubicBezTo>
                      <a:pt x="2469" y="6939"/>
                      <a:pt x="1302" y="7339"/>
                      <a:pt x="2169" y="9174"/>
                    </a:cubicBezTo>
                    <a:cubicBezTo>
                      <a:pt x="3070" y="10975"/>
                      <a:pt x="3770" y="15211"/>
                      <a:pt x="1" y="15678"/>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5"/>
              <p:cNvSpPr/>
              <p:nvPr/>
            </p:nvSpPr>
            <p:spPr>
              <a:xfrm>
                <a:off x="7969282" y="1890683"/>
                <a:ext cx="320490" cy="356007"/>
              </a:xfrm>
              <a:custGeom>
                <a:rect b="b" l="l" r="r" t="t"/>
                <a:pathLst>
                  <a:path extrusionOk="0" h="12710" w="11442">
                    <a:moveTo>
                      <a:pt x="5704" y="1"/>
                    </a:moveTo>
                    <a:cubicBezTo>
                      <a:pt x="1101" y="1"/>
                      <a:pt x="0" y="3570"/>
                      <a:pt x="0" y="6605"/>
                    </a:cubicBezTo>
                    <a:cubicBezTo>
                      <a:pt x="0" y="9541"/>
                      <a:pt x="1768" y="12710"/>
                      <a:pt x="5704" y="12710"/>
                    </a:cubicBezTo>
                    <a:cubicBezTo>
                      <a:pt x="9674" y="12710"/>
                      <a:pt x="11442" y="9541"/>
                      <a:pt x="11442" y="6605"/>
                    </a:cubicBezTo>
                    <a:cubicBezTo>
                      <a:pt x="11442" y="3570"/>
                      <a:pt x="10341" y="1"/>
                      <a:pt x="5704"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5"/>
              <p:cNvSpPr/>
              <p:nvPr/>
            </p:nvSpPr>
            <p:spPr>
              <a:xfrm>
                <a:off x="8058970" y="2042049"/>
                <a:ext cx="25265" cy="32716"/>
              </a:xfrm>
              <a:custGeom>
                <a:rect b="b" l="l" r="r" t="t"/>
                <a:pathLst>
                  <a:path extrusionOk="0" h="1168" w="902">
                    <a:moveTo>
                      <a:pt x="434" y="0"/>
                    </a:moveTo>
                    <a:cubicBezTo>
                      <a:pt x="167" y="0"/>
                      <a:pt x="1" y="301"/>
                      <a:pt x="67" y="634"/>
                    </a:cubicBezTo>
                    <a:cubicBezTo>
                      <a:pt x="101" y="968"/>
                      <a:pt x="301" y="1168"/>
                      <a:pt x="501" y="1168"/>
                    </a:cubicBezTo>
                    <a:cubicBezTo>
                      <a:pt x="768" y="1135"/>
                      <a:pt x="901" y="868"/>
                      <a:pt x="901" y="534"/>
                    </a:cubicBezTo>
                    <a:cubicBezTo>
                      <a:pt x="835"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5"/>
              <p:cNvSpPr/>
              <p:nvPr/>
            </p:nvSpPr>
            <p:spPr>
              <a:xfrm>
                <a:off x="8072051" y="2028968"/>
                <a:ext cx="26189" cy="24313"/>
              </a:xfrm>
              <a:custGeom>
                <a:rect b="b" l="l" r="r" t="t"/>
                <a:pathLst>
                  <a:path extrusionOk="0" fill="none" h="868" w="935">
                    <a:moveTo>
                      <a:pt x="935" y="0"/>
                    </a:moveTo>
                    <a:cubicBezTo>
                      <a:pt x="935" y="0"/>
                      <a:pt x="634" y="734"/>
                      <a:pt x="1"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8175772" y="2042049"/>
                <a:ext cx="25237" cy="32716"/>
              </a:xfrm>
              <a:custGeom>
                <a:rect b="b" l="l" r="r" t="t"/>
                <a:pathLst>
                  <a:path extrusionOk="0" h="1168" w="901">
                    <a:moveTo>
                      <a:pt x="434" y="0"/>
                    </a:moveTo>
                    <a:cubicBezTo>
                      <a:pt x="167" y="0"/>
                      <a:pt x="0" y="301"/>
                      <a:pt x="67" y="634"/>
                    </a:cubicBezTo>
                    <a:cubicBezTo>
                      <a:pt x="100" y="968"/>
                      <a:pt x="301" y="1168"/>
                      <a:pt x="501" y="1168"/>
                    </a:cubicBezTo>
                    <a:cubicBezTo>
                      <a:pt x="768" y="1135"/>
                      <a:pt x="901" y="868"/>
                      <a:pt x="901" y="534"/>
                    </a:cubicBezTo>
                    <a:cubicBezTo>
                      <a:pt x="834"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8188853" y="2028968"/>
                <a:ext cx="26189" cy="24313"/>
              </a:xfrm>
              <a:custGeom>
                <a:rect b="b" l="l" r="r" t="t"/>
                <a:pathLst>
                  <a:path extrusionOk="0" fill="none" h="868" w="935">
                    <a:moveTo>
                      <a:pt x="934" y="0"/>
                    </a:moveTo>
                    <a:cubicBezTo>
                      <a:pt x="934" y="0"/>
                      <a:pt x="634" y="734"/>
                      <a:pt x="0"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8266385" y="2023058"/>
                <a:ext cx="116017" cy="147081"/>
              </a:xfrm>
              <a:custGeom>
                <a:rect b="b" l="l" r="r" t="t"/>
                <a:pathLst>
                  <a:path extrusionOk="0" h="5251" w="4142">
                    <a:moveTo>
                      <a:pt x="2343" y="1"/>
                    </a:moveTo>
                    <a:cubicBezTo>
                      <a:pt x="1359" y="1"/>
                      <a:pt x="735" y="1346"/>
                      <a:pt x="735" y="1346"/>
                    </a:cubicBezTo>
                    <a:lnTo>
                      <a:pt x="1" y="5215"/>
                    </a:lnTo>
                    <a:cubicBezTo>
                      <a:pt x="130" y="5239"/>
                      <a:pt x="257" y="5251"/>
                      <a:pt x="380" y="5251"/>
                    </a:cubicBezTo>
                    <a:cubicBezTo>
                      <a:pt x="2811" y="5251"/>
                      <a:pt x="4141" y="780"/>
                      <a:pt x="2903" y="145"/>
                    </a:cubicBezTo>
                    <a:cubicBezTo>
                      <a:pt x="2706" y="44"/>
                      <a:pt x="2519" y="1"/>
                      <a:pt x="2343"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8265460" y="2066502"/>
                <a:ext cx="91593" cy="103805"/>
              </a:xfrm>
              <a:custGeom>
                <a:rect b="b" l="l" r="r" t="t"/>
                <a:pathLst>
                  <a:path extrusionOk="0" h="3706" w="3270">
                    <a:moveTo>
                      <a:pt x="2020" y="1"/>
                    </a:moveTo>
                    <a:cubicBezTo>
                      <a:pt x="1496" y="1"/>
                      <a:pt x="971" y="233"/>
                      <a:pt x="634" y="428"/>
                    </a:cubicBezTo>
                    <a:lnTo>
                      <a:pt x="1" y="3664"/>
                    </a:lnTo>
                    <a:cubicBezTo>
                      <a:pt x="139" y="3692"/>
                      <a:pt x="274" y="3706"/>
                      <a:pt x="406" y="3706"/>
                    </a:cubicBezTo>
                    <a:cubicBezTo>
                      <a:pt x="1833" y="3706"/>
                      <a:pt x="2873" y="2133"/>
                      <a:pt x="3270" y="729"/>
                    </a:cubicBezTo>
                    <a:cubicBezTo>
                      <a:pt x="2941" y="182"/>
                      <a:pt x="2481" y="1"/>
                      <a:pt x="2020"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5"/>
              <p:cNvSpPr/>
              <p:nvPr/>
            </p:nvSpPr>
            <p:spPr>
              <a:xfrm>
                <a:off x="8129051" y="2007485"/>
                <a:ext cx="40194" cy="122432"/>
              </a:xfrm>
              <a:custGeom>
                <a:rect b="b" l="l" r="r" t="t"/>
                <a:pathLst>
                  <a:path extrusionOk="0" fill="none" h="4371" w="1435">
                    <a:moveTo>
                      <a:pt x="434" y="0"/>
                    </a:moveTo>
                    <a:cubicBezTo>
                      <a:pt x="434" y="0"/>
                      <a:pt x="0" y="834"/>
                      <a:pt x="101" y="2402"/>
                    </a:cubicBezTo>
                    <a:cubicBezTo>
                      <a:pt x="101" y="2402"/>
                      <a:pt x="1101" y="2702"/>
                      <a:pt x="1268" y="2836"/>
                    </a:cubicBezTo>
                    <a:cubicBezTo>
                      <a:pt x="1435" y="2936"/>
                      <a:pt x="267" y="4370"/>
                      <a:pt x="267" y="437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5"/>
              <p:cNvSpPr/>
              <p:nvPr/>
            </p:nvSpPr>
            <p:spPr>
              <a:xfrm>
                <a:off x="8085132" y="2141092"/>
                <a:ext cx="92545" cy="44872"/>
              </a:xfrm>
              <a:custGeom>
                <a:rect b="b" l="l" r="r" t="t"/>
                <a:pathLst>
                  <a:path extrusionOk="0" fill="none" h="1602" w="3304">
                    <a:moveTo>
                      <a:pt x="1" y="0"/>
                    </a:moveTo>
                    <a:cubicBezTo>
                      <a:pt x="1" y="0"/>
                      <a:pt x="1302" y="1601"/>
                      <a:pt x="3303" y="234"/>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5"/>
              <p:cNvSpPr/>
              <p:nvPr/>
            </p:nvSpPr>
            <p:spPr>
              <a:xfrm>
                <a:off x="8026283" y="1971660"/>
                <a:ext cx="72910" cy="42911"/>
              </a:xfrm>
              <a:custGeom>
                <a:rect b="b" l="l" r="r" t="t"/>
                <a:pathLst>
                  <a:path extrusionOk="0" h="1532" w="2603">
                    <a:moveTo>
                      <a:pt x="1673" y="0"/>
                    </a:moveTo>
                    <a:cubicBezTo>
                      <a:pt x="1408" y="0"/>
                      <a:pt x="1141" y="49"/>
                      <a:pt x="934" y="178"/>
                    </a:cubicBezTo>
                    <a:cubicBezTo>
                      <a:pt x="467" y="445"/>
                      <a:pt x="0" y="946"/>
                      <a:pt x="67" y="1513"/>
                    </a:cubicBezTo>
                    <a:cubicBezTo>
                      <a:pt x="71" y="1526"/>
                      <a:pt x="79" y="1531"/>
                      <a:pt x="89" y="1531"/>
                    </a:cubicBezTo>
                    <a:cubicBezTo>
                      <a:pt x="158" y="1531"/>
                      <a:pt x="342" y="1279"/>
                      <a:pt x="400" y="1279"/>
                    </a:cubicBezTo>
                    <a:cubicBezTo>
                      <a:pt x="634" y="1012"/>
                      <a:pt x="901" y="812"/>
                      <a:pt x="1168" y="679"/>
                    </a:cubicBezTo>
                    <a:cubicBezTo>
                      <a:pt x="1468" y="512"/>
                      <a:pt x="1768" y="412"/>
                      <a:pt x="2068" y="379"/>
                    </a:cubicBezTo>
                    <a:cubicBezTo>
                      <a:pt x="2135" y="379"/>
                      <a:pt x="2602" y="379"/>
                      <a:pt x="2569" y="312"/>
                    </a:cubicBezTo>
                    <a:cubicBezTo>
                      <a:pt x="2502" y="145"/>
                      <a:pt x="2068" y="12"/>
                      <a:pt x="1902" y="12"/>
                    </a:cubicBezTo>
                    <a:cubicBezTo>
                      <a:pt x="1827" y="4"/>
                      <a:pt x="1750" y="0"/>
                      <a:pt x="1673"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8164232" y="1974489"/>
                <a:ext cx="67616" cy="39998"/>
              </a:xfrm>
              <a:custGeom>
                <a:rect b="b" l="l" r="r" t="t"/>
                <a:pathLst>
                  <a:path extrusionOk="0" h="1428" w="2414">
                    <a:moveTo>
                      <a:pt x="898" y="0"/>
                    </a:moveTo>
                    <a:cubicBezTo>
                      <a:pt x="552" y="0"/>
                      <a:pt x="214" y="107"/>
                      <a:pt x="12" y="411"/>
                    </a:cubicBezTo>
                    <a:cubicBezTo>
                      <a:pt x="1" y="444"/>
                      <a:pt x="23" y="455"/>
                      <a:pt x="63" y="455"/>
                    </a:cubicBezTo>
                    <a:cubicBezTo>
                      <a:pt x="142" y="455"/>
                      <a:pt x="290" y="411"/>
                      <a:pt x="379" y="411"/>
                    </a:cubicBezTo>
                    <a:cubicBezTo>
                      <a:pt x="679" y="411"/>
                      <a:pt x="979" y="444"/>
                      <a:pt x="1246" y="578"/>
                    </a:cubicBezTo>
                    <a:cubicBezTo>
                      <a:pt x="1546" y="711"/>
                      <a:pt x="1813" y="878"/>
                      <a:pt x="2013" y="1078"/>
                    </a:cubicBezTo>
                    <a:cubicBezTo>
                      <a:pt x="2043" y="1108"/>
                      <a:pt x="2310" y="1428"/>
                      <a:pt x="2369" y="1428"/>
                    </a:cubicBezTo>
                    <a:cubicBezTo>
                      <a:pt x="2376" y="1428"/>
                      <a:pt x="2380" y="1423"/>
                      <a:pt x="2380" y="1412"/>
                    </a:cubicBezTo>
                    <a:cubicBezTo>
                      <a:pt x="2414" y="878"/>
                      <a:pt x="2047" y="378"/>
                      <a:pt x="1546" y="111"/>
                    </a:cubicBezTo>
                    <a:cubicBezTo>
                      <a:pt x="1350" y="45"/>
                      <a:pt x="1122" y="0"/>
                      <a:pt x="898"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7917884" y="1794300"/>
                <a:ext cx="354158" cy="273938"/>
              </a:xfrm>
              <a:custGeom>
                <a:rect b="b" l="l" r="r" t="t"/>
                <a:pathLst>
                  <a:path extrusionOk="0" h="9780" w="12644">
                    <a:moveTo>
                      <a:pt x="9099" y="1"/>
                    </a:moveTo>
                    <a:cubicBezTo>
                      <a:pt x="7060" y="1"/>
                      <a:pt x="4479" y="1176"/>
                      <a:pt x="2836" y="4209"/>
                    </a:cubicBezTo>
                    <a:cubicBezTo>
                      <a:pt x="2836" y="4209"/>
                      <a:pt x="468" y="4609"/>
                      <a:pt x="168" y="5343"/>
                    </a:cubicBezTo>
                    <a:cubicBezTo>
                      <a:pt x="1" y="5877"/>
                      <a:pt x="468" y="8045"/>
                      <a:pt x="635" y="9779"/>
                    </a:cubicBezTo>
                    <a:cubicBezTo>
                      <a:pt x="1502" y="9713"/>
                      <a:pt x="3703" y="9179"/>
                      <a:pt x="4838" y="5176"/>
                    </a:cubicBezTo>
                    <a:cubicBezTo>
                      <a:pt x="4838" y="5176"/>
                      <a:pt x="5551" y="5327"/>
                      <a:pt x="6571" y="5327"/>
                    </a:cubicBezTo>
                    <a:cubicBezTo>
                      <a:pt x="8392" y="5327"/>
                      <a:pt x="11189" y="4847"/>
                      <a:pt x="12643" y="2174"/>
                    </a:cubicBezTo>
                    <a:cubicBezTo>
                      <a:pt x="12276" y="1474"/>
                      <a:pt x="11776" y="773"/>
                      <a:pt x="10842" y="339"/>
                    </a:cubicBezTo>
                    <a:cubicBezTo>
                      <a:pt x="10349" y="121"/>
                      <a:pt x="9752" y="1"/>
                      <a:pt x="9099"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5"/>
              <p:cNvSpPr/>
              <p:nvPr/>
            </p:nvSpPr>
            <p:spPr>
              <a:xfrm>
                <a:off x="8072051" y="1801919"/>
                <a:ext cx="157948" cy="123356"/>
              </a:xfrm>
              <a:custGeom>
                <a:rect b="b" l="l" r="r" t="t"/>
                <a:pathLst>
                  <a:path extrusionOk="0" fill="none" h="4404" w="5639">
                    <a:moveTo>
                      <a:pt x="4471" y="4404"/>
                    </a:moveTo>
                    <a:cubicBezTo>
                      <a:pt x="4471" y="4404"/>
                      <a:pt x="4604" y="1202"/>
                      <a:pt x="1" y="901"/>
                    </a:cubicBezTo>
                    <a:cubicBezTo>
                      <a:pt x="1" y="901"/>
                      <a:pt x="3703" y="1"/>
                      <a:pt x="5638" y="3703"/>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5"/>
              <p:cNvSpPr/>
              <p:nvPr/>
            </p:nvSpPr>
            <p:spPr>
              <a:xfrm>
                <a:off x="7922562" y="1948608"/>
                <a:ext cx="73834" cy="93469"/>
              </a:xfrm>
              <a:custGeom>
                <a:rect b="b" l="l" r="r" t="t"/>
                <a:pathLst>
                  <a:path extrusionOk="0" fill="none" h="3337" w="2636">
                    <a:moveTo>
                      <a:pt x="1" y="1"/>
                    </a:moveTo>
                    <a:cubicBezTo>
                      <a:pt x="1" y="1"/>
                      <a:pt x="534" y="2336"/>
                      <a:pt x="2636" y="3336"/>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7875785" y="2023058"/>
                <a:ext cx="116886" cy="147081"/>
              </a:xfrm>
              <a:custGeom>
                <a:rect b="b" l="l" r="r" t="t"/>
                <a:pathLst>
                  <a:path extrusionOk="0" h="5251" w="4173">
                    <a:moveTo>
                      <a:pt x="1817" y="1"/>
                    </a:moveTo>
                    <a:cubicBezTo>
                      <a:pt x="1645" y="1"/>
                      <a:pt x="1462" y="44"/>
                      <a:pt x="1270" y="145"/>
                    </a:cubicBezTo>
                    <a:cubicBezTo>
                      <a:pt x="1" y="780"/>
                      <a:pt x="1359" y="5251"/>
                      <a:pt x="3793" y="5251"/>
                    </a:cubicBezTo>
                    <a:cubicBezTo>
                      <a:pt x="3917" y="5251"/>
                      <a:pt x="4043" y="5239"/>
                      <a:pt x="4172" y="5215"/>
                    </a:cubicBezTo>
                    <a:lnTo>
                      <a:pt x="3405" y="1346"/>
                    </a:lnTo>
                    <a:cubicBezTo>
                      <a:pt x="3405" y="1346"/>
                      <a:pt x="2781" y="1"/>
                      <a:pt x="1817"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7900126" y="2066502"/>
                <a:ext cx="91593" cy="103805"/>
              </a:xfrm>
              <a:custGeom>
                <a:rect b="b" l="l" r="r" t="t"/>
                <a:pathLst>
                  <a:path extrusionOk="0" h="3706" w="3270">
                    <a:moveTo>
                      <a:pt x="1264" y="1"/>
                    </a:moveTo>
                    <a:cubicBezTo>
                      <a:pt x="806" y="1"/>
                      <a:pt x="345" y="182"/>
                      <a:pt x="1" y="729"/>
                    </a:cubicBezTo>
                    <a:cubicBezTo>
                      <a:pt x="398" y="2133"/>
                      <a:pt x="1438" y="3706"/>
                      <a:pt x="2865" y="3706"/>
                    </a:cubicBezTo>
                    <a:cubicBezTo>
                      <a:pt x="2997" y="3706"/>
                      <a:pt x="3132" y="3692"/>
                      <a:pt x="3270" y="3664"/>
                    </a:cubicBezTo>
                    <a:lnTo>
                      <a:pt x="2636" y="428"/>
                    </a:lnTo>
                    <a:cubicBezTo>
                      <a:pt x="2299" y="233"/>
                      <a:pt x="1784" y="1"/>
                      <a:pt x="1264"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4" name="Google Shape;2934;p65"/>
            <p:cNvSpPr/>
            <p:nvPr/>
          </p:nvSpPr>
          <p:spPr>
            <a:xfrm flipH="1">
              <a:off x="7527347" y="4519436"/>
              <a:ext cx="396807" cy="176188"/>
            </a:xfrm>
            <a:custGeom>
              <a:rect b="b" l="l" r="r" t="t"/>
              <a:pathLst>
                <a:path extrusionOk="0" h="6206" w="13977">
                  <a:moveTo>
                    <a:pt x="4504" y="1"/>
                  </a:moveTo>
                  <a:lnTo>
                    <a:pt x="1468" y="701"/>
                  </a:lnTo>
                  <a:cubicBezTo>
                    <a:pt x="0" y="4804"/>
                    <a:pt x="1902" y="6038"/>
                    <a:pt x="1902" y="6038"/>
                  </a:cubicBezTo>
                  <a:lnTo>
                    <a:pt x="13643" y="6205"/>
                  </a:lnTo>
                  <a:cubicBezTo>
                    <a:pt x="13643" y="6205"/>
                    <a:pt x="13977" y="5038"/>
                    <a:pt x="13443" y="4370"/>
                  </a:cubicBezTo>
                  <a:cubicBezTo>
                    <a:pt x="12943" y="3703"/>
                    <a:pt x="10141" y="3470"/>
                    <a:pt x="10141" y="3470"/>
                  </a:cubicBezTo>
                  <a:lnTo>
                    <a:pt x="4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flipH="1">
              <a:off x="8152353" y="4528919"/>
              <a:ext cx="214997" cy="206424"/>
            </a:xfrm>
            <a:custGeom>
              <a:rect b="b" l="l" r="r" t="t"/>
              <a:pathLst>
                <a:path extrusionOk="0" h="7271" w="7573">
                  <a:moveTo>
                    <a:pt x="667" y="0"/>
                  </a:moveTo>
                  <a:cubicBezTo>
                    <a:pt x="667" y="0"/>
                    <a:pt x="0" y="5704"/>
                    <a:pt x="100" y="6572"/>
                  </a:cubicBezTo>
                  <a:cubicBezTo>
                    <a:pt x="181" y="7116"/>
                    <a:pt x="932" y="7271"/>
                    <a:pt x="1964" y="7271"/>
                  </a:cubicBezTo>
                  <a:cubicBezTo>
                    <a:pt x="2638" y="7271"/>
                    <a:pt x="3432" y="7205"/>
                    <a:pt x="4237" y="7139"/>
                  </a:cubicBezTo>
                  <a:cubicBezTo>
                    <a:pt x="6271" y="6972"/>
                    <a:pt x="7572" y="7139"/>
                    <a:pt x="6872" y="6005"/>
                  </a:cubicBezTo>
                  <a:cubicBezTo>
                    <a:pt x="6205" y="4870"/>
                    <a:pt x="3903" y="200"/>
                    <a:pt x="3903" y="200"/>
                  </a:cubicBez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5"/>
            <p:cNvSpPr/>
            <p:nvPr/>
          </p:nvSpPr>
          <p:spPr>
            <a:xfrm flipH="1">
              <a:off x="7754609" y="2978654"/>
              <a:ext cx="630741" cy="1585156"/>
            </a:xfrm>
            <a:custGeom>
              <a:rect b="b" l="l" r="r" t="t"/>
              <a:pathLst>
                <a:path extrusionOk="0" h="55835" w="22217">
                  <a:moveTo>
                    <a:pt x="4003" y="0"/>
                  </a:moveTo>
                  <a:cubicBezTo>
                    <a:pt x="4003" y="0"/>
                    <a:pt x="1301" y="7573"/>
                    <a:pt x="1301" y="9274"/>
                  </a:cubicBezTo>
                  <a:cubicBezTo>
                    <a:pt x="1301" y="12009"/>
                    <a:pt x="1168" y="46200"/>
                    <a:pt x="1034" y="47534"/>
                  </a:cubicBezTo>
                  <a:cubicBezTo>
                    <a:pt x="868" y="48869"/>
                    <a:pt x="501" y="49102"/>
                    <a:pt x="501" y="49769"/>
                  </a:cubicBezTo>
                  <a:cubicBezTo>
                    <a:pt x="501" y="50437"/>
                    <a:pt x="868" y="51771"/>
                    <a:pt x="734" y="52271"/>
                  </a:cubicBezTo>
                  <a:cubicBezTo>
                    <a:pt x="634" y="52805"/>
                    <a:pt x="0" y="54473"/>
                    <a:pt x="467" y="54940"/>
                  </a:cubicBezTo>
                  <a:cubicBezTo>
                    <a:pt x="852" y="55295"/>
                    <a:pt x="2131" y="55834"/>
                    <a:pt x="3277" y="55834"/>
                  </a:cubicBezTo>
                  <a:cubicBezTo>
                    <a:pt x="3422" y="55834"/>
                    <a:pt x="3564" y="55826"/>
                    <a:pt x="3703" y="55807"/>
                  </a:cubicBezTo>
                  <a:cubicBezTo>
                    <a:pt x="4971" y="55674"/>
                    <a:pt x="5538" y="54773"/>
                    <a:pt x="5738" y="54273"/>
                  </a:cubicBezTo>
                  <a:cubicBezTo>
                    <a:pt x="5971" y="53772"/>
                    <a:pt x="5538" y="53139"/>
                    <a:pt x="5738" y="52638"/>
                  </a:cubicBezTo>
                  <a:cubicBezTo>
                    <a:pt x="5971" y="52104"/>
                    <a:pt x="6572" y="51671"/>
                    <a:pt x="6372" y="51004"/>
                  </a:cubicBezTo>
                  <a:cubicBezTo>
                    <a:pt x="6171" y="50370"/>
                    <a:pt x="6038" y="48669"/>
                    <a:pt x="6538" y="43865"/>
                  </a:cubicBezTo>
                  <a:cubicBezTo>
                    <a:pt x="6972" y="39862"/>
                    <a:pt x="7406" y="34192"/>
                    <a:pt x="7873" y="32157"/>
                  </a:cubicBezTo>
                  <a:cubicBezTo>
                    <a:pt x="8306" y="30122"/>
                    <a:pt x="10575" y="14010"/>
                    <a:pt x="10575" y="14010"/>
                  </a:cubicBezTo>
                  <a:cubicBezTo>
                    <a:pt x="10575" y="14010"/>
                    <a:pt x="12576" y="25819"/>
                    <a:pt x="12810" y="27854"/>
                  </a:cubicBezTo>
                  <a:cubicBezTo>
                    <a:pt x="13010" y="29922"/>
                    <a:pt x="13010" y="33825"/>
                    <a:pt x="13477" y="36427"/>
                  </a:cubicBezTo>
                  <a:cubicBezTo>
                    <a:pt x="13910" y="38962"/>
                    <a:pt x="15912" y="46434"/>
                    <a:pt x="16145" y="47368"/>
                  </a:cubicBezTo>
                  <a:cubicBezTo>
                    <a:pt x="16345" y="48335"/>
                    <a:pt x="15845" y="50103"/>
                    <a:pt x="16145" y="50837"/>
                  </a:cubicBezTo>
                  <a:cubicBezTo>
                    <a:pt x="16412" y="51537"/>
                    <a:pt x="17046" y="52471"/>
                    <a:pt x="16879" y="52972"/>
                  </a:cubicBezTo>
                  <a:cubicBezTo>
                    <a:pt x="16746" y="53472"/>
                    <a:pt x="16846" y="54873"/>
                    <a:pt x="17246" y="55173"/>
                  </a:cubicBezTo>
                  <a:cubicBezTo>
                    <a:pt x="17463" y="55323"/>
                    <a:pt x="18022" y="55398"/>
                    <a:pt x="18660" y="55398"/>
                  </a:cubicBezTo>
                  <a:cubicBezTo>
                    <a:pt x="19297" y="55398"/>
                    <a:pt x="20015" y="55323"/>
                    <a:pt x="20548" y="55173"/>
                  </a:cubicBezTo>
                  <a:cubicBezTo>
                    <a:pt x="21683" y="54873"/>
                    <a:pt x="22049" y="54039"/>
                    <a:pt x="22150" y="53539"/>
                  </a:cubicBezTo>
                  <a:cubicBezTo>
                    <a:pt x="22216" y="53038"/>
                    <a:pt x="21482" y="52405"/>
                    <a:pt x="21582" y="51938"/>
                  </a:cubicBezTo>
                  <a:cubicBezTo>
                    <a:pt x="21683" y="51504"/>
                    <a:pt x="22150" y="50970"/>
                    <a:pt x="22150" y="50403"/>
                  </a:cubicBezTo>
                  <a:cubicBezTo>
                    <a:pt x="22150" y="49769"/>
                    <a:pt x="21349" y="49569"/>
                    <a:pt x="21216" y="48302"/>
                  </a:cubicBezTo>
                  <a:cubicBezTo>
                    <a:pt x="21082" y="47067"/>
                    <a:pt x="20315" y="30289"/>
                    <a:pt x="20248" y="28154"/>
                  </a:cubicBezTo>
                  <a:cubicBezTo>
                    <a:pt x="20215" y="25986"/>
                    <a:pt x="19681" y="7372"/>
                    <a:pt x="19481" y="6105"/>
                  </a:cubicBezTo>
                  <a:cubicBezTo>
                    <a:pt x="19214" y="4871"/>
                    <a:pt x="18347" y="201"/>
                    <a:pt x="18347" y="201"/>
                  </a:cubicBezTo>
                  <a:lnTo>
                    <a:pt x="4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5"/>
            <p:cNvSpPr/>
            <p:nvPr/>
          </p:nvSpPr>
          <p:spPr>
            <a:xfrm flipH="1">
              <a:off x="7772608" y="4359402"/>
              <a:ext cx="123127" cy="43579"/>
            </a:xfrm>
            <a:custGeom>
              <a:rect b="b" l="l" r="r" t="t"/>
              <a:pathLst>
                <a:path extrusionOk="0" fill="none" h="1535" w="4337">
                  <a:moveTo>
                    <a:pt x="0" y="0"/>
                  </a:moveTo>
                  <a:cubicBezTo>
                    <a:pt x="0" y="0"/>
                    <a:pt x="867" y="1468"/>
                    <a:pt x="4336" y="153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flipH="1">
              <a:off x="7783028" y="4447468"/>
              <a:ext cx="104191" cy="31286"/>
            </a:xfrm>
            <a:custGeom>
              <a:rect b="b" l="l" r="r" t="t"/>
              <a:pathLst>
                <a:path extrusionOk="0" fill="none" h="1102" w="3670">
                  <a:moveTo>
                    <a:pt x="3670" y="1"/>
                  </a:moveTo>
                  <a:cubicBezTo>
                    <a:pt x="3670" y="1"/>
                    <a:pt x="1201" y="167"/>
                    <a:pt x="0" y="110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flipH="1">
              <a:off x="8219609" y="4381177"/>
              <a:ext cx="128805" cy="63480"/>
            </a:xfrm>
            <a:custGeom>
              <a:rect b="b" l="l" r="r" t="t"/>
              <a:pathLst>
                <a:path extrusionOk="0" fill="none" h="2236" w="4537">
                  <a:moveTo>
                    <a:pt x="4537" y="1668"/>
                  </a:moveTo>
                  <a:cubicBezTo>
                    <a:pt x="4537" y="1668"/>
                    <a:pt x="1768" y="2235"/>
                    <a:pt x="0" y="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flipH="1">
              <a:off x="8247062" y="4448405"/>
              <a:ext cx="101352" cy="52124"/>
            </a:xfrm>
            <a:custGeom>
              <a:rect b="b" l="l" r="r" t="t"/>
              <a:pathLst>
                <a:path extrusionOk="0" fill="none" h="1836" w="3570">
                  <a:moveTo>
                    <a:pt x="3570" y="1735"/>
                  </a:moveTo>
                  <a:cubicBezTo>
                    <a:pt x="3570" y="1735"/>
                    <a:pt x="1501" y="1836"/>
                    <a:pt x="0"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flipH="1">
              <a:off x="7911833" y="3197399"/>
              <a:ext cx="171419" cy="176188"/>
            </a:xfrm>
            <a:custGeom>
              <a:rect b="b" l="l" r="r" t="t"/>
              <a:pathLst>
                <a:path extrusionOk="0" fill="none" h="6206" w="6038">
                  <a:moveTo>
                    <a:pt x="0" y="6205"/>
                  </a:moveTo>
                  <a:lnTo>
                    <a:pt x="0" y="3837"/>
                  </a:lnTo>
                  <a:cubicBezTo>
                    <a:pt x="0" y="3837"/>
                    <a:pt x="4604" y="1769"/>
                    <a:pt x="6038"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flipH="1">
              <a:off x="8004640" y="2984332"/>
              <a:ext cx="17999" cy="291707"/>
            </a:xfrm>
            <a:custGeom>
              <a:rect b="b" l="l" r="r" t="t"/>
              <a:pathLst>
                <a:path extrusionOk="0" fill="none" h="10275" w="634">
                  <a:moveTo>
                    <a:pt x="0" y="1"/>
                  </a:moveTo>
                  <a:cubicBezTo>
                    <a:pt x="0" y="1"/>
                    <a:pt x="634" y="5605"/>
                    <a:pt x="0" y="1027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flipH="1">
              <a:off x="8016933" y="2984332"/>
              <a:ext cx="53061" cy="239612"/>
            </a:xfrm>
            <a:custGeom>
              <a:rect b="b" l="l" r="r" t="t"/>
              <a:pathLst>
                <a:path extrusionOk="0" fill="none" h="8440" w="1869">
                  <a:moveTo>
                    <a:pt x="100" y="1"/>
                  </a:moveTo>
                  <a:cubicBezTo>
                    <a:pt x="100" y="1"/>
                    <a:pt x="0" y="6505"/>
                    <a:pt x="100" y="7039"/>
                  </a:cubicBezTo>
                  <a:cubicBezTo>
                    <a:pt x="200" y="7539"/>
                    <a:pt x="1868" y="8440"/>
                    <a:pt x="1868" y="844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flipH="1">
              <a:off x="8247062" y="2977717"/>
              <a:ext cx="123127" cy="1404425"/>
            </a:xfrm>
            <a:custGeom>
              <a:rect b="b" l="l" r="r" t="t"/>
              <a:pathLst>
                <a:path extrusionOk="0" fill="none" h="49469" w="4337">
                  <a:moveTo>
                    <a:pt x="4337" y="0"/>
                  </a:moveTo>
                  <a:cubicBezTo>
                    <a:pt x="4337" y="0"/>
                    <a:pt x="1868" y="6605"/>
                    <a:pt x="1635" y="9474"/>
                  </a:cubicBezTo>
                  <a:cubicBezTo>
                    <a:pt x="1368" y="12342"/>
                    <a:pt x="1268" y="40496"/>
                    <a:pt x="1268" y="42497"/>
                  </a:cubicBezTo>
                  <a:cubicBezTo>
                    <a:pt x="1268" y="44499"/>
                    <a:pt x="0" y="49469"/>
                    <a:pt x="0" y="4946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5"/>
            <p:cNvSpPr/>
            <p:nvPr/>
          </p:nvSpPr>
          <p:spPr>
            <a:xfrm flipH="1">
              <a:off x="8190254" y="2977717"/>
              <a:ext cx="118386" cy="189418"/>
            </a:xfrm>
            <a:custGeom>
              <a:rect b="b" l="l" r="r" t="t"/>
              <a:pathLst>
                <a:path extrusionOk="0" fill="none" h="6672" w="4170">
                  <a:moveTo>
                    <a:pt x="4170" y="0"/>
                  </a:moveTo>
                  <a:cubicBezTo>
                    <a:pt x="4170" y="0"/>
                    <a:pt x="3603" y="5471"/>
                    <a:pt x="3136" y="5904"/>
                  </a:cubicBezTo>
                  <a:cubicBezTo>
                    <a:pt x="2669" y="6338"/>
                    <a:pt x="0" y="6672"/>
                    <a:pt x="0" y="6672"/>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5"/>
            <p:cNvSpPr/>
            <p:nvPr/>
          </p:nvSpPr>
          <p:spPr>
            <a:xfrm flipH="1">
              <a:off x="7834158" y="2984332"/>
              <a:ext cx="77703" cy="182803"/>
            </a:xfrm>
            <a:custGeom>
              <a:rect b="b" l="l" r="r" t="t"/>
              <a:pathLst>
                <a:path extrusionOk="0" fill="none" h="6439" w="2737">
                  <a:moveTo>
                    <a:pt x="1" y="1"/>
                  </a:moveTo>
                  <a:cubicBezTo>
                    <a:pt x="1" y="1"/>
                    <a:pt x="201" y="4671"/>
                    <a:pt x="568" y="5104"/>
                  </a:cubicBezTo>
                  <a:cubicBezTo>
                    <a:pt x="968" y="5605"/>
                    <a:pt x="2736" y="6439"/>
                    <a:pt x="2736" y="643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flipH="1">
              <a:off x="7867317" y="3287367"/>
              <a:ext cx="176160" cy="1261453"/>
            </a:xfrm>
            <a:custGeom>
              <a:rect b="b" l="l" r="r" t="t"/>
              <a:pathLst>
                <a:path extrusionOk="0" fill="none" h="44433" w="6205">
                  <a:moveTo>
                    <a:pt x="0" y="1"/>
                  </a:moveTo>
                  <a:cubicBezTo>
                    <a:pt x="0" y="1"/>
                    <a:pt x="2302" y="15345"/>
                    <a:pt x="2369" y="16946"/>
                  </a:cubicBezTo>
                  <a:cubicBezTo>
                    <a:pt x="2469" y="18581"/>
                    <a:pt x="2302" y="22250"/>
                    <a:pt x="2836" y="25586"/>
                  </a:cubicBezTo>
                  <a:cubicBezTo>
                    <a:pt x="3336" y="28922"/>
                    <a:pt x="5638" y="37761"/>
                    <a:pt x="5171" y="38528"/>
                  </a:cubicBezTo>
                  <a:cubicBezTo>
                    <a:pt x="4737" y="39296"/>
                    <a:pt x="5538" y="39629"/>
                    <a:pt x="5871" y="40230"/>
                  </a:cubicBezTo>
                  <a:cubicBezTo>
                    <a:pt x="6205" y="40797"/>
                    <a:pt x="6171" y="41931"/>
                    <a:pt x="5971" y="42598"/>
                  </a:cubicBezTo>
                  <a:cubicBezTo>
                    <a:pt x="5738" y="43265"/>
                    <a:pt x="6138" y="44433"/>
                    <a:pt x="6138" y="44433"/>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flipH="1">
              <a:off x="8069965" y="3132074"/>
              <a:ext cx="556870" cy="383549"/>
            </a:xfrm>
            <a:custGeom>
              <a:rect b="b" l="l" r="r" t="t"/>
              <a:pathLst>
                <a:path extrusionOk="0" h="13510" w="19615">
                  <a:moveTo>
                    <a:pt x="768" y="0"/>
                  </a:moveTo>
                  <a:cubicBezTo>
                    <a:pt x="367" y="0"/>
                    <a:pt x="0" y="334"/>
                    <a:pt x="0" y="768"/>
                  </a:cubicBezTo>
                  <a:lnTo>
                    <a:pt x="0" y="12709"/>
                  </a:lnTo>
                  <a:cubicBezTo>
                    <a:pt x="0" y="13143"/>
                    <a:pt x="334" y="13510"/>
                    <a:pt x="768" y="13510"/>
                  </a:cubicBezTo>
                  <a:lnTo>
                    <a:pt x="18847" y="13510"/>
                  </a:lnTo>
                  <a:cubicBezTo>
                    <a:pt x="19247" y="13510"/>
                    <a:pt x="19614" y="13176"/>
                    <a:pt x="19614" y="12709"/>
                  </a:cubicBezTo>
                  <a:lnTo>
                    <a:pt x="19614" y="768"/>
                  </a:lnTo>
                  <a:cubicBezTo>
                    <a:pt x="19614" y="367"/>
                    <a:pt x="19314" y="0"/>
                    <a:pt x="18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5"/>
            <p:cNvSpPr/>
            <p:nvPr/>
          </p:nvSpPr>
          <p:spPr>
            <a:xfrm flipH="1">
              <a:off x="8070931" y="3222979"/>
              <a:ext cx="555905" cy="292644"/>
            </a:xfrm>
            <a:custGeom>
              <a:rect b="b" l="l" r="r" t="t"/>
              <a:pathLst>
                <a:path extrusionOk="0" h="10308" w="19581">
                  <a:moveTo>
                    <a:pt x="0" y="1"/>
                  </a:moveTo>
                  <a:lnTo>
                    <a:pt x="0" y="9507"/>
                  </a:lnTo>
                  <a:cubicBezTo>
                    <a:pt x="0" y="9974"/>
                    <a:pt x="367" y="10308"/>
                    <a:pt x="768" y="10308"/>
                  </a:cubicBezTo>
                  <a:lnTo>
                    <a:pt x="18814" y="10308"/>
                  </a:lnTo>
                  <a:cubicBezTo>
                    <a:pt x="19247" y="10308"/>
                    <a:pt x="19581" y="9941"/>
                    <a:pt x="19581" y="9507"/>
                  </a:cubicBezTo>
                  <a:lnTo>
                    <a:pt x="19581" y="2336"/>
                  </a:lnTo>
                  <a:cubicBezTo>
                    <a:pt x="17246" y="2836"/>
                    <a:pt x="15178" y="4671"/>
                    <a:pt x="12876" y="5671"/>
                  </a:cubicBezTo>
                  <a:cubicBezTo>
                    <a:pt x="12177" y="5983"/>
                    <a:pt x="11501" y="6118"/>
                    <a:pt x="10843" y="6118"/>
                  </a:cubicBezTo>
                  <a:cubicBezTo>
                    <a:pt x="7202" y="6118"/>
                    <a:pt x="4142" y="1960"/>
                    <a:pt x="1034" y="434"/>
                  </a:cubicBezTo>
                  <a:cubicBezTo>
                    <a:pt x="768" y="301"/>
                    <a:pt x="401" y="13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5"/>
            <p:cNvSpPr/>
            <p:nvPr/>
          </p:nvSpPr>
          <p:spPr>
            <a:xfrm flipH="1">
              <a:off x="8314290" y="3289269"/>
              <a:ext cx="69158" cy="68221"/>
            </a:xfrm>
            <a:custGeom>
              <a:rect b="b" l="l" r="r" t="t"/>
              <a:pathLst>
                <a:path extrusionOk="0" h="2403" w="2436">
                  <a:moveTo>
                    <a:pt x="1234" y="1"/>
                  </a:moveTo>
                  <a:cubicBezTo>
                    <a:pt x="567" y="1"/>
                    <a:pt x="0" y="534"/>
                    <a:pt x="0" y="1201"/>
                  </a:cubicBezTo>
                  <a:cubicBezTo>
                    <a:pt x="0" y="1869"/>
                    <a:pt x="567" y="2402"/>
                    <a:pt x="1234" y="2402"/>
                  </a:cubicBezTo>
                  <a:cubicBezTo>
                    <a:pt x="1901" y="2402"/>
                    <a:pt x="2435" y="1869"/>
                    <a:pt x="2435" y="1201"/>
                  </a:cubicBezTo>
                  <a:cubicBezTo>
                    <a:pt x="2435" y="534"/>
                    <a:pt x="1901" y="1"/>
                    <a:pt x="1234" y="1"/>
                  </a:cubicBezTo>
                  <a:close/>
                </a:path>
              </a:pathLst>
            </a:custGeom>
            <a:solidFill>
              <a:srgbClr val="CE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5"/>
            <p:cNvSpPr/>
            <p:nvPr/>
          </p:nvSpPr>
          <p:spPr>
            <a:xfrm flipH="1">
              <a:off x="8087965" y="2186006"/>
              <a:ext cx="117449" cy="183314"/>
            </a:xfrm>
            <a:custGeom>
              <a:rect b="b" l="l" r="r" t="t"/>
              <a:pathLst>
                <a:path extrusionOk="0" h="6457" w="4137">
                  <a:moveTo>
                    <a:pt x="0" y="0"/>
                  </a:moveTo>
                  <a:lnTo>
                    <a:pt x="0" y="0"/>
                  </a:lnTo>
                  <a:cubicBezTo>
                    <a:pt x="334" y="2302"/>
                    <a:pt x="0" y="5104"/>
                    <a:pt x="0" y="5104"/>
                  </a:cubicBezTo>
                  <a:cubicBezTo>
                    <a:pt x="923" y="6152"/>
                    <a:pt x="1798" y="6457"/>
                    <a:pt x="2504" y="6457"/>
                  </a:cubicBezTo>
                  <a:cubicBezTo>
                    <a:pt x="3483" y="6457"/>
                    <a:pt x="4137" y="5871"/>
                    <a:pt x="4137" y="5871"/>
                  </a:cubicBezTo>
                  <a:cubicBezTo>
                    <a:pt x="3736" y="4337"/>
                    <a:pt x="4137" y="2602"/>
                    <a:pt x="4137" y="2602"/>
                  </a:cubicBezTo>
                  <a:lnTo>
                    <a:pt x="0"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5"/>
            <p:cNvSpPr/>
            <p:nvPr/>
          </p:nvSpPr>
          <p:spPr>
            <a:xfrm flipH="1">
              <a:off x="8087965" y="2186006"/>
              <a:ext cx="116513" cy="120487"/>
            </a:xfrm>
            <a:custGeom>
              <a:rect b="b" l="l" r="r" t="t"/>
              <a:pathLst>
                <a:path extrusionOk="0" h="4244" w="4104">
                  <a:moveTo>
                    <a:pt x="1" y="0"/>
                  </a:moveTo>
                  <a:lnTo>
                    <a:pt x="1" y="0"/>
                  </a:lnTo>
                  <a:cubicBezTo>
                    <a:pt x="101" y="634"/>
                    <a:pt x="134" y="1268"/>
                    <a:pt x="134" y="1868"/>
                  </a:cubicBezTo>
                  <a:cubicBezTo>
                    <a:pt x="835" y="2836"/>
                    <a:pt x="1969" y="4103"/>
                    <a:pt x="2803" y="4203"/>
                  </a:cubicBezTo>
                  <a:cubicBezTo>
                    <a:pt x="2913" y="4231"/>
                    <a:pt x="3023" y="4243"/>
                    <a:pt x="3132" y="4243"/>
                  </a:cubicBezTo>
                  <a:cubicBezTo>
                    <a:pt x="3418" y="4243"/>
                    <a:pt x="3695" y="4158"/>
                    <a:pt x="3937" y="4037"/>
                  </a:cubicBezTo>
                  <a:cubicBezTo>
                    <a:pt x="3970" y="3203"/>
                    <a:pt x="4104" y="2602"/>
                    <a:pt x="4104" y="2602"/>
                  </a:cubicBezTo>
                  <a:lnTo>
                    <a:pt x="1"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flipH="1">
              <a:off x="8304836" y="3266557"/>
              <a:ext cx="143966" cy="279528"/>
            </a:xfrm>
            <a:custGeom>
              <a:rect b="b" l="l" r="r" t="t"/>
              <a:pathLst>
                <a:path extrusionOk="0" h="9846" w="5071">
                  <a:moveTo>
                    <a:pt x="0" y="0"/>
                  </a:moveTo>
                  <a:lnTo>
                    <a:pt x="0" y="4803"/>
                  </a:lnTo>
                  <a:cubicBezTo>
                    <a:pt x="67" y="5471"/>
                    <a:pt x="134" y="9340"/>
                    <a:pt x="267" y="9540"/>
                  </a:cubicBezTo>
                  <a:cubicBezTo>
                    <a:pt x="298" y="9586"/>
                    <a:pt x="336" y="9604"/>
                    <a:pt x="378" y="9604"/>
                  </a:cubicBezTo>
                  <a:cubicBezTo>
                    <a:pt x="517" y="9604"/>
                    <a:pt x="698" y="9407"/>
                    <a:pt x="801" y="9407"/>
                  </a:cubicBezTo>
                  <a:cubicBezTo>
                    <a:pt x="934" y="9407"/>
                    <a:pt x="1068" y="9640"/>
                    <a:pt x="1268" y="9740"/>
                  </a:cubicBezTo>
                  <a:cubicBezTo>
                    <a:pt x="1285" y="9746"/>
                    <a:pt x="1302" y="9748"/>
                    <a:pt x="1321" y="9748"/>
                  </a:cubicBezTo>
                  <a:cubicBezTo>
                    <a:pt x="1522" y="9748"/>
                    <a:pt x="1813" y="9440"/>
                    <a:pt x="1935" y="9440"/>
                  </a:cubicBezTo>
                  <a:cubicBezTo>
                    <a:pt x="2069" y="9440"/>
                    <a:pt x="2335" y="9807"/>
                    <a:pt x="2602" y="9840"/>
                  </a:cubicBezTo>
                  <a:cubicBezTo>
                    <a:pt x="2617" y="9844"/>
                    <a:pt x="2632" y="9846"/>
                    <a:pt x="2645" y="9846"/>
                  </a:cubicBezTo>
                  <a:cubicBezTo>
                    <a:pt x="2861" y="9846"/>
                    <a:pt x="2965" y="9428"/>
                    <a:pt x="3174" y="9428"/>
                  </a:cubicBezTo>
                  <a:cubicBezTo>
                    <a:pt x="3194" y="9428"/>
                    <a:pt x="3214" y="9432"/>
                    <a:pt x="3236" y="9440"/>
                  </a:cubicBezTo>
                  <a:cubicBezTo>
                    <a:pt x="3440" y="9498"/>
                    <a:pt x="3542" y="9759"/>
                    <a:pt x="3741" y="9759"/>
                  </a:cubicBezTo>
                  <a:cubicBezTo>
                    <a:pt x="3771" y="9759"/>
                    <a:pt x="3802" y="9753"/>
                    <a:pt x="3837" y="9740"/>
                  </a:cubicBezTo>
                  <a:cubicBezTo>
                    <a:pt x="4058" y="9602"/>
                    <a:pt x="4096" y="8242"/>
                    <a:pt x="4102" y="7787"/>
                  </a:cubicBezTo>
                  <a:lnTo>
                    <a:pt x="4102" y="7787"/>
                  </a:lnTo>
                  <a:cubicBezTo>
                    <a:pt x="4124" y="8088"/>
                    <a:pt x="4289" y="8347"/>
                    <a:pt x="4404" y="8606"/>
                  </a:cubicBezTo>
                  <a:cubicBezTo>
                    <a:pt x="4463" y="8741"/>
                    <a:pt x="4597" y="8822"/>
                    <a:pt x="4718" y="8822"/>
                  </a:cubicBezTo>
                  <a:cubicBezTo>
                    <a:pt x="4865" y="8822"/>
                    <a:pt x="4992" y="8700"/>
                    <a:pt x="4937" y="8406"/>
                  </a:cubicBezTo>
                  <a:cubicBezTo>
                    <a:pt x="4904" y="7839"/>
                    <a:pt x="5071" y="6638"/>
                    <a:pt x="4971" y="6505"/>
                  </a:cubicBezTo>
                  <a:cubicBezTo>
                    <a:pt x="4871" y="6338"/>
                    <a:pt x="4570" y="5170"/>
                    <a:pt x="4270" y="4837"/>
                  </a:cubicBezTo>
                  <a:cubicBezTo>
                    <a:pt x="3970" y="4503"/>
                    <a:pt x="2769" y="4737"/>
                    <a:pt x="2569" y="4370"/>
                  </a:cubicBezTo>
                  <a:cubicBezTo>
                    <a:pt x="2302" y="4003"/>
                    <a:pt x="3003" y="634"/>
                    <a:pt x="3003" y="634"/>
                  </a:cubicBezTo>
                  <a:lnTo>
                    <a:pt x="0"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flipH="1">
              <a:off x="8345547" y="3279986"/>
              <a:ext cx="119352" cy="99706"/>
            </a:xfrm>
            <a:custGeom>
              <a:rect b="b" l="l" r="r" t="t"/>
              <a:pathLst>
                <a:path extrusionOk="0" h="3512" w="4204">
                  <a:moveTo>
                    <a:pt x="2383" y="0"/>
                  </a:moveTo>
                  <a:cubicBezTo>
                    <a:pt x="1425" y="0"/>
                    <a:pt x="301" y="94"/>
                    <a:pt x="301" y="94"/>
                  </a:cubicBezTo>
                  <a:cubicBezTo>
                    <a:pt x="301" y="94"/>
                    <a:pt x="0" y="2996"/>
                    <a:pt x="167" y="3330"/>
                  </a:cubicBezTo>
                  <a:cubicBezTo>
                    <a:pt x="231" y="3457"/>
                    <a:pt x="776" y="3512"/>
                    <a:pt x="1437" y="3512"/>
                  </a:cubicBezTo>
                  <a:cubicBezTo>
                    <a:pt x="2507" y="3512"/>
                    <a:pt x="3880" y="3369"/>
                    <a:pt x="4003" y="3163"/>
                  </a:cubicBezTo>
                  <a:cubicBezTo>
                    <a:pt x="4203" y="2796"/>
                    <a:pt x="3970" y="528"/>
                    <a:pt x="3703" y="194"/>
                  </a:cubicBezTo>
                  <a:cubicBezTo>
                    <a:pt x="3621" y="45"/>
                    <a:pt x="3042" y="0"/>
                    <a:pt x="23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flipH="1">
              <a:off x="7393801" y="2262715"/>
              <a:ext cx="229221" cy="234615"/>
            </a:xfrm>
            <a:custGeom>
              <a:rect b="b" l="l" r="r" t="t"/>
              <a:pathLst>
                <a:path extrusionOk="0" h="8264" w="8074">
                  <a:moveTo>
                    <a:pt x="5471" y="0"/>
                  </a:moveTo>
                  <a:cubicBezTo>
                    <a:pt x="4638" y="0"/>
                    <a:pt x="2403" y="3369"/>
                    <a:pt x="1869" y="4003"/>
                  </a:cubicBezTo>
                  <a:cubicBezTo>
                    <a:pt x="1754" y="4149"/>
                    <a:pt x="1694" y="4210"/>
                    <a:pt x="1668" y="4210"/>
                  </a:cubicBezTo>
                  <a:cubicBezTo>
                    <a:pt x="1580" y="4210"/>
                    <a:pt x="1879" y="3524"/>
                    <a:pt x="1802" y="3036"/>
                  </a:cubicBezTo>
                  <a:cubicBezTo>
                    <a:pt x="1702" y="2369"/>
                    <a:pt x="1669" y="2169"/>
                    <a:pt x="1202" y="1435"/>
                  </a:cubicBezTo>
                  <a:cubicBezTo>
                    <a:pt x="1060" y="1328"/>
                    <a:pt x="948" y="1278"/>
                    <a:pt x="865" y="1278"/>
                  </a:cubicBezTo>
                  <a:cubicBezTo>
                    <a:pt x="634" y="1278"/>
                    <a:pt x="612" y="1657"/>
                    <a:pt x="735" y="2269"/>
                  </a:cubicBezTo>
                  <a:cubicBezTo>
                    <a:pt x="568" y="4103"/>
                    <a:pt x="234" y="4137"/>
                    <a:pt x="134" y="5538"/>
                  </a:cubicBezTo>
                  <a:cubicBezTo>
                    <a:pt x="1" y="6839"/>
                    <a:pt x="568" y="7472"/>
                    <a:pt x="568" y="7472"/>
                  </a:cubicBezTo>
                  <a:cubicBezTo>
                    <a:pt x="886" y="7985"/>
                    <a:pt x="1232" y="8263"/>
                    <a:pt x="1680" y="8263"/>
                  </a:cubicBezTo>
                  <a:cubicBezTo>
                    <a:pt x="2079" y="8263"/>
                    <a:pt x="2558" y="8043"/>
                    <a:pt x="3170" y="7572"/>
                  </a:cubicBezTo>
                  <a:cubicBezTo>
                    <a:pt x="3670" y="7172"/>
                    <a:pt x="4471" y="6605"/>
                    <a:pt x="4804" y="6272"/>
                  </a:cubicBezTo>
                  <a:cubicBezTo>
                    <a:pt x="5371" y="5738"/>
                    <a:pt x="8007" y="4437"/>
                    <a:pt x="7840" y="4070"/>
                  </a:cubicBezTo>
                  <a:cubicBezTo>
                    <a:pt x="7821" y="4028"/>
                    <a:pt x="7771" y="4009"/>
                    <a:pt x="7699" y="4009"/>
                  </a:cubicBezTo>
                  <a:cubicBezTo>
                    <a:pt x="7201" y="4009"/>
                    <a:pt x="5617" y="4879"/>
                    <a:pt x="5342" y="4879"/>
                  </a:cubicBezTo>
                  <a:cubicBezTo>
                    <a:pt x="5309" y="4879"/>
                    <a:pt x="5295" y="4866"/>
                    <a:pt x="5305" y="4837"/>
                  </a:cubicBezTo>
                  <a:cubicBezTo>
                    <a:pt x="5371" y="4570"/>
                    <a:pt x="8073" y="1968"/>
                    <a:pt x="7740" y="1768"/>
                  </a:cubicBezTo>
                  <a:cubicBezTo>
                    <a:pt x="7710" y="1746"/>
                    <a:pt x="7673" y="1736"/>
                    <a:pt x="7629" y="1736"/>
                  </a:cubicBezTo>
                  <a:cubicBezTo>
                    <a:pt x="6973" y="1736"/>
                    <a:pt x="4835" y="4077"/>
                    <a:pt x="4613" y="4077"/>
                  </a:cubicBezTo>
                  <a:cubicBezTo>
                    <a:pt x="4583" y="4077"/>
                    <a:pt x="4589" y="4034"/>
                    <a:pt x="4638" y="3937"/>
                  </a:cubicBezTo>
                  <a:cubicBezTo>
                    <a:pt x="5038" y="3074"/>
                    <a:pt x="7286" y="137"/>
                    <a:pt x="6763" y="137"/>
                  </a:cubicBezTo>
                  <a:cubicBezTo>
                    <a:pt x="6719" y="137"/>
                    <a:pt x="6657" y="157"/>
                    <a:pt x="6572" y="201"/>
                  </a:cubicBezTo>
                  <a:cubicBezTo>
                    <a:pt x="5596" y="768"/>
                    <a:pt x="4054" y="3061"/>
                    <a:pt x="3998" y="3061"/>
                  </a:cubicBezTo>
                  <a:cubicBezTo>
                    <a:pt x="3994" y="3061"/>
                    <a:pt x="3996" y="3053"/>
                    <a:pt x="4004" y="3036"/>
                  </a:cubicBezTo>
                  <a:cubicBezTo>
                    <a:pt x="4337" y="2335"/>
                    <a:pt x="6005" y="0"/>
                    <a:pt x="5471"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flipH="1">
              <a:off x="7538703" y="2444752"/>
              <a:ext cx="131644" cy="125768"/>
            </a:xfrm>
            <a:custGeom>
              <a:rect b="b" l="l" r="r" t="t"/>
              <a:pathLst>
                <a:path extrusionOk="0" h="4430" w="4637">
                  <a:moveTo>
                    <a:pt x="1234" y="1"/>
                  </a:moveTo>
                  <a:cubicBezTo>
                    <a:pt x="1176" y="1"/>
                    <a:pt x="1131" y="9"/>
                    <a:pt x="1101" y="26"/>
                  </a:cubicBezTo>
                  <a:cubicBezTo>
                    <a:pt x="734" y="226"/>
                    <a:pt x="0" y="2395"/>
                    <a:pt x="0" y="2762"/>
                  </a:cubicBezTo>
                  <a:cubicBezTo>
                    <a:pt x="67" y="3195"/>
                    <a:pt x="3036" y="4430"/>
                    <a:pt x="3036" y="4430"/>
                  </a:cubicBezTo>
                  <a:cubicBezTo>
                    <a:pt x="3036" y="4430"/>
                    <a:pt x="4637" y="1994"/>
                    <a:pt x="4637" y="1594"/>
                  </a:cubicBezTo>
                  <a:cubicBezTo>
                    <a:pt x="4637" y="1255"/>
                    <a:pt x="1951" y="1"/>
                    <a:pt x="12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5"/>
            <p:cNvSpPr/>
            <p:nvPr/>
          </p:nvSpPr>
          <p:spPr>
            <a:xfrm flipH="1">
              <a:off x="7540605" y="2330908"/>
              <a:ext cx="964068" cy="969774"/>
            </a:xfrm>
            <a:custGeom>
              <a:rect b="b" l="l" r="r" t="t"/>
              <a:pathLst>
                <a:path extrusionOk="0" h="34159" w="33958">
                  <a:moveTo>
                    <a:pt x="10708" y="0"/>
                  </a:moveTo>
                  <a:cubicBezTo>
                    <a:pt x="7539" y="867"/>
                    <a:pt x="4070" y="2669"/>
                    <a:pt x="3336" y="4003"/>
                  </a:cubicBezTo>
                  <a:cubicBezTo>
                    <a:pt x="2069" y="6205"/>
                    <a:pt x="834" y="13743"/>
                    <a:pt x="501" y="15845"/>
                  </a:cubicBezTo>
                  <a:cubicBezTo>
                    <a:pt x="34" y="17946"/>
                    <a:pt x="0" y="22917"/>
                    <a:pt x="367" y="25285"/>
                  </a:cubicBezTo>
                  <a:cubicBezTo>
                    <a:pt x="734" y="27687"/>
                    <a:pt x="501" y="31389"/>
                    <a:pt x="401" y="32190"/>
                  </a:cubicBezTo>
                  <a:cubicBezTo>
                    <a:pt x="267" y="32957"/>
                    <a:pt x="567" y="33958"/>
                    <a:pt x="1501" y="34091"/>
                  </a:cubicBezTo>
                  <a:cubicBezTo>
                    <a:pt x="1841" y="34142"/>
                    <a:pt x="2247" y="34159"/>
                    <a:pt x="2679" y="34159"/>
                  </a:cubicBezTo>
                  <a:cubicBezTo>
                    <a:pt x="3391" y="34159"/>
                    <a:pt x="4172" y="34112"/>
                    <a:pt x="4837" y="34091"/>
                  </a:cubicBezTo>
                  <a:cubicBezTo>
                    <a:pt x="5871" y="34058"/>
                    <a:pt x="6105" y="33858"/>
                    <a:pt x="6372" y="31923"/>
                  </a:cubicBezTo>
                  <a:cubicBezTo>
                    <a:pt x="6605" y="30022"/>
                    <a:pt x="6238" y="22416"/>
                    <a:pt x="6171" y="21582"/>
                  </a:cubicBezTo>
                  <a:cubicBezTo>
                    <a:pt x="6071" y="20748"/>
                    <a:pt x="6872" y="17713"/>
                    <a:pt x="6872" y="17713"/>
                  </a:cubicBezTo>
                  <a:cubicBezTo>
                    <a:pt x="6872" y="17713"/>
                    <a:pt x="7072" y="18380"/>
                    <a:pt x="7239" y="19281"/>
                  </a:cubicBezTo>
                  <a:cubicBezTo>
                    <a:pt x="7406" y="20215"/>
                    <a:pt x="7206" y="22550"/>
                    <a:pt x="7239" y="23217"/>
                  </a:cubicBezTo>
                  <a:cubicBezTo>
                    <a:pt x="7272" y="23884"/>
                    <a:pt x="8240" y="24217"/>
                    <a:pt x="10841" y="25885"/>
                  </a:cubicBezTo>
                  <a:lnTo>
                    <a:pt x="11208" y="26119"/>
                  </a:lnTo>
                  <a:cubicBezTo>
                    <a:pt x="14377" y="26085"/>
                    <a:pt x="20749" y="25952"/>
                    <a:pt x="23117" y="25919"/>
                  </a:cubicBezTo>
                  <a:cubicBezTo>
                    <a:pt x="23184" y="25885"/>
                    <a:pt x="23217" y="25885"/>
                    <a:pt x="23284" y="25852"/>
                  </a:cubicBezTo>
                  <a:cubicBezTo>
                    <a:pt x="24051" y="25418"/>
                    <a:pt x="24284" y="23917"/>
                    <a:pt x="24384" y="23183"/>
                  </a:cubicBezTo>
                  <a:cubicBezTo>
                    <a:pt x="24451" y="22416"/>
                    <a:pt x="23017" y="19748"/>
                    <a:pt x="23017" y="19748"/>
                  </a:cubicBezTo>
                  <a:lnTo>
                    <a:pt x="23017" y="19748"/>
                  </a:lnTo>
                  <a:cubicBezTo>
                    <a:pt x="23017" y="19748"/>
                    <a:pt x="24035" y="20034"/>
                    <a:pt x="24934" y="20034"/>
                  </a:cubicBezTo>
                  <a:cubicBezTo>
                    <a:pt x="25406" y="20034"/>
                    <a:pt x="25845" y="19955"/>
                    <a:pt x="26086" y="19714"/>
                  </a:cubicBezTo>
                  <a:cubicBezTo>
                    <a:pt x="30389" y="15678"/>
                    <a:pt x="30956" y="11608"/>
                    <a:pt x="32924" y="9407"/>
                  </a:cubicBezTo>
                  <a:cubicBezTo>
                    <a:pt x="33958" y="8273"/>
                    <a:pt x="33124" y="7372"/>
                    <a:pt x="32123" y="7039"/>
                  </a:cubicBezTo>
                  <a:cubicBezTo>
                    <a:pt x="31089" y="6672"/>
                    <a:pt x="30022" y="5838"/>
                    <a:pt x="29288" y="5771"/>
                  </a:cubicBezTo>
                  <a:cubicBezTo>
                    <a:pt x="29278" y="5770"/>
                    <a:pt x="29267" y="5770"/>
                    <a:pt x="29257" y="5770"/>
                  </a:cubicBezTo>
                  <a:cubicBezTo>
                    <a:pt x="28591" y="5770"/>
                    <a:pt x="28709" y="6850"/>
                    <a:pt x="27920" y="7606"/>
                  </a:cubicBezTo>
                  <a:cubicBezTo>
                    <a:pt x="26119" y="9407"/>
                    <a:pt x="24451" y="11041"/>
                    <a:pt x="24451" y="11041"/>
                  </a:cubicBezTo>
                  <a:cubicBezTo>
                    <a:pt x="23551" y="8373"/>
                    <a:pt x="21949" y="4537"/>
                    <a:pt x="20582" y="3002"/>
                  </a:cubicBezTo>
                  <a:cubicBezTo>
                    <a:pt x="19214" y="1434"/>
                    <a:pt x="14744" y="367"/>
                    <a:pt x="14744" y="367"/>
                  </a:cubicBezTo>
                  <a:lnTo>
                    <a:pt x="107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5"/>
            <p:cNvSpPr/>
            <p:nvPr/>
          </p:nvSpPr>
          <p:spPr>
            <a:xfrm flipH="1">
              <a:off x="7783028" y="2644362"/>
              <a:ext cx="35062" cy="209319"/>
            </a:xfrm>
            <a:custGeom>
              <a:rect b="b" l="l" r="r" t="t"/>
              <a:pathLst>
                <a:path extrusionOk="0" fill="none" h="7373" w="1235">
                  <a:moveTo>
                    <a:pt x="167" y="0"/>
                  </a:moveTo>
                  <a:cubicBezTo>
                    <a:pt x="167" y="0"/>
                    <a:pt x="1235" y="3336"/>
                    <a:pt x="0" y="737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flipH="1">
              <a:off x="7773545" y="2703073"/>
              <a:ext cx="20867" cy="158189"/>
            </a:xfrm>
            <a:custGeom>
              <a:rect b="b" l="l" r="r" t="t"/>
              <a:pathLst>
                <a:path extrusionOk="0" fill="none" h="5572" w="735">
                  <a:moveTo>
                    <a:pt x="734" y="5571"/>
                  </a:moveTo>
                  <a:cubicBezTo>
                    <a:pt x="734" y="5571"/>
                    <a:pt x="601" y="2069"/>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5"/>
            <p:cNvSpPr/>
            <p:nvPr/>
          </p:nvSpPr>
          <p:spPr>
            <a:xfrm flipH="1">
              <a:off x="7874898" y="2882072"/>
              <a:ext cx="292644" cy="90933"/>
            </a:xfrm>
            <a:custGeom>
              <a:rect b="b" l="l" r="r" t="t"/>
              <a:pathLst>
                <a:path extrusionOk="0" fill="none" h="3203" w="10308">
                  <a:moveTo>
                    <a:pt x="10308" y="1801"/>
                  </a:moveTo>
                  <a:cubicBezTo>
                    <a:pt x="10308" y="1801"/>
                    <a:pt x="5304" y="3202"/>
                    <a:pt x="1" y="0"/>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5"/>
            <p:cNvSpPr/>
            <p:nvPr/>
          </p:nvSpPr>
          <p:spPr>
            <a:xfrm flipH="1">
              <a:off x="7895707" y="2854590"/>
              <a:ext cx="158189" cy="51159"/>
            </a:xfrm>
            <a:custGeom>
              <a:rect b="b" l="l" r="r" t="t"/>
              <a:pathLst>
                <a:path extrusionOk="0" fill="none" h="1802" w="5572">
                  <a:moveTo>
                    <a:pt x="5571" y="1"/>
                  </a:moveTo>
                  <a:cubicBezTo>
                    <a:pt x="5571" y="1"/>
                    <a:pt x="2869" y="1802"/>
                    <a:pt x="0" y="180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flipH="1">
              <a:off x="8365448" y="2940782"/>
              <a:ext cx="95674" cy="36964"/>
            </a:xfrm>
            <a:custGeom>
              <a:rect b="b" l="l" r="r" t="t"/>
              <a:pathLst>
                <a:path extrusionOk="0" fill="none" h="1302" w="3370">
                  <a:moveTo>
                    <a:pt x="3370" y="0"/>
                  </a:moveTo>
                  <a:cubicBezTo>
                    <a:pt x="3370" y="0"/>
                    <a:pt x="1669" y="1301"/>
                    <a:pt x="1" y="1101"/>
                  </a:cubicBezTo>
                </a:path>
              </a:pathLst>
            </a:custGeom>
            <a:noFill/>
            <a:ln cap="rnd" cmpd="sng" w="7500">
              <a:solidFill>
                <a:srgbClr val="1D24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flipH="1">
              <a:off x="8405223" y="2918979"/>
              <a:ext cx="71032" cy="32251"/>
            </a:xfrm>
            <a:custGeom>
              <a:rect b="b" l="l" r="r" t="t"/>
              <a:pathLst>
                <a:path extrusionOk="0" fill="none" h="1136" w="2502">
                  <a:moveTo>
                    <a:pt x="2502" y="1135"/>
                  </a:moveTo>
                  <a:cubicBezTo>
                    <a:pt x="2368" y="1135"/>
                    <a:pt x="601" y="968"/>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flipH="1">
              <a:off x="7854996" y="2450231"/>
              <a:ext cx="81479" cy="441323"/>
            </a:xfrm>
            <a:custGeom>
              <a:rect b="b" l="l" r="r" t="t"/>
              <a:pathLst>
                <a:path extrusionOk="0" fill="none" h="15545" w="2870">
                  <a:moveTo>
                    <a:pt x="234" y="0"/>
                  </a:moveTo>
                  <a:cubicBezTo>
                    <a:pt x="234" y="0"/>
                    <a:pt x="1" y="2735"/>
                    <a:pt x="34" y="3336"/>
                  </a:cubicBezTo>
                  <a:cubicBezTo>
                    <a:pt x="67" y="3903"/>
                    <a:pt x="1368" y="6371"/>
                    <a:pt x="1568" y="9207"/>
                  </a:cubicBezTo>
                  <a:cubicBezTo>
                    <a:pt x="1769" y="12009"/>
                    <a:pt x="2569" y="13577"/>
                    <a:pt x="2869" y="15545"/>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5"/>
            <p:cNvSpPr/>
            <p:nvPr/>
          </p:nvSpPr>
          <p:spPr>
            <a:xfrm flipH="1">
              <a:off x="8286836" y="2412331"/>
              <a:ext cx="135449" cy="422415"/>
            </a:xfrm>
            <a:custGeom>
              <a:rect b="b" l="l" r="r" t="t"/>
              <a:pathLst>
                <a:path extrusionOk="0" fill="none" h="14879" w="4771">
                  <a:moveTo>
                    <a:pt x="3870" y="14878"/>
                  </a:moveTo>
                  <a:cubicBezTo>
                    <a:pt x="4103" y="13010"/>
                    <a:pt x="4771" y="6606"/>
                    <a:pt x="4037" y="4371"/>
                  </a:cubicBezTo>
                  <a:cubicBezTo>
                    <a:pt x="3336" y="2136"/>
                    <a:pt x="1001" y="1"/>
                    <a:pt x="0" y="1669"/>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5"/>
            <p:cNvSpPr/>
            <p:nvPr/>
          </p:nvSpPr>
          <p:spPr>
            <a:xfrm flipH="1">
              <a:off x="8064287" y="2282617"/>
              <a:ext cx="177125" cy="154385"/>
            </a:xfrm>
            <a:custGeom>
              <a:rect b="b" l="l" r="r" t="t"/>
              <a:pathLst>
                <a:path extrusionOk="0" h="5438" w="6239">
                  <a:moveTo>
                    <a:pt x="1370" y="1"/>
                  </a:moveTo>
                  <a:cubicBezTo>
                    <a:pt x="1290" y="1"/>
                    <a:pt x="1141" y="438"/>
                    <a:pt x="968" y="901"/>
                  </a:cubicBezTo>
                  <a:cubicBezTo>
                    <a:pt x="768" y="1401"/>
                    <a:pt x="1" y="2135"/>
                    <a:pt x="1" y="2135"/>
                  </a:cubicBezTo>
                  <a:cubicBezTo>
                    <a:pt x="901" y="4136"/>
                    <a:pt x="2936" y="5437"/>
                    <a:pt x="2936" y="5437"/>
                  </a:cubicBezTo>
                  <a:lnTo>
                    <a:pt x="4137" y="3302"/>
                  </a:lnTo>
                  <a:lnTo>
                    <a:pt x="5972" y="5137"/>
                  </a:lnTo>
                  <a:lnTo>
                    <a:pt x="6238" y="2769"/>
                  </a:lnTo>
                  <a:cubicBezTo>
                    <a:pt x="6238" y="2769"/>
                    <a:pt x="5738" y="1434"/>
                    <a:pt x="5671" y="1201"/>
                  </a:cubicBezTo>
                  <a:cubicBezTo>
                    <a:pt x="5638" y="901"/>
                    <a:pt x="5238" y="634"/>
                    <a:pt x="5238" y="634"/>
                  </a:cubicBezTo>
                  <a:cubicBezTo>
                    <a:pt x="5004" y="1368"/>
                    <a:pt x="4137" y="1734"/>
                    <a:pt x="4137" y="1734"/>
                  </a:cubicBezTo>
                  <a:cubicBezTo>
                    <a:pt x="1835" y="1234"/>
                    <a:pt x="1402" y="33"/>
                    <a:pt x="1402" y="33"/>
                  </a:cubicBezTo>
                  <a:cubicBezTo>
                    <a:pt x="1393" y="11"/>
                    <a:pt x="1382" y="1"/>
                    <a:pt x="13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7" name="Google Shape;2967;p65"/>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8" name="Google Shape;2968;p65"/>
          <p:cNvGrpSpPr/>
          <p:nvPr/>
        </p:nvGrpSpPr>
        <p:grpSpPr>
          <a:xfrm>
            <a:off x="335537" y="4048789"/>
            <a:ext cx="1096269" cy="606406"/>
            <a:chOff x="239224" y="3962464"/>
            <a:chExt cx="1096269" cy="606406"/>
          </a:xfrm>
        </p:grpSpPr>
        <p:grpSp>
          <p:nvGrpSpPr>
            <p:cNvPr id="2969" name="Google Shape;2969;p65"/>
            <p:cNvGrpSpPr/>
            <p:nvPr/>
          </p:nvGrpSpPr>
          <p:grpSpPr>
            <a:xfrm>
              <a:off x="923960" y="4386623"/>
              <a:ext cx="411533" cy="180447"/>
              <a:chOff x="7800560" y="4390223"/>
              <a:chExt cx="411533" cy="180447"/>
            </a:xfrm>
          </p:grpSpPr>
          <p:sp>
            <p:nvSpPr>
              <p:cNvPr id="2970" name="Google Shape;2970;p65"/>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5"/>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5"/>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5"/>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0" name="Google Shape;2990;p65"/>
            <p:cNvGrpSpPr/>
            <p:nvPr/>
          </p:nvGrpSpPr>
          <p:grpSpPr>
            <a:xfrm>
              <a:off x="239224" y="3962464"/>
              <a:ext cx="550856" cy="606406"/>
              <a:chOff x="8259624" y="3964264"/>
              <a:chExt cx="550856" cy="606406"/>
            </a:xfrm>
          </p:grpSpPr>
          <p:sp>
            <p:nvSpPr>
              <p:cNvPr id="2991" name="Google Shape;2991;p65"/>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5"/>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5"/>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7" name="Google Shape;3027;p65"/>
          <p:cNvGrpSpPr/>
          <p:nvPr/>
        </p:nvGrpSpPr>
        <p:grpSpPr>
          <a:xfrm>
            <a:off x="136675" y="863250"/>
            <a:ext cx="961550" cy="803100"/>
            <a:chOff x="4781075" y="719300"/>
            <a:chExt cx="961550" cy="803100"/>
          </a:xfrm>
        </p:grpSpPr>
        <p:sp>
          <p:nvSpPr>
            <p:cNvPr id="3028" name="Google Shape;3028;p65"/>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65"/>
          <p:cNvGrpSpPr/>
          <p:nvPr/>
        </p:nvGrpSpPr>
        <p:grpSpPr>
          <a:xfrm>
            <a:off x="7955500" y="351925"/>
            <a:ext cx="741400" cy="748050"/>
            <a:chOff x="1549600" y="449100"/>
            <a:chExt cx="741400" cy="748050"/>
          </a:xfrm>
        </p:grpSpPr>
        <p:sp>
          <p:nvSpPr>
            <p:cNvPr id="3032" name="Google Shape;3032;p65"/>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0" name="Shape 3040"/>
        <p:cNvGrpSpPr/>
        <p:nvPr/>
      </p:nvGrpSpPr>
      <p:grpSpPr>
        <a:xfrm>
          <a:off x="0" y="0"/>
          <a:ext cx="0" cy="0"/>
          <a:chOff x="0" y="0"/>
          <a:chExt cx="0" cy="0"/>
        </a:xfrm>
      </p:grpSpPr>
      <p:sp>
        <p:nvSpPr>
          <p:cNvPr id="3041" name="Google Shape;3041;p66"/>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solidFill>
                <a:schemeClr val="accent3"/>
              </a:solidFill>
            </a:endParaRPr>
          </a:p>
        </p:txBody>
      </p:sp>
      <p:sp>
        <p:nvSpPr>
          <p:cNvPr id="3042" name="Google Shape;3042;p66"/>
          <p:cNvSpPr txBox="1"/>
          <p:nvPr>
            <p:ph idx="2" type="title"/>
          </p:nvPr>
        </p:nvSpPr>
        <p:spPr>
          <a:xfrm>
            <a:off x="726645" y="3145007"/>
            <a:ext cx="235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JIMMY</a:t>
            </a:r>
            <a:r>
              <a:rPr lang="en"/>
              <a:t> TIMMY</a:t>
            </a:r>
            <a:endParaRPr/>
          </a:p>
        </p:txBody>
      </p:sp>
      <p:sp>
        <p:nvSpPr>
          <p:cNvPr id="3043" name="Google Shape;3043;p66"/>
          <p:cNvSpPr txBox="1"/>
          <p:nvPr>
            <p:ph idx="1" type="subTitle"/>
          </p:nvPr>
        </p:nvSpPr>
        <p:spPr>
          <a:xfrm>
            <a:off x="726650" y="3457795"/>
            <a:ext cx="2350200" cy="6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044" name="Google Shape;3044;p66"/>
          <p:cNvSpPr txBox="1"/>
          <p:nvPr>
            <p:ph idx="3" type="title"/>
          </p:nvPr>
        </p:nvSpPr>
        <p:spPr>
          <a:xfrm>
            <a:off x="3401537" y="3145007"/>
            <a:ext cx="235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SUE</a:t>
            </a:r>
            <a:r>
              <a:rPr lang="en"/>
              <a:t> DOE</a:t>
            </a:r>
            <a:endParaRPr/>
          </a:p>
        </p:txBody>
      </p:sp>
      <p:sp>
        <p:nvSpPr>
          <p:cNvPr id="3045" name="Google Shape;3045;p66"/>
          <p:cNvSpPr txBox="1"/>
          <p:nvPr>
            <p:ph idx="4" type="subTitle"/>
          </p:nvPr>
        </p:nvSpPr>
        <p:spPr>
          <a:xfrm>
            <a:off x="3401536" y="3457793"/>
            <a:ext cx="2350200" cy="6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You can speak a bit about this person here</a:t>
            </a:r>
            <a:endParaRPr/>
          </a:p>
        </p:txBody>
      </p:sp>
      <p:sp>
        <p:nvSpPr>
          <p:cNvPr id="3046" name="Google Shape;3046;p66"/>
          <p:cNvSpPr txBox="1"/>
          <p:nvPr>
            <p:ph idx="5" type="title"/>
          </p:nvPr>
        </p:nvSpPr>
        <p:spPr>
          <a:xfrm>
            <a:off x="6072505" y="3145007"/>
            <a:ext cx="23502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a:t>
            </a:r>
            <a:r>
              <a:rPr lang="en"/>
              <a:t> SMITH</a:t>
            </a:r>
            <a:endParaRPr/>
          </a:p>
        </p:txBody>
      </p:sp>
      <p:sp>
        <p:nvSpPr>
          <p:cNvPr id="3047" name="Google Shape;3047;p66"/>
          <p:cNvSpPr txBox="1"/>
          <p:nvPr>
            <p:ph idx="6" type="subTitle"/>
          </p:nvPr>
        </p:nvSpPr>
        <p:spPr>
          <a:xfrm>
            <a:off x="6072499" y="3457796"/>
            <a:ext cx="2350200" cy="6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You can speak a bit about this person here</a:t>
            </a:r>
            <a:endParaRPr/>
          </a:p>
        </p:txBody>
      </p:sp>
      <p:pic>
        <p:nvPicPr>
          <p:cNvPr id="3048" name="Google Shape;3048;p66"/>
          <p:cNvPicPr preferRelativeResize="0"/>
          <p:nvPr>
            <p:ph idx="7" type="pic"/>
          </p:nvPr>
        </p:nvPicPr>
        <p:blipFill rotWithShape="1">
          <a:blip r:embed="rId3">
            <a:alphaModFix/>
          </a:blip>
          <a:srcRect b="39478" l="23861" r="39365" t="5346"/>
          <a:stretch/>
        </p:blipFill>
        <p:spPr>
          <a:xfrm>
            <a:off x="1242198" y="1272874"/>
            <a:ext cx="1515900" cy="1515900"/>
          </a:xfrm>
          <a:prstGeom prst="rect">
            <a:avLst/>
          </a:prstGeom>
        </p:spPr>
      </p:pic>
      <p:pic>
        <p:nvPicPr>
          <p:cNvPr id="3049" name="Google Shape;3049;p66"/>
          <p:cNvPicPr preferRelativeResize="0"/>
          <p:nvPr>
            <p:ph idx="8" type="pic"/>
          </p:nvPr>
        </p:nvPicPr>
        <p:blipFill rotWithShape="1">
          <a:blip r:embed="rId4">
            <a:alphaModFix/>
          </a:blip>
          <a:srcRect b="42316" l="42726" r="18829" t="0"/>
          <a:stretch/>
        </p:blipFill>
        <p:spPr>
          <a:xfrm>
            <a:off x="3814050" y="1272874"/>
            <a:ext cx="1515900" cy="1515900"/>
          </a:xfrm>
          <a:prstGeom prst="rect">
            <a:avLst/>
          </a:prstGeom>
        </p:spPr>
      </p:pic>
      <p:pic>
        <p:nvPicPr>
          <p:cNvPr id="3050" name="Google Shape;3050;p66"/>
          <p:cNvPicPr preferRelativeResize="0"/>
          <p:nvPr>
            <p:ph idx="9" type="pic"/>
          </p:nvPr>
        </p:nvPicPr>
        <p:blipFill rotWithShape="1">
          <a:blip r:embed="rId5">
            <a:alphaModFix/>
          </a:blip>
          <a:srcRect b="22696" l="9469" r="39007" t="0"/>
          <a:stretch/>
        </p:blipFill>
        <p:spPr>
          <a:xfrm>
            <a:off x="6381761" y="1272874"/>
            <a:ext cx="1515900" cy="1515900"/>
          </a:xfrm>
          <a:prstGeom prst="rect">
            <a:avLst/>
          </a:prstGeom>
        </p:spPr>
      </p:pic>
      <p:grpSp>
        <p:nvGrpSpPr>
          <p:cNvPr id="3051" name="Google Shape;3051;p66"/>
          <p:cNvGrpSpPr/>
          <p:nvPr/>
        </p:nvGrpSpPr>
        <p:grpSpPr>
          <a:xfrm>
            <a:off x="7897650" y="388475"/>
            <a:ext cx="961550" cy="803100"/>
            <a:chOff x="4781075" y="719300"/>
            <a:chExt cx="961550" cy="803100"/>
          </a:xfrm>
        </p:grpSpPr>
        <p:sp>
          <p:nvSpPr>
            <p:cNvPr id="3052" name="Google Shape;3052;p66"/>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6"/>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6"/>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66"/>
          <p:cNvGrpSpPr/>
          <p:nvPr/>
        </p:nvGrpSpPr>
        <p:grpSpPr>
          <a:xfrm>
            <a:off x="215075" y="489225"/>
            <a:ext cx="741400" cy="748050"/>
            <a:chOff x="1549600" y="449100"/>
            <a:chExt cx="741400" cy="748050"/>
          </a:xfrm>
        </p:grpSpPr>
        <p:sp>
          <p:nvSpPr>
            <p:cNvPr id="3056" name="Google Shape;3056;p66"/>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6"/>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6"/>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6"/>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6"/>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1" name="Google Shape;3061;p66"/>
          <p:cNvSpPr/>
          <p:nvPr/>
        </p:nvSpPr>
        <p:spPr>
          <a:xfrm>
            <a:off x="6381750" y="46911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2" name="Google Shape;3062;p66"/>
          <p:cNvGrpSpPr/>
          <p:nvPr/>
        </p:nvGrpSpPr>
        <p:grpSpPr>
          <a:xfrm>
            <a:off x="6539687" y="4171089"/>
            <a:ext cx="1096269" cy="606406"/>
            <a:chOff x="239224" y="3962464"/>
            <a:chExt cx="1096269" cy="606406"/>
          </a:xfrm>
        </p:grpSpPr>
        <p:grpSp>
          <p:nvGrpSpPr>
            <p:cNvPr id="3063" name="Google Shape;3063;p66"/>
            <p:cNvGrpSpPr/>
            <p:nvPr/>
          </p:nvGrpSpPr>
          <p:grpSpPr>
            <a:xfrm>
              <a:off x="923960" y="4386623"/>
              <a:ext cx="411533" cy="180447"/>
              <a:chOff x="7800560" y="4390223"/>
              <a:chExt cx="411533" cy="180447"/>
            </a:xfrm>
          </p:grpSpPr>
          <p:sp>
            <p:nvSpPr>
              <p:cNvPr id="3064" name="Google Shape;3064;p66"/>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6"/>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6"/>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6"/>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6"/>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6"/>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6"/>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6"/>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6"/>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6"/>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6"/>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6"/>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6"/>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6"/>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6"/>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6"/>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6"/>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6"/>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6"/>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6"/>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66"/>
            <p:cNvGrpSpPr/>
            <p:nvPr/>
          </p:nvGrpSpPr>
          <p:grpSpPr>
            <a:xfrm>
              <a:off x="239224" y="3962464"/>
              <a:ext cx="550856" cy="606406"/>
              <a:chOff x="8259624" y="3964264"/>
              <a:chExt cx="550856" cy="606406"/>
            </a:xfrm>
          </p:grpSpPr>
          <p:sp>
            <p:nvSpPr>
              <p:cNvPr id="3085" name="Google Shape;3085;p66"/>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6"/>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6"/>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6"/>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6"/>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6"/>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6"/>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6"/>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6"/>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6"/>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6"/>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6"/>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6"/>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6"/>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6"/>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6"/>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6"/>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6"/>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6"/>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6"/>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6"/>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6"/>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6"/>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6"/>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6"/>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6"/>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6"/>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6"/>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6"/>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6"/>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6"/>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6"/>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6"/>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6"/>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6"/>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6"/>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4" name="Shape 3124"/>
        <p:cNvGrpSpPr/>
        <p:nvPr/>
      </p:nvGrpSpPr>
      <p:grpSpPr>
        <a:xfrm>
          <a:off x="0" y="0"/>
          <a:ext cx="0" cy="0"/>
          <a:chOff x="0" y="0"/>
          <a:chExt cx="0" cy="0"/>
        </a:xfrm>
      </p:grpSpPr>
      <p:sp>
        <p:nvSpPr>
          <p:cNvPr id="3125" name="Google Shape;3125;p67"/>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WE DO THAT?</a:t>
            </a:r>
            <a:endParaRPr/>
          </a:p>
        </p:txBody>
      </p:sp>
      <p:sp>
        <p:nvSpPr>
          <p:cNvPr id="3126" name="Google Shape;3126;p67"/>
          <p:cNvSpPr txBox="1"/>
          <p:nvPr/>
        </p:nvSpPr>
        <p:spPr>
          <a:xfrm flipH="1">
            <a:off x="5941668" y="1593938"/>
            <a:ext cx="2114400" cy="4389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rPr b="1" lang="en" sz="1900">
                <a:solidFill>
                  <a:schemeClr val="accent3"/>
                </a:solidFill>
                <a:latin typeface="Inter"/>
                <a:ea typeface="Inter"/>
                <a:cs typeface="Inter"/>
                <a:sym typeface="Inter"/>
              </a:rPr>
              <a:t>STEP 2- ACT</a:t>
            </a:r>
            <a:endParaRPr b="1" sz="1900">
              <a:solidFill>
                <a:schemeClr val="accent3"/>
              </a:solidFill>
              <a:latin typeface="Inter"/>
              <a:ea typeface="Inter"/>
              <a:cs typeface="Inter"/>
              <a:sym typeface="Inter"/>
            </a:endParaRPr>
          </a:p>
        </p:txBody>
      </p:sp>
      <p:sp>
        <p:nvSpPr>
          <p:cNvPr id="3127" name="Google Shape;3127;p67"/>
          <p:cNvSpPr txBox="1"/>
          <p:nvPr/>
        </p:nvSpPr>
        <p:spPr>
          <a:xfrm flipH="1">
            <a:off x="5941668" y="1927689"/>
            <a:ext cx="2114400" cy="4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Mars is actually a very cold place in the System</a:t>
            </a:r>
            <a:endParaRPr>
              <a:solidFill>
                <a:schemeClr val="dk1"/>
              </a:solidFill>
              <a:latin typeface="Cairo"/>
              <a:ea typeface="Cairo"/>
              <a:cs typeface="Cairo"/>
              <a:sym typeface="Cairo"/>
            </a:endParaRPr>
          </a:p>
        </p:txBody>
      </p:sp>
      <p:sp>
        <p:nvSpPr>
          <p:cNvPr id="3128" name="Google Shape;3128;p67"/>
          <p:cNvSpPr txBox="1"/>
          <p:nvPr/>
        </p:nvSpPr>
        <p:spPr>
          <a:xfrm>
            <a:off x="1090243" y="1593938"/>
            <a:ext cx="21144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b="1" lang="en" sz="1900">
                <a:solidFill>
                  <a:schemeClr val="accent3"/>
                </a:solidFill>
                <a:latin typeface="Inter"/>
                <a:ea typeface="Inter"/>
                <a:cs typeface="Inter"/>
                <a:sym typeface="Inter"/>
              </a:rPr>
              <a:t>STEP 1 - PLAN</a:t>
            </a:r>
            <a:endParaRPr b="1" sz="1900">
              <a:solidFill>
                <a:schemeClr val="accent3"/>
              </a:solidFill>
              <a:latin typeface="Inter"/>
              <a:ea typeface="Inter"/>
              <a:cs typeface="Inter"/>
              <a:sym typeface="Inter"/>
            </a:endParaRPr>
          </a:p>
        </p:txBody>
      </p:sp>
      <p:sp>
        <p:nvSpPr>
          <p:cNvPr id="3129" name="Google Shape;3129;p67"/>
          <p:cNvSpPr txBox="1"/>
          <p:nvPr/>
        </p:nvSpPr>
        <p:spPr>
          <a:xfrm>
            <a:off x="1090243" y="1927689"/>
            <a:ext cx="2114400" cy="47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solidFill>
                  <a:schemeClr val="dk1"/>
                </a:solidFill>
                <a:latin typeface="Cairo"/>
                <a:ea typeface="Cairo"/>
                <a:cs typeface="Cairo"/>
                <a:sym typeface="Cairo"/>
              </a:rPr>
              <a:t>Mercury is the closest planet from the Sun</a:t>
            </a:r>
            <a:endParaRPr>
              <a:solidFill>
                <a:schemeClr val="dk1"/>
              </a:solidFill>
              <a:latin typeface="Cairo"/>
              <a:ea typeface="Cairo"/>
              <a:cs typeface="Cairo"/>
              <a:sym typeface="Cairo"/>
            </a:endParaRPr>
          </a:p>
        </p:txBody>
      </p:sp>
      <p:sp>
        <p:nvSpPr>
          <p:cNvPr id="3130" name="Google Shape;3130;p67"/>
          <p:cNvSpPr txBox="1"/>
          <p:nvPr/>
        </p:nvSpPr>
        <p:spPr>
          <a:xfrm>
            <a:off x="1090243" y="2951434"/>
            <a:ext cx="2114400" cy="4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b="1" lang="en" sz="1900">
                <a:solidFill>
                  <a:schemeClr val="accent3"/>
                </a:solidFill>
                <a:latin typeface="Inter"/>
                <a:ea typeface="Inter"/>
                <a:cs typeface="Inter"/>
                <a:sym typeface="Inter"/>
              </a:rPr>
              <a:t>STEP 3 - DO</a:t>
            </a:r>
            <a:endParaRPr b="1" sz="1900">
              <a:solidFill>
                <a:schemeClr val="accent3"/>
              </a:solidFill>
              <a:latin typeface="Inter"/>
              <a:ea typeface="Inter"/>
              <a:cs typeface="Inter"/>
              <a:sym typeface="Inter"/>
            </a:endParaRPr>
          </a:p>
        </p:txBody>
      </p:sp>
      <p:sp>
        <p:nvSpPr>
          <p:cNvPr id="3131" name="Google Shape;3131;p67"/>
          <p:cNvSpPr txBox="1"/>
          <p:nvPr/>
        </p:nvSpPr>
        <p:spPr>
          <a:xfrm>
            <a:off x="1090243" y="3286040"/>
            <a:ext cx="2114400" cy="47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3132" name="Google Shape;3132;p67"/>
          <p:cNvSpPr txBox="1"/>
          <p:nvPr/>
        </p:nvSpPr>
        <p:spPr>
          <a:xfrm flipH="1">
            <a:off x="5941668" y="2951434"/>
            <a:ext cx="2114400" cy="4389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rPr b="1" lang="en" sz="1900">
                <a:solidFill>
                  <a:schemeClr val="accent3"/>
                </a:solidFill>
                <a:latin typeface="Inter"/>
                <a:ea typeface="Inter"/>
                <a:cs typeface="Inter"/>
                <a:sym typeface="Inter"/>
              </a:rPr>
              <a:t>STEP 4 - CHECK</a:t>
            </a:r>
            <a:endParaRPr b="1" sz="1900">
              <a:solidFill>
                <a:schemeClr val="accent3"/>
              </a:solidFill>
              <a:latin typeface="Inter"/>
              <a:ea typeface="Inter"/>
              <a:cs typeface="Inter"/>
              <a:sym typeface="Inter"/>
            </a:endParaRPr>
          </a:p>
        </p:txBody>
      </p:sp>
      <p:sp>
        <p:nvSpPr>
          <p:cNvPr id="3133" name="Google Shape;3133;p67"/>
          <p:cNvSpPr txBox="1"/>
          <p:nvPr/>
        </p:nvSpPr>
        <p:spPr>
          <a:xfrm flipH="1">
            <a:off x="5941668" y="3286040"/>
            <a:ext cx="2114400" cy="4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Saturn is composed of hydrogen and helium</a:t>
            </a:r>
            <a:endParaRPr>
              <a:solidFill>
                <a:schemeClr val="dk1"/>
              </a:solidFill>
              <a:latin typeface="Cairo"/>
              <a:ea typeface="Cairo"/>
              <a:cs typeface="Cairo"/>
              <a:sym typeface="Cairo"/>
            </a:endParaRPr>
          </a:p>
        </p:txBody>
      </p:sp>
      <p:cxnSp>
        <p:nvCxnSpPr>
          <p:cNvPr id="3134" name="Google Shape;3134;p67"/>
          <p:cNvCxnSpPr>
            <a:stCxn id="3135" idx="3"/>
            <a:endCxn id="3136" idx="1"/>
          </p:cNvCxnSpPr>
          <p:nvPr/>
        </p:nvCxnSpPr>
        <p:spPr>
          <a:xfrm>
            <a:off x="4228133" y="1986730"/>
            <a:ext cx="690600" cy="0"/>
          </a:xfrm>
          <a:prstGeom prst="straightConnector1">
            <a:avLst/>
          </a:prstGeom>
          <a:noFill/>
          <a:ln cap="flat" cmpd="sng" w="19050">
            <a:solidFill>
              <a:schemeClr val="accent3"/>
            </a:solidFill>
            <a:prstDash val="solid"/>
            <a:round/>
            <a:headEnd len="med" w="med" type="none"/>
            <a:tailEnd len="med" w="med" type="none"/>
          </a:ln>
        </p:spPr>
      </p:cxnSp>
      <p:cxnSp>
        <p:nvCxnSpPr>
          <p:cNvPr id="3137" name="Google Shape;3137;p67"/>
          <p:cNvCxnSpPr>
            <a:stCxn id="3138" idx="1"/>
            <a:endCxn id="3139" idx="3"/>
          </p:cNvCxnSpPr>
          <p:nvPr/>
        </p:nvCxnSpPr>
        <p:spPr>
          <a:xfrm rot="10800000">
            <a:off x="4228078" y="3348930"/>
            <a:ext cx="690600" cy="0"/>
          </a:xfrm>
          <a:prstGeom prst="straightConnector1">
            <a:avLst/>
          </a:prstGeom>
          <a:noFill/>
          <a:ln cap="flat" cmpd="sng" w="19050">
            <a:solidFill>
              <a:schemeClr val="accent3"/>
            </a:solidFill>
            <a:prstDash val="solid"/>
            <a:round/>
            <a:headEnd len="med" w="med" type="none"/>
            <a:tailEnd len="med" w="med" type="none"/>
          </a:ln>
        </p:spPr>
      </p:cxnSp>
      <p:cxnSp>
        <p:nvCxnSpPr>
          <p:cNvPr id="3140" name="Google Shape;3140;p67"/>
          <p:cNvCxnSpPr>
            <a:stCxn id="3136" idx="2"/>
            <a:endCxn id="3139" idx="0"/>
          </p:cNvCxnSpPr>
          <p:nvPr/>
        </p:nvCxnSpPr>
        <p:spPr>
          <a:xfrm rot="5400000">
            <a:off x="4251028" y="1963780"/>
            <a:ext cx="644700" cy="1408200"/>
          </a:xfrm>
          <a:prstGeom prst="bentConnector3">
            <a:avLst>
              <a:gd fmla="val 49992" name="adj1"/>
            </a:avLst>
          </a:prstGeom>
          <a:noFill/>
          <a:ln cap="flat" cmpd="sng" w="19050">
            <a:solidFill>
              <a:schemeClr val="accent3"/>
            </a:solidFill>
            <a:prstDash val="solid"/>
            <a:round/>
            <a:headEnd len="med" w="med" type="none"/>
            <a:tailEnd len="med" w="med" type="none"/>
          </a:ln>
        </p:spPr>
      </p:cxnSp>
      <p:sp>
        <p:nvSpPr>
          <p:cNvPr id="3136" name="Google Shape;3136;p67"/>
          <p:cNvSpPr/>
          <p:nvPr/>
        </p:nvSpPr>
        <p:spPr>
          <a:xfrm>
            <a:off x="4918678" y="1627930"/>
            <a:ext cx="717600" cy="717600"/>
          </a:xfrm>
          <a:prstGeom prst="rect">
            <a:avLst/>
          </a:prstGeom>
          <a:solidFill>
            <a:schemeClr val="dk2"/>
          </a:solidFill>
          <a:ln cap="flat" cmpd="sng" w="76200">
            <a:solidFill>
              <a:schemeClr val="dk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4918678" y="2990130"/>
            <a:ext cx="717600" cy="717600"/>
          </a:xfrm>
          <a:prstGeom prst="rect">
            <a:avLst/>
          </a:prstGeom>
          <a:solidFill>
            <a:schemeClr val="dk2"/>
          </a:solidFill>
          <a:ln cap="flat" cmpd="sng" w="76200">
            <a:solidFill>
              <a:schemeClr val="dk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7"/>
          <p:cNvSpPr/>
          <p:nvPr/>
        </p:nvSpPr>
        <p:spPr>
          <a:xfrm>
            <a:off x="3510533" y="1627930"/>
            <a:ext cx="717600" cy="717600"/>
          </a:xfrm>
          <a:prstGeom prst="rect">
            <a:avLst/>
          </a:prstGeom>
          <a:solidFill>
            <a:schemeClr val="dk2"/>
          </a:solidFill>
          <a:ln cap="flat" cmpd="sng" w="76200">
            <a:solidFill>
              <a:schemeClr val="dk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7"/>
          <p:cNvSpPr/>
          <p:nvPr/>
        </p:nvSpPr>
        <p:spPr>
          <a:xfrm>
            <a:off x="3510533" y="2990130"/>
            <a:ext cx="717600" cy="717600"/>
          </a:xfrm>
          <a:prstGeom prst="rect">
            <a:avLst/>
          </a:prstGeom>
          <a:solidFill>
            <a:schemeClr val="dk2"/>
          </a:solidFill>
          <a:ln cap="flat" cmpd="sng" w="76200">
            <a:solidFill>
              <a:schemeClr val="dk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1" name="Google Shape;3141;p67"/>
          <p:cNvGrpSpPr/>
          <p:nvPr/>
        </p:nvGrpSpPr>
        <p:grpSpPr>
          <a:xfrm>
            <a:off x="5107888" y="1817182"/>
            <a:ext cx="340573" cy="339271"/>
            <a:chOff x="2085450" y="842250"/>
            <a:chExt cx="483700" cy="481850"/>
          </a:xfrm>
        </p:grpSpPr>
        <p:sp>
          <p:nvSpPr>
            <p:cNvPr id="3142" name="Google Shape;3142;p6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43" name="Google Shape;3143;p6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44" name="Google Shape;3144;p6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145" name="Google Shape;3145;p67"/>
          <p:cNvGrpSpPr/>
          <p:nvPr/>
        </p:nvGrpSpPr>
        <p:grpSpPr>
          <a:xfrm>
            <a:off x="3699606" y="3179391"/>
            <a:ext cx="339306" cy="339253"/>
            <a:chOff x="2685825" y="840375"/>
            <a:chExt cx="481900" cy="481825"/>
          </a:xfrm>
        </p:grpSpPr>
        <p:sp>
          <p:nvSpPr>
            <p:cNvPr id="3146" name="Google Shape;3146;p6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47" name="Google Shape;3147;p6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148" name="Google Shape;3148;p67"/>
          <p:cNvGrpSpPr/>
          <p:nvPr/>
        </p:nvGrpSpPr>
        <p:grpSpPr>
          <a:xfrm>
            <a:off x="3699706" y="1817092"/>
            <a:ext cx="339253" cy="339253"/>
            <a:chOff x="899850" y="4992125"/>
            <a:chExt cx="481825" cy="481825"/>
          </a:xfrm>
        </p:grpSpPr>
        <p:sp>
          <p:nvSpPr>
            <p:cNvPr id="3149" name="Google Shape;3149;p6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50" name="Google Shape;3150;p6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51" name="Google Shape;3151;p6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152" name="Google Shape;3152;p67"/>
          <p:cNvGrpSpPr/>
          <p:nvPr/>
        </p:nvGrpSpPr>
        <p:grpSpPr>
          <a:xfrm>
            <a:off x="5107840" y="3179292"/>
            <a:ext cx="339253" cy="339253"/>
            <a:chOff x="1492675" y="4992125"/>
            <a:chExt cx="481825" cy="481825"/>
          </a:xfrm>
        </p:grpSpPr>
        <p:sp>
          <p:nvSpPr>
            <p:cNvPr id="3153" name="Google Shape;3153;p6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54" name="Google Shape;3154;p6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155" name="Google Shape;3155;p67"/>
          <p:cNvGrpSpPr/>
          <p:nvPr/>
        </p:nvGrpSpPr>
        <p:grpSpPr>
          <a:xfrm>
            <a:off x="7943225" y="663125"/>
            <a:ext cx="961550" cy="803100"/>
            <a:chOff x="4781075" y="719300"/>
            <a:chExt cx="961550" cy="803100"/>
          </a:xfrm>
        </p:grpSpPr>
        <p:sp>
          <p:nvSpPr>
            <p:cNvPr id="3156" name="Google Shape;3156;p67"/>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9" name="Google Shape;3159;p67"/>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0" name="Google Shape;3160;p67"/>
          <p:cNvGrpSpPr/>
          <p:nvPr/>
        </p:nvGrpSpPr>
        <p:grpSpPr>
          <a:xfrm>
            <a:off x="335537" y="4048789"/>
            <a:ext cx="1096269" cy="606406"/>
            <a:chOff x="239224" y="3962464"/>
            <a:chExt cx="1096269" cy="606406"/>
          </a:xfrm>
        </p:grpSpPr>
        <p:grpSp>
          <p:nvGrpSpPr>
            <p:cNvPr id="3161" name="Google Shape;3161;p67"/>
            <p:cNvGrpSpPr/>
            <p:nvPr/>
          </p:nvGrpSpPr>
          <p:grpSpPr>
            <a:xfrm>
              <a:off x="923960" y="4386623"/>
              <a:ext cx="411533" cy="180447"/>
              <a:chOff x="7800560" y="4390223"/>
              <a:chExt cx="411533" cy="180447"/>
            </a:xfrm>
          </p:grpSpPr>
          <p:sp>
            <p:nvSpPr>
              <p:cNvPr id="3162" name="Google Shape;3162;p67"/>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67"/>
            <p:cNvGrpSpPr/>
            <p:nvPr/>
          </p:nvGrpSpPr>
          <p:grpSpPr>
            <a:xfrm>
              <a:off x="239224" y="3962464"/>
              <a:ext cx="550856" cy="606406"/>
              <a:chOff x="8259624" y="3964264"/>
              <a:chExt cx="550856" cy="606406"/>
            </a:xfrm>
          </p:grpSpPr>
          <p:sp>
            <p:nvSpPr>
              <p:cNvPr id="3183" name="Google Shape;3183;p67"/>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7"/>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7"/>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41"/>
          <p:cNvSpPr/>
          <p:nvPr/>
        </p:nvSpPr>
        <p:spPr>
          <a:xfrm>
            <a:off x="1823400" y="3899275"/>
            <a:ext cx="2025300" cy="330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1"/>
          <p:cNvSpPr/>
          <p:nvPr/>
        </p:nvSpPr>
        <p:spPr>
          <a:xfrm>
            <a:off x="1017700" y="4194225"/>
            <a:ext cx="1622400" cy="330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 name="Google Shape;574;p41"/>
          <p:cNvGrpSpPr/>
          <p:nvPr/>
        </p:nvGrpSpPr>
        <p:grpSpPr>
          <a:xfrm>
            <a:off x="462644" y="538690"/>
            <a:ext cx="961539" cy="952419"/>
            <a:chOff x="8613198" y="598525"/>
            <a:chExt cx="1210853" cy="1199368"/>
          </a:xfrm>
        </p:grpSpPr>
        <p:sp>
          <p:nvSpPr>
            <p:cNvPr id="575" name="Google Shape;575;p41"/>
            <p:cNvSpPr/>
            <p:nvPr/>
          </p:nvSpPr>
          <p:spPr>
            <a:xfrm>
              <a:off x="8613198" y="694711"/>
              <a:ext cx="1210853" cy="1103182"/>
            </a:xfrm>
            <a:custGeom>
              <a:rect b="b" l="l" r="r" t="t"/>
              <a:pathLst>
                <a:path extrusionOk="0" h="66557" w="73053">
                  <a:moveTo>
                    <a:pt x="36527" y="0"/>
                  </a:moveTo>
                  <a:cubicBezTo>
                    <a:pt x="28012" y="0"/>
                    <a:pt x="19498" y="3252"/>
                    <a:pt x="13010" y="9757"/>
                  </a:cubicBezTo>
                  <a:cubicBezTo>
                    <a:pt x="1" y="22733"/>
                    <a:pt x="1" y="43815"/>
                    <a:pt x="13010" y="56824"/>
                  </a:cubicBezTo>
                  <a:cubicBezTo>
                    <a:pt x="19498" y="63312"/>
                    <a:pt x="28012" y="66556"/>
                    <a:pt x="36527" y="66556"/>
                  </a:cubicBezTo>
                  <a:cubicBezTo>
                    <a:pt x="45041" y="66556"/>
                    <a:pt x="53556" y="63312"/>
                    <a:pt x="60044" y="56824"/>
                  </a:cubicBezTo>
                  <a:cubicBezTo>
                    <a:pt x="73053" y="43815"/>
                    <a:pt x="73053" y="22733"/>
                    <a:pt x="60044" y="9757"/>
                  </a:cubicBezTo>
                  <a:cubicBezTo>
                    <a:pt x="53556" y="3252"/>
                    <a:pt x="45041" y="0"/>
                    <a:pt x="365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1"/>
            <p:cNvSpPr/>
            <p:nvPr/>
          </p:nvSpPr>
          <p:spPr>
            <a:xfrm>
              <a:off x="9218615" y="828225"/>
              <a:ext cx="602120" cy="846502"/>
            </a:xfrm>
            <a:custGeom>
              <a:rect b="b" l="l" r="r" t="t"/>
              <a:pathLst>
                <a:path extrusionOk="0" h="51071" w="36327">
                  <a:moveTo>
                    <a:pt x="25986" y="1"/>
                  </a:moveTo>
                  <a:lnTo>
                    <a:pt x="23884" y="2036"/>
                  </a:lnTo>
                  <a:lnTo>
                    <a:pt x="1" y="25219"/>
                  </a:lnTo>
                  <a:lnTo>
                    <a:pt x="23351" y="49003"/>
                  </a:lnTo>
                  <a:lnTo>
                    <a:pt x="25386" y="51071"/>
                  </a:lnTo>
                  <a:cubicBezTo>
                    <a:pt x="31990" y="44566"/>
                    <a:pt x="36127" y="35593"/>
                    <a:pt x="36227" y="25586"/>
                  </a:cubicBezTo>
                  <a:cubicBezTo>
                    <a:pt x="36327" y="15679"/>
                    <a:pt x="32457" y="6572"/>
                    <a:pt x="259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1"/>
            <p:cNvSpPr/>
            <p:nvPr/>
          </p:nvSpPr>
          <p:spPr>
            <a:xfrm>
              <a:off x="9213095" y="598525"/>
              <a:ext cx="470531" cy="647701"/>
            </a:xfrm>
            <a:custGeom>
              <a:rect b="b" l="l" r="r" t="t"/>
              <a:pathLst>
                <a:path extrusionOk="0" h="39077" w="28388">
                  <a:moveTo>
                    <a:pt x="258" y="1"/>
                  </a:moveTo>
                  <a:cubicBezTo>
                    <a:pt x="174" y="1"/>
                    <a:pt x="89" y="4"/>
                    <a:pt x="0" y="16"/>
                  </a:cubicBezTo>
                  <a:lnTo>
                    <a:pt x="34" y="2884"/>
                  </a:lnTo>
                  <a:lnTo>
                    <a:pt x="100" y="5820"/>
                  </a:lnTo>
                  <a:lnTo>
                    <a:pt x="367" y="39077"/>
                  </a:lnTo>
                  <a:lnTo>
                    <a:pt x="24284" y="15894"/>
                  </a:lnTo>
                  <a:lnTo>
                    <a:pt x="26352" y="13859"/>
                  </a:lnTo>
                  <a:lnTo>
                    <a:pt x="28387" y="11857"/>
                  </a:lnTo>
                  <a:cubicBezTo>
                    <a:pt x="21382" y="4652"/>
                    <a:pt x="11642" y="82"/>
                    <a:pt x="767" y="16"/>
                  </a:cubicBezTo>
                  <a:cubicBezTo>
                    <a:pt x="590" y="16"/>
                    <a:pt x="426"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41"/>
          <p:cNvSpPr txBox="1"/>
          <p:nvPr>
            <p:ph type="title"/>
          </p:nvPr>
        </p:nvSpPr>
        <p:spPr>
          <a:xfrm>
            <a:off x="4225800" y="1049725"/>
            <a:ext cx="4198200" cy="124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579" name="Google Shape;579;p41"/>
          <p:cNvSpPr txBox="1"/>
          <p:nvPr>
            <p:ph idx="1" type="subTitle"/>
          </p:nvPr>
        </p:nvSpPr>
        <p:spPr>
          <a:xfrm>
            <a:off x="4585350" y="2182830"/>
            <a:ext cx="3479100" cy="9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a:t>
            </a:r>
            <a:r>
              <a:rPr lang="en"/>
              <a:t>can</a:t>
            </a:r>
            <a:r>
              <a:rPr lang="en"/>
              <a:t> be the part of the presentation where you can introduce yourself, write your email...</a:t>
            </a:r>
            <a:endParaRPr/>
          </a:p>
        </p:txBody>
      </p:sp>
      <p:grpSp>
        <p:nvGrpSpPr>
          <p:cNvPr id="580" name="Google Shape;580;p41"/>
          <p:cNvGrpSpPr/>
          <p:nvPr/>
        </p:nvGrpSpPr>
        <p:grpSpPr>
          <a:xfrm>
            <a:off x="2226918" y="665541"/>
            <a:ext cx="1555694" cy="3391727"/>
            <a:chOff x="6301325" y="600875"/>
            <a:chExt cx="1798075" cy="3920165"/>
          </a:xfrm>
        </p:grpSpPr>
        <p:sp>
          <p:nvSpPr>
            <p:cNvPr id="581" name="Google Shape;581;p41"/>
            <p:cNvSpPr/>
            <p:nvPr/>
          </p:nvSpPr>
          <p:spPr>
            <a:xfrm>
              <a:off x="6488968" y="2454704"/>
              <a:ext cx="1000725" cy="2066302"/>
            </a:xfrm>
            <a:custGeom>
              <a:rect b="b" l="l" r="r" t="t"/>
              <a:pathLst>
                <a:path extrusionOk="0" h="100440" w="40029">
                  <a:moveTo>
                    <a:pt x="0" y="0"/>
                  </a:moveTo>
                  <a:lnTo>
                    <a:pt x="0" y="95069"/>
                  </a:lnTo>
                  <a:lnTo>
                    <a:pt x="32523" y="100439"/>
                  </a:lnTo>
                  <a:lnTo>
                    <a:pt x="40029" y="95069"/>
                  </a:lnTo>
                  <a:lnTo>
                    <a:pt x="400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1"/>
            <p:cNvSpPr/>
            <p:nvPr/>
          </p:nvSpPr>
          <p:spPr>
            <a:xfrm>
              <a:off x="6301334" y="2588980"/>
              <a:ext cx="1000750" cy="1932060"/>
            </a:xfrm>
            <a:custGeom>
              <a:rect b="b" l="l" r="r" t="t"/>
              <a:pathLst>
                <a:path extrusionOk="0" h="95070" w="40030">
                  <a:moveTo>
                    <a:pt x="1" y="1"/>
                  </a:moveTo>
                  <a:lnTo>
                    <a:pt x="1" y="95069"/>
                  </a:lnTo>
                  <a:lnTo>
                    <a:pt x="40029" y="95069"/>
                  </a:lnTo>
                  <a:lnTo>
                    <a:pt x="400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1"/>
            <p:cNvSpPr/>
            <p:nvPr/>
          </p:nvSpPr>
          <p:spPr>
            <a:xfrm>
              <a:off x="6301325" y="2454700"/>
              <a:ext cx="1188375" cy="134275"/>
            </a:xfrm>
            <a:custGeom>
              <a:rect b="b" l="l" r="r" t="t"/>
              <a:pathLst>
                <a:path extrusionOk="0" h="5371" w="47535">
                  <a:moveTo>
                    <a:pt x="7506" y="0"/>
                  </a:moveTo>
                  <a:lnTo>
                    <a:pt x="1" y="5371"/>
                  </a:lnTo>
                  <a:lnTo>
                    <a:pt x="40029" y="5371"/>
                  </a:lnTo>
                  <a:lnTo>
                    <a:pt x="475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1"/>
            <p:cNvSpPr/>
            <p:nvPr/>
          </p:nvSpPr>
          <p:spPr>
            <a:xfrm>
              <a:off x="6855050" y="600875"/>
              <a:ext cx="47575" cy="1919725"/>
            </a:xfrm>
            <a:custGeom>
              <a:rect b="b" l="l" r="r" t="t"/>
              <a:pathLst>
                <a:path extrusionOk="0" h="76789" w="1903">
                  <a:moveTo>
                    <a:pt x="1" y="0"/>
                  </a:moveTo>
                  <a:lnTo>
                    <a:pt x="1" y="76789"/>
                  </a:lnTo>
                  <a:lnTo>
                    <a:pt x="1902" y="76789"/>
                  </a:lnTo>
                  <a:lnTo>
                    <a:pt x="19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1"/>
            <p:cNvSpPr/>
            <p:nvPr/>
          </p:nvSpPr>
          <p:spPr>
            <a:xfrm>
              <a:off x="6855050" y="614225"/>
              <a:ext cx="1244350" cy="681600"/>
            </a:xfrm>
            <a:custGeom>
              <a:rect b="b" l="l" r="r" t="t"/>
              <a:pathLst>
                <a:path extrusionOk="0" h="27264" w="49774">
                  <a:moveTo>
                    <a:pt x="46167" y="0"/>
                  </a:moveTo>
                  <a:cubicBezTo>
                    <a:pt x="46167" y="0"/>
                    <a:pt x="43879" y="1357"/>
                    <a:pt x="35092" y="1357"/>
                  </a:cubicBezTo>
                  <a:cubicBezTo>
                    <a:pt x="32601" y="1357"/>
                    <a:pt x="29586" y="1248"/>
                    <a:pt x="25953" y="967"/>
                  </a:cubicBezTo>
                  <a:cubicBezTo>
                    <a:pt x="21911" y="648"/>
                    <a:pt x="18290" y="528"/>
                    <a:pt x="15128" y="528"/>
                  </a:cubicBezTo>
                  <a:cubicBezTo>
                    <a:pt x="5397" y="528"/>
                    <a:pt x="1" y="1668"/>
                    <a:pt x="1" y="1668"/>
                  </a:cubicBezTo>
                  <a:lnTo>
                    <a:pt x="1" y="27153"/>
                  </a:lnTo>
                  <a:cubicBezTo>
                    <a:pt x="1304" y="26384"/>
                    <a:pt x="5086" y="26124"/>
                    <a:pt x="10021" y="26124"/>
                  </a:cubicBezTo>
                  <a:cubicBezTo>
                    <a:pt x="20348" y="26124"/>
                    <a:pt x="35723" y="27263"/>
                    <a:pt x="43987" y="27263"/>
                  </a:cubicBezTo>
                  <a:cubicBezTo>
                    <a:pt x="47536" y="27263"/>
                    <a:pt x="49774" y="27053"/>
                    <a:pt x="49736" y="26452"/>
                  </a:cubicBezTo>
                  <a:cubicBezTo>
                    <a:pt x="49570" y="23784"/>
                    <a:pt x="44066" y="14977"/>
                    <a:pt x="42898" y="12142"/>
                  </a:cubicBezTo>
                  <a:cubicBezTo>
                    <a:pt x="41731" y="9307"/>
                    <a:pt x="46167" y="1"/>
                    <a:pt x="46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1"/>
            <p:cNvSpPr/>
            <p:nvPr/>
          </p:nvSpPr>
          <p:spPr>
            <a:xfrm>
              <a:off x="6921775" y="652575"/>
              <a:ext cx="1109050" cy="607500"/>
            </a:xfrm>
            <a:custGeom>
              <a:rect b="b" l="l" r="r" t="t"/>
              <a:pathLst>
                <a:path extrusionOk="0" h="24300" w="44362">
                  <a:moveTo>
                    <a:pt x="41163" y="1"/>
                  </a:moveTo>
                  <a:cubicBezTo>
                    <a:pt x="41163" y="1"/>
                    <a:pt x="39126" y="1202"/>
                    <a:pt x="31232" y="1202"/>
                  </a:cubicBezTo>
                  <a:cubicBezTo>
                    <a:pt x="29024" y="1202"/>
                    <a:pt x="26358" y="1108"/>
                    <a:pt x="23150" y="868"/>
                  </a:cubicBezTo>
                  <a:cubicBezTo>
                    <a:pt x="19534" y="588"/>
                    <a:pt x="16297" y="483"/>
                    <a:pt x="13471" y="483"/>
                  </a:cubicBezTo>
                  <a:cubicBezTo>
                    <a:pt x="4827" y="483"/>
                    <a:pt x="34" y="1468"/>
                    <a:pt x="34" y="1468"/>
                  </a:cubicBezTo>
                  <a:lnTo>
                    <a:pt x="0" y="1468"/>
                  </a:lnTo>
                  <a:lnTo>
                    <a:pt x="0" y="24185"/>
                  </a:lnTo>
                  <a:cubicBezTo>
                    <a:pt x="1158" y="23501"/>
                    <a:pt x="4511" y="23270"/>
                    <a:pt x="8887" y="23270"/>
                  </a:cubicBezTo>
                  <a:cubicBezTo>
                    <a:pt x="18116" y="23270"/>
                    <a:pt x="31899" y="24300"/>
                    <a:pt x="39263" y="24300"/>
                  </a:cubicBezTo>
                  <a:cubicBezTo>
                    <a:pt x="42392" y="24300"/>
                    <a:pt x="44362" y="24114"/>
                    <a:pt x="44332" y="23584"/>
                  </a:cubicBezTo>
                  <a:cubicBezTo>
                    <a:pt x="44199" y="21216"/>
                    <a:pt x="39229" y="13310"/>
                    <a:pt x="38228" y="10808"/>
                  </a:cubicBezTo>
                  <a:cubicBezTo>
                    <a:pt x="37227" y="8307"/>
                    <a:pt x="41163" y="1"/>
                    <a:pt x="41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1"/>
            <p:cNvSpPr/>
            <p:nvPr/>
          </p:nvSpPr>
          <p:spPr>
            <a:xfrm>
              <a:off x="7176950" y="700325"/>
              <a:ext cx="473700" cy="431575"/>
            </a:xfrm>
            <a:custGeom>
              <a:rect b="b" l="l" r="r" t="t"/>
              <a:pathLst>
                <a:path extrusionOk="0" h="17263" w="18948">
                  <a:moveTo>
                    <a:pt x="9474" y="0"/>
                  </a:moveTo>
                  <a:cubicBezTo>
                    <a:pt x="7264" y="0"/>
                    <a:pt x="5054" y="843"/>
                    <a:pt x="3370" y="2527"/>
                  </a:cubicBezTo>
                  <a:cubicBezTo>
                    <a:pt x="1" y="5896"/>
                    <a:pt x="1" y="11367"/>
                    <a:pt x="3370" y="14736"/>
                  </a:cubicBezTo>
                  <a:cubicBezTo>
                    <a:pt x="5054" y="16420"/>
                    <a:pt x="7264" y="17263"/>
                    <a:pt x="9474" y="17263"/>
                  </a:cubicBezTo>
                  <a:cubicBezTo>
                    <a:pt x="11684" y="17263"/>
                    <a:pt x="13894" y="16420"/>
                    <a:pt x="15579" y="14736"/>
                  </a:cubicBezTo>
                  <a:cubicBezTo>
                    <a:pt x="18948" y="11367"/>
                    <a:pt x="18948" y="5896"/>
                    <a:pt x="15579" y="2527"/>
                  </a:cubicBezTo>
                  <a:cubicBezTo>
                    <a:pt x="13894" y="843"/>
                    <a:pt x="11684" y="0"/>
                    <a:pt x="9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1"/>
            <p:cNvSpPr/>
            <p:nvPr/>
          </p:nvSpPr>
          <p:spPr>
            <a:xfrm>
              <a:off x="7309550" y="757650"/>
              <a:ext cx="211000" cy="338600"/>
            </a:xfrm>
            <a:custGeom>
              <a:rect b="b" l="l" r="r" t="t"/>
              <a:pathLst>
                <a:path extrusionOk="0" h="13544" w="8440">
                  <a:moveTo>
                    <a:pt x="3636" y="3503"/>
                  </a:moveTo>
                  <a:lnTo>
                    <a:pt x="3636" y="5538"/>
                  </a:lnTo>
                  <a:cubicBezTo>
                    <a:pt x="3003" y="5371"/>
                    <a:pt x="2536" y="5071"/>
                    <a:pt x="2536" y="4570"/>
                  </a:cubicBezTo>
                  <a:cubicBezTo>
                    <a:pt x="2536" y="4070"/>
                    <a:pt x="2869" y="3670"/>
                    <a:pt x="3636" y="3503"/>
                  </a:cubicBezTo>
                  <a:close/>
                  <a:moveTo>
                    <a:pt x="5037" y="8040"/>
                  </a:moveTo>
                  <a:cubicBezTo>
                    <a:pt x="5671" y="8240"/>
                    <a:pt x="6105" y="8540"/>
                    <a:pt x="6105" y="9040"/>
                  </a:cubicBezTo>
                  <a:cubicBezTo>
                    <a:pt x="6105" y="9474"/>
                    <a:pt x="5805" y="9874"/>
                    <a:pt x="5037" y="10041"/>
                  </a:cubicBezTo>
                  <a:lnTo>
                    <a:pt x="5037" y="8040"/>
                  </a:lnTo>
                  <a:close/>
                  <a:moveTo>
                    <a:pt x="3570" y="1"/>
                  </a:moveTo>
                  <a:lnTo>
                    <a:pt x="3570" y="1568"/>
                  </a:lnTo>
                  <a:cubicBezTo>
                    <a:pt x="1335" y="1835"/>
                    <a:pt x="201" y="3103"/>
                    <a:pt x="201" y="4671"/>
                  </a:cubicBezTo>
                  <a:cubicBezTo>
                    <a:pt x="201" y="6705"/>
                    <a:pt x="2002" y="7239"/>
                    <a:pt x="3570" y="7606"/>
                  </a:cubicBezTo>
                  <a:lnTo>
                    <a:pt x="3570" y="10041"/>
                  </a:lnTo>
                  <a:cubicBezTo>
                    <a:pt x="2536" y="9941"/>
                    <a:pt x="1502" y="9574"/>
                    <a:pt x="801" y="9040"/>
                  </a:cubicBezTo>
                  <a:lnTo>
                    <a:pt x="1" y="10775"/>
                  </a:lnTo>
                  <a:cubicBezTo>
                    <a:pt x="801" y="11409"/>
                    <a:pt x="2169" y="11876"/>
                    <a:pt x="3603" y="11942"/>
                  </a:cubicBezTo>
                  <a:lnTo>
                    <a:pt x="3603" y="13544"/>
                  </a:lnTo>
                  <a:lnTo>
                    <a:pt x="5037" y="13544"/>
                  </a:lnTo>
                  <a:lnTo>
                    <a:pt x="5037" y="11909"/>
                  </a:lnTo>
                  <a:cubicBezTo>
                    <a:pt x="7339" y="11609"/>
                    <a:pt x="8440" y="10308"/>
                    <a:pt x="8407" y="8840"/>
                  </a:cubicBezTo>
                  <a:cubicBezTo>
                    <a:pt x="8373" y="6839"/>
                    <a:pt x="6639" y="6272"/>
                    <a:pt x="5037" y="5905"/>
                  </a:cubicBezTo>
                  <a:lnTo>
                    <a:pt x="5037" y="3436"/>
                  </a:lnTo>
                  <a:cubicBezTo>
                    <a:pt x="5738" y="3536"/>
                    <a:pt x="6505" y="3770"/>
                    <a:pt x="7239" y="4204"/>
                  </a:cubicBezTo>
                  <a:lnTo>
                    <a:pt x="7973" y="2436"/>
                  </a:lnTo>
                  <a:cubicBezTo>
                    <a:pt x="7172" y="1935"/>
                    <a:pt x="6138" y="1668"/>
                    <a:pt x="5037" y="1568"/>
                  </a:cubicBezTo>
                  <a:lnTo>
                    <a:pt x="503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1"/>
          <p:cNvGrpSpPr/>
          <p:nvPr/>
        </p:nvGrpSpPr>
        <p:grpSpPr>
          <a:xfrm>
            <a:off x="3264250" y="1734525"/>
            <a:ext cx="961550" cy="803100"/>
            <a:chOff x="1428800" y="3101325"/>
            <a:chExt cx="961550" cy="803100"/>
          </a:xfrm>
        </p:grpSpPr>
        <p:sp>
          <p:nvSpPr>
            <p:cNvPr id="590" name="Google Shape;590;p41"/>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1"/>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1"/>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41"/>
          <p:cNvGrpSpPr/>
          <p:nvPr/>
        </p:nvGrpSpPr>
        <p:grpSpPr>
          <a:xfrm>
            <a:off x="1352749" y="1368812"/>
            <a:ext cx="1354010" cy="3032986"/>
            <a:chOff x="3797350" y="709175"/>
            <a:chExt cx="1690400" cy="3786499"/>
          </a:xfrm>
        </p:grpSpPr>
        <p:sp>
          <p:nvSpPr>
            <p:cNvPr id="594" name="Google Shape;594;p41"/>
            <p:cNvSpPr/>
            <p:nvPr/>
          </p:nvSpPr>
          <p:spPr>
            <a:xfrm>
              <a:off x="3984999" y="3541566"/>
              <a:ext cx="1000725" cy="954082"/>
            </a:xfrm>
            <a:custGeom>
              <a:rect b="b" l="l" r="r" t="t"/>
              <a:pathLst>
                <a:path extrusionOk="0" h="58043" w="40029">
                  <a:moveTo>
                    <a:pt x="0" y="0"/>
                  </a:moveTo>
                  <a:lnTo>
                    <a:pt x="0" y="52672"/>
                  </a:lnTo>
                  <a:lnTo>
                    <a:pt x="32523" y="58042"/>
                  </a:lnTo>
                  <a:lnTo>
                    <a:pt x="40029" y="52672"/>
                  </a:lnTo>
                  <a:lnTo>
                    <a:pt x="400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1"/>
            <p:cNvSpPr/>
            <p:nvPr/>
          </p:nvSpPr>
          <p:spPr>
            <a:xfrm>
              <a:off x="3797352" y="3675834"/>
              <a:ext cx="1000750" cy="819840"/>
            </a:xfrm>
            <a:custGeom>
              <a:rect b="b" l="l" r="r" t="t"/>
              <a:pathLst>
                <a:path extrusionOk="0" h="52672" w="40030">
                  <a:moveTo>
                    <a:pt x="1" y="0"/>
                  </a:moveTo>
                  <a:lnTo>
                    <a:pt x="1" y="52671"/>
                  </a:lnTo>
                  <a:lnTo>
                    <a:pt x="40029" y="52671"/>
                  </a:lnTo>
                  <a:lnTo>
                    <a:pt x="400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1"/>
            <p:cNvSpPr/>
            <p:nvPr/>
          </p:nvSpPr>
          <p:spPr>
            <a:xfrm>
              <a:off x="3797350" y="3541568"/>
              <a:ext cx="1188375" cy="134275"/>
            </a:xfrm>
            <a:custGeom>
              <a:rect b="b" l="l" r="r" t="t"/>
              <a:pathLst>
                <a:path extrusionOk="0" h="5371" w="47535">
                  <a:moveTo>
                    <a:pt x="7506" y="0"/>
                  </a:moveTo>
                  <a:lnTo>
                    <a:pt x="1" y="5371"/>
                  </a:lnTo>
                  <a:lnTo>
                    <a:pt x="40029" y="5371"/>
                  </a:lnTo>
                  <a:lnTo>
                    <a:pt x="475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1"/>
            <p:cNvSpPr/>
            <p:nvPr/>
          </p:nvSpPr>
          <p:spPr>
            <a:xfrm>
              <a:off x="5280925" y="727275"/>
              <a:ext cx="206825" cy="215525"/>
            </a:xfrm>
            <a:custGeom>
              <a:rect b="b" l="l" r="r" t="t"/>
              <a:pathLst>
                <a:path extrusionOk="0" h="8621" w="8273">
                  <a:moveTo>
                    <a:pt x="7990" y="0"/>
                  </a:moveTo>
                  <a:cubicBezTo>
                    <a:pt x="7198" y="0"/>
                    <a:pt x="4104" y="1962"/>
                    <a:pt x="3369" y="2550"/>
                  </a:cubicBezTo>
                  <a:cubicBezTo>
                    <a:pt x="2535" y="3217"/>
                    <a:pt x="0" y="5285"/>
                    <a:pt x="0" y="5285"/>
                  </a:cubicBezTo>
                  <a:lnTo>
                    <a:pt x="2269" y="8621"/>
                  </a:lnTo>
                  <a:cubicBezTo>
                    <a:pt x="2269" y="8621"/>
                    <a:pt x="3336" y="7086"/>
                    <a:pt x="6038" y="5619"/>
                  </a:cubicBezTo>
                  <a:cubicBezTo>
                    <a:pt x="8239" y="4451"/>
                    <a:pt x="5838" y="2283"/>
                    <a:pt x="6038" y="1983"/>
                  </a:cubicBezTo>
                  <a:cubicBezTo>
                    <a:pt x="6338" y="1616"/>
                    <a:pt x="8273" y="782"/>
                    <a:pt x="8173" y="115"/>
                  </a:cubicBezTo>
                  <a:cubicBezTo>
                    <a:pt x="8161" y="36"/>
                    <a:pt x="8096" y="0"/>
                    <a:pt x="7990" y="0"/>
                  </a:cubicBez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1"/>
            <p:cNvSpPr/>
            <p:nvPr/>
          </p:nvSpPr>
          <p:spPr>
            <a:xfrm>
              <a:off x="4023350" y="1808900"/>
              <a:ext cx="96775" cy="22875"/>
            </a:xfrm>
            <a:custGeom>
              <a:rect b="b" l="l" r="r" t="t"/>
              <a:pathLst>
                <a:path extrusionOk="0" h="915" w="3871">
                  <a:moveTo>
                    <a:pt x="3701" y="0"/>
                  </a:moveTo>
                  <a:cubicBezTo>
                    <a:pt x="3679" y="0"/>
                    <a:pt x="3656" y="4"/>
                    <a:pt x="3637" y="14"/>
                  </a:cubicBezTo>
                  <a:cubicBezTo>
                    <a:pt x="2977" y="479"/>
                    <a:pt x="2230" y="607"/>
                    <a:pt x="1601" y="607"/>
                  </a:cubicBezTo>
                  <a:cubicBezTo>
                    <a:pt x="831" y="607"/>
                    <a:pt x="238" y="414"/>
                    <a:pt x="201" y="414"/>
                  </a:cubicBezTo>
                  <a:cubicBezTo>
                    <a:pt x="184" y="406"/>
                    <a:pt x="165" y="402"/>
                    <a:pt x="147" y="402"/>
                  </a:cubicBezTo>
                  <a:cubicBezTo>
                    <a:pt x="90" y="402"/>
                    <a:pt x="34" y="439"/>
                    <a:pt x="34" y="514"/>
                  </a:cubicBezTo>
                  <a:cubicBezTo>
                    <a:pt x="1" y="581"/>
                    <a:pt x="34" y="681"/>
                    <a:pt x="134" y="681"/>
                  </a:cubicBezTo>
                  <a:cubicBezTo>
                    <a:pt x="167" y="748"/>
                    <a:pt x="768" y="915"/>
                    <a:pt x="1535" y="915"/>
                  </a:cubicBezTo>
                  <a:cubicBezTo>
                    <a:pt x="2202" y="915"/>
                    <a:pt x="3036" y="815"/>
                    <a:pt x="3803" y="247"/>
                  </a:cubicBezTo>
                  <a:cubicBezTo>
                    <a:pt x="3837" y="214"/>
                    <a:pt x="3870" y="147"/>
                    <a:pt x="3837" y="47"/>
                  </a:cubicBezTo>
                  <a:cubicBezTo>
                    <a:pt x="3813" y="24"/>
                    <a:pt x="3756" y="0"/>
                    <a:pt x="3701" y="0"/>
                  </a:cubicBezTo>
                  <a:close/>
                </a:path>
              </a:pathLst>
            </a:custGeom>
            <a:solidFill>
              <a:srgbClr val="464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4469500" y="3490450"/>
              <a:ext cx="305250" cy="162475"/>
            </a:xfrm>
            <a:custGeom>
              <a:rect b="b" l="l" r="r" t="t"/>
              <a:pathLst>
                <a:path extrusionOk="0" h="6499" w="12210">
                  <a:moveTo>
                    <a:pt x="4604" y="0"/>
                  </a:moveTo>
                  <a:lnTo>
                    <a:pt x="201" y="167"/>
                  </a:lnTo>
                  <a:cubicBezTo>
                    <a:pt x="201" y="167"/>
                    <a:pt x="1" y="2469"/>
                    <a:pt x="168" y="3269"/>
                  </a:cubicBezTo>
                  <a:cubicBezTo>
                    <a:pt x="334" y="4036"/>
                    <a:pt x="1368" y="4103"/>
                    <a:pt x="2302" y="4270"/>
                  </a:cubicBezTo>
                  <a:cubicBezTo>
                    <a:pt x="3203" y="4437"/>
                    <a:pt x="3637" y="5471"/>
                    <a:pt x="5538" y="6038"/>
                  </a:cubicBezTo>
                  <a:cubicBezTo>
                    <a:pt x="6710" y="6404"/>
                    <a:pt x="7440" y="6499"/>
                    <a:pt x="8157" y="6499"/>
                  </a:cubicBezTo>
                  <a:cubicBezTo>
                    <a:pt x="8747" y="6499"/>
                    <a:pt x="9329" y="6435"/>
                    <a:pt x="10141" y="6405"/>
                  </a:cubicBezTo>
                  <a:cubicBezTo>
                    <a:pt x="11909" y="6371"/>
                    <a:pt x="12209" y="4437"/>
                    <a:pt x="9674" y="3769"/>
                  </a:cubicBezTo>
                  <a:cubicBezTo>
                    <a:pt x="7306" y="3136"/>
                    <a:pt x="4604" y="0"/>
                    <a:pt x="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1"/>
            <p:cNvSpPr/>
            <p:nvPr/>
          </p:nvSpPr>
          <p:spPr>
            <a:xfrm>
              <a:off x="4161775" y="3487100"/>
              <a:ext cx="174925" cy="186250"/>
            </a:xfrm>
            <a:custGeom>
              <a:rect b="b" l="l" r="r" t="t"/>
              <a:pathLst>
                <a:path extrusionOk="0" h="7450" w="6997">
                  <a:moveTo>
                    <a:pt x="1435" y="1"/>
                  </a:moveTo>
                  <a:cubicBezTo>
                    <a:pt x="1435" y="1"/>
                    <a:pt x="1602" y="2136"/>
                    <a:pt x="802" y="4604"/>
                  </a:cubicBezTo>
                  <a:cubicBezTo>
                    <a:pt x="1" y="7072"/>
                    <a:pt x="2936" y="7273"/>
                    <a:pt x="5005" y="7439"/>
                  </a:cubicBezTo>
                  <a:cubicBezTo>
                    <a:pt x="5088" y="7446"/>
                    <a:pt x="5167" y="7449"/>
                    <a:pt x="5240" y="7449"/>
                  </a:cubicBezTo>
                  <a:cubicBezTo>
                    <a:pt x="6996" y="7449"/>
                    <a:pt x="5694" y="5562"/>
                    <a:pt x="5438" y="3737"/>
                  </a:cubicBezTo>
                  <a:cubicBezTo>
                    <a:pt x="5171" y="1802"/>
                    <a:pt x="5171" y="634"/>
                    <a:pt x="5171" y="468"/>
                  </a:cubicBezTo>
                  <a:lnTo>
                    <a:pt x="1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1"/>
            <p:cNvSpPr/>
            <p:nvPr/>
          </p:nvSpPr>
          <p:spPr>
            <a:xfrm>
              <a:off x="4168450" y="1952350"/>
              <a:ext cx="497900" cy="1571750"/>
            </a:xfrm>
            <a:custGeom>
              <a:rect b="b" l="l" r="r" t="t"/>
              <a:pathLst>
                <a:path extrusionOk="0" h="62870" w="19916">
                  <a:moveTo>
                    <a:pt x="9987" y="0"/>
                  </a:moveTo>
                  <a:cubicBezTo>
                    <a:pt x="4995" y="0"/>
                    <a:pt x="36" y="480"/>
                    <a:pt x="1" y="480"/>
                  </a:cubicBezTo>
                  <a:lnTo>
                    <a:pt x="134" y="62158"/>
                  </a:lnTo>
                  <a:cubicBezTo>
                    <a:pt x="1224" y="62692"/>
                    <a:pt x="2280" y="62870"/>
                    <a:pt x="3204" y="62870"/>
                  </a:cubicBezTo>
                  <a:cubicBezTo>
                    <a:pt x="5053" y="62870"/>
                    <a:pt x="6372" y="62158"/>
                    <a:pt x="6372" y="62158"/>
                  </a:cubicBezTo>
                  <a:lnTo>
                    <a:pt x="9875" y="14891"/>
                  </a:lnTo>
                  <a:lnTo>
                    <a:pt x="11576" y="62058"/>
                  </a:lnTo>
                  <a:cubicBezTo>
                    <a:pt x="12399" y="62447"/>
                    <a:pt x="13347" y="62577"/>
                    <a:pt x="14247" y="62577"/>
                  </a:cubicBezTo>
                  <a:cubicBezTo>
                    <a:pt x="16046" y="62577"/>
                    <a:pt x="17647" y="62058"/>
                    <a:pt x="17647" y="62058"/>
                  </a:cubicBezTo>
                  <a:lnTo>
                    <a:pt x="19915" y="1781"/>
                  </a:lnTo>
                  <a:cubicBezTo>
                    <a:pt x="18821" y="374"/>
                    <a:pt x="14391" y="0"/>
                    <a:pt x="9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1"/>
            <p:cNvSpPr/>
            <p:nvPr/>
          </p:nvSpPr>
          <p:spPr>
            <a:xfrm>
              <a:off x="4402800" y="2121625"/>
              <a:ext cx="75900" cy="213025"/>
            </a:xfrm>
            <a:custGeom>
              <a:rect b="b" l="l" r="r" t="t"/>
              <a:pathLst>
                <a:path extrusionOk="0" h="8521" w="3036">
                  <a:moveTo>
                    <a:pt x="2855" y="1"/>
                  </a:moveTo>
                  <a:cubicBezTo>
                    <a:pt x="2838" y="1"/>
                    <a:pt x="2820" y="5"/>
                    <a:pt x="2802" y="14"/>
                  </a:cubicBezTo>
                  <a:cubicBezTo>
                    <a:pt x="2769" y="14"/>
                    <a:pt x="2702" y="81"/>
                    <a:pt x="2702" y="147"/>
                  </a:cubicBezTo>
                  <a:cubicBezTo>
                    <a:pt x="2702" y="481"/>
                    <a:pt x="1668" y="6886"/>
                    <a:pt x="1334" y="8086"/>
                  </a:cubicBezTo>
                  <a:lnTo>
                    <a:pt x="300" y="8220"/>
                  </a:lnTo>
                  <a:cubicBezTo>
                    <a:pt x="434" y="7086"/>
                    <a:pt x="1134" y="1248"/>
                    <a:pt x="1101" y="214"/>
                  </a:cubicBezTo>
                  <a:cubicBezTo>
                    <a:pt x="1101" y="156"/>
                    <a:pt x="1026" y="74"/>
                    <a:pt x="985" y="74"/>
                  </a:cubicBezTo>
                  <a:cubicBezTo>
                    <a:pt x="978" y="74"/>
                    <a:pt x="972" y="76"/>
                    <a:pt x="968" y="81"/>
                  </a:cubicBezTo>
                  <a:cubicBezTo>
                    <a:pt x="867" y="81"/>
                    <a:pt x="834" y="181"/>
                    <a:pt x="834" y="214"/>
                  </a:cubicBezTo>
                  <a:cubicBezTo>
                    <a:pt x="867" y="1348"/>
                    <a:pt x="0" y="8253"/>
                    <a:pt x="0" y="8353"/>
                  </a:cubicBezTo>
                  <a:cubicBezTo>
                    <a:pt x="0" y="8387"/>
                    <a:pt x="0" y="8420"/>
                    <a:pt x="34" y="8487"/>
                  </a:cubicBezTo>
                  <a:cubicBezTo>
                    <a:pt x="34" y="8520"/>
                    <a:pt x="100" y="8520"/>
                    <a:pt x="134" y="8520"/>
                  </a:cubicBezTo>
                  <a:lnTo>
                    <a:pt x="1468" y="8353"/>
                  </a:lnTo>
                  <a:cubicBezTo>
                    <a:pt x="1501" y="8353"/>
                    <a:pt x="1535" y="8320"/>
                    <a:pt x="1601" y="8253"/>
                  </a:cubicBezTo>
                  <a:cubicBezTo>
                    <a:pt x="1835" y="7486"/>
                    <a:pt x="3036" y="247"/>
                    <a:pt x="2969" y="81"/>
                  </a:cubicBezTo>
                  <a:cubicBezTo>
                    <a:pt x="2945" y="32"/>
                    <a:pt x="2902" y="1"/>
                    <a:pt x="2855"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1"/>
            <p:cNvSpPr/>
            <p:nvPr/>
          </p:nvSpPr>
          <p:spPr>
            <a:xfrm>
              <a:off x="4336900" y="2316275"/>
              <a:ext cx="144300" cy="26700"/>
            </a:xfrm>
            <a:custGeom>
              <a:rect b="b" l="l" r="r" t="t"/>
              <a:pathLst>
                <a:path extrusionOk="0" h="1068" w="5772">
                  <a:moveTo>
                    <a:pt x="5605" y="0"/>
                  </a:moveTo>
                  <a:cubicBezTo>
                    <a:pt x="5572" y="0"/>
                    <a:pt x="3437" y="467"/>
                    <a:pt x="134" y="767"/>
                  </a:cubicBezTo>
                  <a:cubicBezTo>
                    <a:pt x="68" y="767"/>
                    <a:pt x="1" y="834"/>
                    <a:pt x="1" y="934"/>
                  </a:cubicBezTo>
                  <a:cubicBezTo>
                    <a:pt x="1" y="1034"/>
                    <a:pt x="68" y="1068"/>
                    <a:pt x="134" y="1068"/>
                  </a:cubicBezTo>
                  <a:cubicBezTo>
                    <a:pt x="3437" y="767"/>
                    <a:pt x="5605" y="300"/>
                    <a:pt x="5638" y="300"/>
                  </a:cubicBezTo>
                  <a:cubicBezTo>
                    <a:pt x="5738" y="300"/>
                    <a:pt x="5772" y="234"/>
                    <a:pt x="5772" y="134"/>
                  </a:cubicBezTo>
                  <a:cubicBezTo>
                    <a:pt x="5772" y="67"/>
                    <a:pt x="5672" y="0"/>
                    <a:pt x="5605"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1"/>
            <p:cNvSpPr/>
            <p:nvPr/>
          </p:nvSpPr>
          <p:spPr>
            <a:xfrm>
              <a:off x="3981650" y="2302925"/>
              <a:ext cx="25875" cy="78425"/>
            </a:xfrm>
            <a:custGeom>
              <a:rect b="b" l="l" r="r" t="t"/>
              <a:pathLst>
                <a:path extrusionOk="0" h="3137" w="1035">
                  <a:moveTo>
                    <a:pt x="1002" y="0"/>
                  </a:moveTo>
                  <a:lnTo>
                    <a:pt x="1" y="234"/>
                  </a:lnTo>
                  <a:lnTo>
                    <a:pt x="301" y="3136"/>
                  </a:lnTo>
                  <a:lnTo>
                    <a:pt x="635" y="3103"/>
                  </a:lnTo>
                  <a:lnTo>
                    <a:pt x="334" y="501"/>
                  </a:lnTo>
                  <a:cubicBezTo>
                    <a:pt x="334" y="501"/>
                    <a:pt x="1002" y="401"/>
                    <a:pt x="1035" y="401"/>
                  </a:cubicBezTo>
                  <a:lnTo>
                    <a:pt x="1002" y="0"/>
                  </a:lnTo>
                  <a:close/>
                </a:path>
              </a:pathLst>
            </a:custGeom>
            <a:solidFill>
              <a:srgbClr val="E8A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1"/>
            <p:cNvSpPr/>
            <p:nvPr/>
          </p:nvSpPr>
          <p:spPr>
            <a:xfrm>
              <a:off x="3836550" y="2342125"/>
              <a:ext cx="545425" cy="497875"/>
            </a:xfrm>
            <a:custGeom>
              <a:rect b="b" l="l" r="r" t="t"/>
              <a:pathLst>
                <a:path extrusionOk="0" h="19915" w="21817">
                  <a:moveTo>
                    <a:pt x="17613" y="0"/>
                  </a:moveTo>
                  <a:lnTo>
                    <a:pt x="1" y="2269"/>
                  </a:lnTo>
                  <a:lnTo>
                    <a:pt x="134" y="17746"/>
                  </a:lnTo>
                  <a:lnTo>
                    <a:pt x="17680" y="19915"/>
                  </a:lnTo>
                  <a:lnTo>
                    <a:pt x="21649" y="19381"/>
                  </a:lnTo>
                  <a:lnTo>
                    <a:pt x="21816" y="334"/>
                  </a:lnTo>
                  <a:lnTo>
                    <a:pt x="17613" y="0"/>
                  </a:lnTo>
                  <a:close/>
                </a:path>
              </a:pathLst>
            </a:custGeom>
            <a:solidFill>
              <a:srgbClr val="1E1F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1"/>
            <p:cNvSpPr/>
            <p:nvPr/>
          </p:nvSpPr>
          <p:spPr>
            <a:xfrm>
              <a:off x="3836550" y="2342125"/>
              <a:ext cx="442000" cy="497875"/>
            </a:xfrm>
            <a:custGeom>
              <a:rect b="b" l="l" r="r" t="t"/>
              <a:pathLst>
                <a:path extrusionOk="0" h="19915" w="17680">
                  <a:moveTo>
                    <a:pt x="17613" y="0"/>
                  </a:moveTo>
                  <a:lnTo>
                    <a:pt x="1" y="2269"/>
                  </a:lnTo>
                  <a:lnTo>
                    <a:pt x="134" y="17746"/>
                  </a:lnTo>
                  <a:lnTo>
                    <a:pt x="17680" y="19915"/>
                  </a:lnTo>
                  <a:lnTo>
                    <a:pt x="17613" y="0"/>
                  </a:lnTo>
                  <a:close/>
                </a:path>
              </a:pathLst>
            </a:custGeom>
            <a:solidFill>
              <a:srgbClr val="292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1"/>
            <p:cNvSpPr/>
            <p:nvPr/>
          </p:nvSpPr>
          <p:spPr>
            <a:xfrm>
              <a:off x="3994175" y="2190050"/>
              <a:ext cx="128450" cy="175875"/>
            </a:xfrm>
            <a:custGeom>
              <a:rect b="b" l="l" r="r" t="t"/>
              <a:pathLst>
                <a:path extrusionOk="0" h="7035" w="5138">
                  <a:moveTo>
                    <a:pt x="2682" y="0"/>
                  </a:moveTo>
                  <a:cubicBezTo>
                    <a:pt x="2303" y="0"/>
                    <a:pt x="1933" y="44"/>
                    <a:pt x="1601" y="146"/>
                  </a:cubicBezTo>
                  <a:cubicBezTo>
                    <a:pt x="1301" y="980"/>
                    <a:pt x="968" y="1680"/>
                    <a:pt x="534" y="2447"/>
                  </a:cubicBezTo>
                  <a:cubicBezTo>
                    <a:pt x="300" y="2948"/>
                    <a:pt x="0" y="3481"/>
                    <a:pt x="0" y="4082"/>
                  </a:cubicBezTo>
                  <a:cubicBezTo>
                    <a:pt x="0" y="4682"/>
                    <a:pt x="367" y="5249"/>
                    <a:pt x="767" y="5750"/>
                  </a:cubicBezTo>
                  <a:cubicBezTo>
                    <a:pt x="1101" y="6150"/>
                    <a:pt x="1468" y="6584"/>
                    <a:pt x="1968" y="6817"/>
                  </a:cubicBezTo>
                  <a:cubicBezTo>
                    <a:pt x="2216" y="6959"/>
                    <a:pt x="2502" y="7035"/>
                    <a:pt x="2785" y="7035"/>
                  </a:cubicBezTo>
                  <a:cubicBezTo>
                    <a:pt x="3035" y="7035"/>
                    <a:pt x="3284" y="6976"/>
                    <a:pt x="3503" y="6850"/>
                  </a:cubicBezTo>
                  <a:cubicBezTo>
                    <a:pt x="3803" y="6750"/>
                    <a:pt x="4003" y="6417"/>
                    <a:pt x="3970" y="6083"/>
                  </a:cubicBezTo>
                  <a:cubicBezTo>
                    <a:pt x="3936" y="5850"/>
                    <a:pt x="3770" y="5683"/>
                    <a:pt x="3636" y="5483"/>
                  </a:cubicBezTo>
                  <a:cubicBezTo>
                    <a:pt x="3303" y="5016"/>
                    <a:pt x="3169" y="4415"/>
                    <a:pt x="3269" y="3815"/>
                  </a:cubicBezTo>
                  <a:cubicBezTo>
                    <a:pt x="3325" y="3769"/>
                    <a:pt x="3388" y="3748"/>
                    <a:pt x="3451" y="3748"/>
                  </a:cubicBezTo>
                  <a:cubicBezTo>
                    <a:pt x="3618" y="3748"/>
                    <a:pt x="3788" y="3889"/>
                    <a:pt x="3836" y="4082"/>
                  </a:cubicBezTo>
                  <a:cubicBezTo>
                    <a:pt x="3936" y="4315"/>
                    <a:pt x="3836" y="4582"/>
                    <a:pt x="3836" y="4816"/>
                  </a:cubicBezTo>
                  <a:cubicBezTo>
                    <a:pt x="3870" y="5083"/>
                    <a:pt x="4003" y="5349"/>
                    <a:pt x="4270" y="5349"/>
                  </a:cubicBezTo>
                  <a:cubicBezTo>
                    <a:pt x="4470" y="5349"/>
                    <a:pt x="4637" y="5149"/>
                    <a:pt x="4704" y="4982"/>
                  </a:cubicBezTo>
                  <a:cubicBezTo>
                    <a:pt x="4970" y="4515"/>
                    <a:pt x="5137" y="4015"/>
                    <a:pt x="5004" y="3581"/>
                  </a:cubicBezTo>
                  <a:cubicBezTo>
                    <a:pt x="4970" y="3315"/>
                    <a:pt x="4804" y="3081"/>
                    <a:pt x="4637" y="2814"/>
                  </a:cubicBezTo>
                  <a:cubicBezTo>
                    <a:pt x="4270" y="2180"/>
                    <a:pt x="4203" y="1513"/>
                    <a:pt x="3936" y="779"/>
                  </a:cubicBezTo>
                  <a:cubicBezTo>
                    <a:pt x="3870" y="579"/>
                    <a:pt x="3803" y="312"/>
                    <a:pt x="3603" y="179"/>
                  </a:cubicBezTo>
                  <a:cubicBezTo>
                    <a:pt x="3436" y="79"/>
                    <a:pt x="3202" y="12"/>
                    <a:pt x="3036" y="12"/>
                  </a:cubicBezTo>
                  <a:cubicBezTo>
                    <a:pt x="2918" y="4"/>
                    <a:pt x="2799" y="0"/>
                    <a:pt x="2682" y="0"/>
                  </a:cubicBez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1"/>
            <p:cNvSpPr/>
            <p:nvPr/>
          </p:nvSpPr>
          <p:spPr>
            <a:xfrm>
              <a:off x="4076725" y="2290425"/>
              <a:ext cx="50775" cy="73400"/>
            </a:xfrm>
            <a:custGeom>
              <a:rect b="b" l="l" r="r" t="t"/>
              <a:pathLst>
                <a:path extrusionOk="0" h="2936" w="2031">
                  <a:moveTo>
                    <a:pt x="14" y="499"/>
                  </a:moveTo>
                  <a:lnTo>
                    <a:pt x="1" y="500"/>
                  </a:lnTo>
                  <a:cubicBezTo>
                    <a:pt x="4" y="508"/>
                    <a:pt x="7" y="511"/>
                    <a:pt x="9" y="511"/>
                  </a:cubicBezTo>
                  <a:cubicBezTo>
                    <a:pt x="12" y="511"/>
                    <a:pt x="13" y="507"/>
                    <a:pt x="14" y="499"/>
                  </a:cubicBezTo>
                  <a:close/>
                  <a:moveTo>
                    <a:pt x="1568" y="0"/>
                  </a:moveTo>
                  <a:lnTo>
                    <a:pt x="1" y="167"/>
                  </a:lnTo>
                  <a:cubicBezTo>
                    <a:pt x="1" y="269"/>
                    <a:pt x="20" y="450"/>
                    <a:pt x="14" y="499"/>
                  </a:cubicBezTo>
                  <a:lnTo>
                    <a:pt x="14" y="499"/>
                  </a:lnTo>
                  <a:lnTo>
                    <a:pt x="1201" y="334"/>
                  </a:lnTo>
                  <a:lnTo>
                    <a:pt x="1535" y="2936"/>
                  </a:lnTo>
                  <a:cubicBezTo>
                    <a:pt x="1535" y="2936"/>
                    <a:pt x="1969" y="2902"/>
                    <a:pt x="2002" y="2902"/>
                  </a:cubicBezTo>
                  <a:cubicBezTo>
                    <a:pt x="2002" y="2902"/>
                    <a:pt x="2002" y="2902"/>
                    <a:pt x="2002" y="2902"/>
                  </a:cubicBezTo>
                  <a:cubicBezTo>
                    <a:pt x="2030" y="2902"/>
                    <a:pt x="1568" y="0"/>
                    <a:pt x="1568" y="0"/>
                  </a:cubicBezTo>
                  <a:close/>
                </a:path>
              </a:pathLst>
            </a:custGeom>
            <a:solidFill>
              <a:srgbClr val="E8A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p:nvPr/>
          </p:nvSpPr>
          <p:spPr>
            <a:xfrm>
              <a:off x="3978325" y="1273025"/>
              <a:ext cx="185150" cy="954050"/>
            </a:xfrm>
            <a:custGeom>
              <a:rect b="b" l="l" r="r" t="t"/>
              <a:pathLst>
                <a:path extrusionOk="0" h="38162" w="7406">
                  <a:moveTo>
                    <a:pt x="4003" y="0"/>
                  </a:moveTo>
                  <a:cubicBezTo>
                    <a:pt x="4003" y="0"/>
                    <a:pt x="1835" y="2802"/>
                    <a:pt x="1068" y="9741"/>
                  </a:cubicBezTo>
                  <a:cubicBezTo>
                    <a:pt x="301" y="16646"/>
                    <a:pt x="0" y="28387"/>
                    <a:pt x="301" y="31990"/>
                  </a:cubicBezTo>
                  <a:cubicBezTo>
                    <a:pt x="601" y="35626"/>
                    <a:pt x="1401" y="38128"/>
                    <a:pt x="1401" y="38128"/>
                  </a:cubicBezTo>
                  <a:cubicBezTo>
                    <a:pt x="1401" y="38128"/>
                    <a:pt x="1807" y="38162"/>
                    <a:pt x="2377" y="38162"/>
                  </a:cubicBezTo>
                  <a:cubicBezTo>
                    <a:pt x="3184" y="38162"/>
                    <a:pt x="4322" y="38093"/>
                    <a:pt x="5104" y="37761"/>
                  </a:cubicBezTo>
                  <a:cubicBezTo>
                    <a:pt x="5104" y="37761"/>
                    <a:pt x="5471" y="30255"/>
                    <a:pt x="5771" y="27487"/>
                  </a:cubicBezTo>
                  <a:cubicBezTo>
                    <a:pt x="6005" y="24751"/>
                    <a:pt x="6005" y="15111"/>
                    <a:pt x="7406" y="10841"/>
                  </a:cubicBezTo>
                  <a:cubicBezTo>
                    <a:pt x="7339" y="10841"/>
                    <a:pt x="6638" y="4103"/>
                    <a:pt x="4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1"/>
            <p:cNvSpPr/>
            <p:nvPr/>
          </p:nvSpPr>
          <p:spPr>
            <a:xfrm>
              <a:off x="4078400" y="1146350"/>
              <a:ext cx="715525" cy="1002325"/>
            </a:xfrm>
            <a:custGeom>
              <a:rect b="b" l="l" r="r" t="t"/>
              <a:pathLst>
                <a:path extrusionOk="0" h="40093" w="28621">
                  <a:moveTo>
                    <a:pt x="21188" y="1"/>
                  </a:moveTo>
                  <a:cubicBezTo>
                    <a:pt x="19073" y="1"/>
                    <a:pt x="16701" y="8"/>
                    <a:pt x="14344" y="30"/>
                  </a:cubicBezTo>
                  <a:cubicBezTo>
                    <a:pt x="7239" y="130"/>
                    <a:pt x="0" y="5067"/>
                    <a:pt x="0" y="5067"/>
                  </a:cubicBezTo>
                  <a:cubicBezTo>
                    <a:pt x="0" y="5067"/>
                    <a:pt x="2969" y="14908"/>
                    <a:pt x="3136" y="19878"/>
                  </a:cubicBezTo>
                  <a:cubicBezTo>
                    <a:pt x="3236" y="22680"/>
                    <a:pt x="3269" y="25415"/>
                    <a:pt x="3303" y="28217"/>
                  </a:cubicBezTo>
                  <a:cubicBezTo>
                    <a:pt x="3336" y="31486"/>
                    <a:pt x="3403" y="34722"/>
                    <a:pt x="2969" y="37924"/>
                  </a:cubicBezTo>
                  <a:cubicBezTo>
                    <a:pt x="2902" y="38591"/>
                    <a:pt x="2802" y="39359"/>
                    <a:pt x="3503" y="39559"/>
                  </a:cubicBezTo>
                  <a:cubicBezTo>
                    <a:pt x="3803" y="39659"/>
                    <a:pt x="4137" y="39592"/>
                    <a:pt x="4437" y="39659"/>
                  </a:cubicBezTo>
                  <a:cubicBezTo>
                    <a:pt x="5337" y="39725"/>
                    <a:pt x="6271" y="39826"/>
                    <a:pt x="7172" y="39859"/>
                  </a:cubicBezTo>
                  <a:cubicBezTo>
                    <a:pt x="9807" y="40026"/>
                    <a:pt x="12442" y="40092"/>
                    <a:pt x="15078" y="40092"/>
                  </a:cubicBezTo>
                  <a:cubicBezTo>
                    <a:pt x="16679" y="40059"/>
                    <a:pt x="18313" y="40026"/>
                    <a:pt x="19948" y="39859"/>
                  </a:cubicBezTo>
                  <a:cubicBezTo>
                    <a:pt x="20748" y="39759"/>
                    <a:pt x="21516" y="39692"/>
                    <a:pt x="22316" y="39559"/>
                  </a:cubicBezTo>
                  <a:cubicBezTo>
                    <a:pt x="23484" y="39359"/>
                    <a:pt x="24017" y="39158"/>
                    <a:pt x="24017" y="37924"/>
                  </a:cubicBezTo>
                  <a:lnTo>
                    <a:pt x="24017" y="35556"/>
                  </a:lnTo>
                  <a:cubicBezTo>
                    <a:pt x="24017" y="33354"/>
                    <a:pt x="24017" y="31153"/>
                    <a:pt x="24084" y="28918"/>
                  </a:cubicBezTo>
                  <a:cubicBezTo>
                    <a:pt x="24117" y="25916"/>
                    <a:pt x="23951" y="22813"/>
                    <a:pt x="24284" y="19845"/>
                  </a:cubicBezTo>
                  <a:cubicBezTo>
                    <a:pt x="24584" y="17409"/>
                    <a:pt x="26919" y="3833"/>
                    <a:pt x="28621" y="30"/>
                  </a:cubicBezTo>
                  <a:cubicBezTo>
                    <a:pt x="28621" y="30"/>
                    <a:pt x="25418" y="1"/>
                    <a:pt x="2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4263525" y="1147100"/>
              <a:ext cx="268550" cy="546250"/>
            </a:xfrm>
            <a:custGeom>
              <a:rect b="b" l="l" r="r" t="t"/>
              <a:pathLst>
                <a:path extrusionOk="0" h="21850" w="10742">
                  <a:moveTo>
                    <a:pt x="6872" y="0"/>
                  </a:moveTo>
                  <a:cubicBezTo>
                    <a:pt x="4504" y="34"/>
                    <a:pt x="2102" y="634"/>
                    <a:pt x="1" y="1368"/>
                  </a:cubicBezTo>
                  <a:lnTo>
                    <a:pt x="7272" y="21849"/>
                  </a:lnTo>
                  <a:cubicBezTo>
                    <a:pt x="7272" y="21849"/>
                    <a:pt x="10708" y="6839"/>
                    <a:pt x="10742" y="534"/>
                  </a:cubicBezTo>
                  <a:cubicBezTo>
                    <a:pt x="9541" y="201"/>
                    <a:pt x="8240" y="0"/>
                    <a:pt x="6872" y="0"/>
                  </a:cubicBez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4080050" y="1278175"/>
              <a:ext cx="75925" cy="315100"/>
            </a:xfrm>
            <a:custGeom>
              <a:rect b="b" l="l" r="r" t="t"/>
              <a:pathLst>
                <a:path extrusionOk="0" h="12604" w="3037">
                  <a:moveTo>
                    <a:pt x="173" y="0"/>
                  </a:moveTo>
                  <a:cubicBezTo>
                    <a:pt x="154" y="0"/>
                    <a:pt x="130" y="8"/>
                    <a:pt x="101" y="28"/>
                  </a:cubicBezTo>
                  <a:cubicBezTo>
                    <a:pt x="34" y="61"/>
                    <a:pt x="1" y="95"/>
                    <a:pt x="34" y="195"/>
                  </a:cubicBezTo>
                  <a:cubicBezTo>
                    <a:pt x="68" y="261"/>
                    <a:pt x="2536" y="8400"/>
                    <a:pt x="2770" y="12470"/>
                  </a:cubicBezTo>
                  <a:cubicBezTo>
                    <a:pt x="2770" y="12537"/>
                    <a:pt x="2836" y="12603"/>
                    <a:pt x="2903" y="12603"/>
                  </a:cubicBezTo>
                  <a:cubicBezTo>
                    <a:pt x="3003" y="12603"/>
                    <a:pt x="3036" y="12537"/>
                    <a:pt x="3036" y="12437"/>
                  </a:cubicBezTo>
                  <a:cubicBezTo>
                    <a:pt x="2736" y="8367"/>
                    <a:pt x="268" y="161"/>
                    <a:pt x="268" y="95"/>
                  </a:cubicBezTo>
                  <a:cubicBezTo>
                    <a:pt x="244" y="47"/>
                    <a:pt x="221" y="0"/>
                    <a:pt x="173"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1"/>
            <p:cNvSpPr/>
            <p:nvPr/>
          </p:nvSpPr>
          <p:spPr>
            <a:xfrm>
              <a:off x="4678825" y="1274000"/>
              <a:ext cx="29200" cy="201700"/>
            </a:xfrm>
            <a:custGeom>
              <a:rect b="b" l="l" r="r" t="t"/>
              <a:pathLst>
                <a:path extrusionOk="0" h="8068" w="1168">
                  <a:moveTo>
                    <a:pt x="192" y="0"/>
                  </a:moveTo>
                  <a:cubicBezTo>
                    <a:pt x="173" y="0"/>
                    <a:pt x="153" y="8"/>
                    <a:pt x="134" y="28"/>
                  </a:cubicBezTo>
                  <a:cubicBezTo>
                    <a:pt x="67" y="61"/>
                    <a:pt x="0" y="95"/>
                    <a:pt x="67" y="195"/>
                  </a:cubicBezTo>
                  <a:cubicBezTo>
                    <a:pt x="934" y="2630"/>
                    <a:pt x="734" y="7867"/>
                    <a:pt x="734" y="7900"/>
                  </a:cubicBezTo>
                  <a:cubicBezTo>
                    <a:pt x="668" y="8034"/>
                    <a:pt x="768" y="8067"/>
                    <a:pt x="834" y="8067"/>
                  </a:cubicBezTo>
                  <a:cubicBezTo>
                    <a:pt x="934" y="8067"/>
                    <a:pt x="968" y="8034"/>
                    <a:pt x="968" y="7934"/>
                  </a:cubicBezTo>
                  <a:cubicBezTo>
                    <a:pt x="968" y="7734"/>
                    <a:pt x="1168" y="2630"/>
                    <a:pt x="301" y="95"/>
                  </a:cubicBezTo>
                  <a:cubicBezTo>
                    <a:pt x="277" y="48"/>
                    <a:pt x="237" y="0"/>
                    <a:pt x="192"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1"/>
            <p:cNvSpPr/>
            <p:nvPr/>
          </p:nvSpPr>
          <p:spPr>
            <a:xfrm>
              <a:off x="4056700" y="1775725"/>
              <a:ext cx="63425" cy="36875"/>
            </a:xfrm>
            <a:custGeom>
              <a:rect b="b" l="l" r="r" t="t"/>
              <a:pathLst>
                <a:path extrusionOk="0" h="1475" w="2537">
                  <a:moveTo>
                    <a:pt x="1856" y="1"/>
                  </a:moveTo>
                  <a:cubicBezTo>
                    <a:pt x="1272" y="1"/>
                    <a:pt x="690" y="106"/>
                    <a:pt x="134" y="340"/>
                  </a:cubicBezTo>
                  <a:cubicBezTo>
                    <a:pt x="34" y="374"/>
                    <a:pt x="1" y="474"/>
                    <a:pt x="34" y="507"/>
                  </a:cubicBezTo>
                  <a:cubicBezTo>
                    <a:pt x="101" y="574"/>
                    <a:pt x="168" y="574"/>
                    <a:pt x="201" y="574"/>
                  </a:cubicBezTo>
                  <a:cubicBezTo>
                    <a:pt x="802" y="340"/>
                    <a:pt x="1435" y="240"/>
                    <a:pt x="2036" y="240"/>
                  </a:cubicBezTo>
                  <a:cubicBezTo>
                    <a:pt x="1535" y="374"/>
                    <a:pt x="968" y="674"/>
                    <a:pt x="268" y="1174"/>
                  </a:cubicBezTo>
                  <a:cubicBezTo>
                    <a:pt x="168" y="1208"/>
                    <a:pt x="168" y="1308"/>
                    <a:pt x="201" y="1374"/>
                  </a:cubicBezTo>
                  <a:cubicBezTo>
                    <a:pt x="168" y="1474"/>
                    <a:pt x="201" y="1474"/>
                    <a:pt x="268" y="1474"/>
                  </a:cubicBezTo>
                  <a:cubicBezTo>
                    <a:pt x="301" y="1474"/>
                    <a:pt x="301" y="1474"/>
                    <a:pt x="335" y="1408"/>
                  </a:cubicBezTo>
                  <a:cubicBezTo>
                    <a:pt x="1168" y="841"/>
                    <a:pt x="1869" y="540"/>
                    <a:pt x="2436" y="474"/>
                  </a:cubicBezTo>
                  <a:cubicBezTo>
                    <a:pt x="2469" y="474"/>
                    <a:pt x="2503" y="407"/>
                    <a:pt x="2503" y="407"/>
                  </a:cubicBezTo>
                  <a:cubicBezTo>
                    <a:pt x="2536" y="374"/>
                    <a:pt x="2536" y="340"/>
                    <a:pt x="2536" y="340"/>
                  </a:cubicBezTo>
                  <a:cubicBezTo>
                    <a:pt x="2536" y="140"/>
                    <a:pt x="2336" y="40"/>
                    <a:pt x="2102" y="7"/>
                  </a:cubicBezTo>
                  <a:cubicBezTo>
                    <a:pt x="2020" y="3"/>
                    <a:pt x="1938" y="1"/>
                    <a:pt x="1856"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4315400" y="1003650"/>
              <a:ext cx="182475" cy="250250"/>
            </a:xfrm>
            <a:custGeom>
              <a:rect b="b" l="l" r="r" t="t"/>
              <a:pathLst>
                <a:path extrusionOk="0" h="10010" w="7299">
                  <a:moveTo>
                    <a:pt x="27" y="1"/>
                  </a:moveTo>
                  <a:lnTo>
                    <a:pt x="294" y="7173"/>
                  </a:lnTo>
                  <a:cubicBezTo>
                    <a:pt x="294" y="7173"/>
                    <a:pt x="0" y="10009"/>
                    <a:pt x="4313" y="10009"/>
                  </a:cubicBezTo>
                  <a:cubicBezTo>
                    <a:pt x="4363" y="10009"/>
                    <a:pt x="4413" y="10009"/>
                    <a:pt x="4464" y="10008"/>
                  </a:cubicBezTo>
                  <a:cubicBezTo>
                    <a:pt x="4464" y="10008"/>
                    <a:pt x="7299" y="9608"/>
                    <a:pt x="7199" y="6839"/>
                  </a:cubicBezTo>
                  <a:lnTo>
                    <a:pt x="7132" y="368"/>
                  </a:lnTo>
                  <a:lnTo>
                    <a:pt x="27" y="1"/>
                  </a:ln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1"/>
            <p:cNvSpPr/>
            <p:nvPr/>
          </p:nvSpPr>
          <p:spPr>
            <a:xfrm>
              <a:off x="4316075" y="1025350"/>
              <a:ext cx="178475" cy="114425"/>
            </a:xfrm>
            <a:custGeom>
              <a:rect b="b" l="l" r="r" t="t"/>
              <a:pathLst>
                <a:path extrusionOk="0" h="4577" w="7139">
                  <a:moveTo>
                    <a:pt x="0" y="0"/>
                  </a:moveTo>
                  <a:lnTo>
                    <a:pt x="67" y="734"/>
                  </a:lnTo>
                  <a:cubicBezTo>
                    <a:pt x="1426" y="3761"/>
                    <a:pt x="3217" y="4576"/>
                    <a:pt x="4750" y="4576"/>
                  </a:cubicBezTo>
                  <a:cubicBezTo>
                    <a:pt x="5700" y="4576"/>
                    <a:pt x="6551" y="4263"/>
                    <a:pt x="7138" y="3970"/>
                  </a:cubicBezTo>
                  <a:lnTo>
                    <a:pt x="7105" y="400"/>
                  </a:lnTo>
                  <a:lnTo>
                    <a:pt x="7072" y="367"/>
                  </a:lnTo>
                  <a:lnTo>
                    <a:pt x="0" y="0"/>
                  </a:ln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1"/>
            <p:cNvSpPr/>
            <p:nvPr/>
          </p:nvSpPr>
          <p:spPr>
            <a:xfrm>
              <a:off x="4267700" y="770300"/>
              <a:ext cx="275225" cy="355700"/>
            </a:xfrm>
            <a:custGeom>
              <a:rect b="b" l="l" r="r" t="t"/>
              <a:pathLst>
                <a:path extrusionOk="0" h="14228" w="11009">
                  <a:moveTo>
                    <a:pt x="5846" y="0"/>
                  </a:moveTo>
                  <a:cubicBezTo>
                    <a:pt x="4017" y="0"/>
                    <a:pt x="2151" y="636"/>
                    <a:pt x="1068" y="2163"/>
                  </a:cubicBezTo>
                  <a:cubicBezTo>
                    <a:pt x="734" y="2597"/>
                    <a:pt x="501" y="3164"/>
                    <a:pt x="334" y="3731"/>
                  </a:cubicBezTo>
                  <a:cubicBezTo>
                    <a:pt x="0" y="5232"/>
                    <a:pt x="334" y="7100"/>
                    <a:pt x="834" y="8668"/>
                  </a:cubicBezTo>
                  <a:cubicBezTo>
                    <a:pt x="1401" y="10436"/>
                    <a:pt x="2535" y="12304"/>
                    <a:pt x="4170" y="13405"/>
                  </a:cubicBezTo>
                  <a:cubicBezTo>
                    <a:pt x="4919" y="13930"/>
                    <a:pt x="5828" y="14228"/>
                    <a:pt x="6718" y="14228"/>
                  </a:cubicBezTo>
                  <a:cubicBezTo>
                    <a:pt x="7692" y="14228"/>
                    <a:pt x="8643" y="13872"/>
                    <a:pt x="9340" y="13071"/>
                  </a:cubicBezTo>
                  <a:cubicBezTo>
                    <a:pt x="10074" y="12204"/>
                    <a:pt x="10408" y="11003"/>
                    <a:pt x="10541" y="9835"/>
                  </a:cubicBezTo>
                  <a:cubicBezTo>
                    <a:pt x="10575" y="9201"/>
                    <a:pt x="10575" y="8601"/>
                    <a:pt x="10675" y="8001"/>
                  </a:cubicBezTo>
                  <a:cubicBezTo>
                    <a:pt x="10741" y="7500"/>
                    <a:pt x="10875" y="7033"/>
                    <a:pt x="10908" y="6533"/>
                  </a:cubicBezTo>
                  <a:cubicBezTo>
                    <a:pt x="11008" y="5899"/>
                    <a:pt x="11008" y="5265"/>
                    <a:pt x="10941" y="4665"/>
                  </a:cubicBezTo>
                  <a:cubicBezTo>
                    <a:pt x="10908" y="3698"/>
                    <a:pt x="10708" y="2697"/>
                    <a:pt x="10174" y="1863"/>
                  </a:cubicBezTo>
                  <a:cubicBezTo>
                    <a:pt x="9607" y="996"/>
                    <a:pt x="8740" y="429"/>
                    <a:pt x="7739" y="228"/>
                  </a:cubicBezTo>
                  <a:cubicBezTo>
                    <a:pt x="7137" y="80"/>
                    <a:pt x="6494" y="0"/>
                    <a:pt x="5846" y="0"/>
                  </a:cubicBez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1"/>
            <p:cNvSpPr/>
            <p:nvPr/>
          </p:nvSpPr>
          <p:spPr>
            <a:xfrm>
              <a:off x="4202650" y="709175"/>
              <a:ext cx="353600" cy="275875"/>
            </a:xfrm>
            <a:custGeom>
              <a:rect b="b" l="l" r="r" t="t"/>
              <a:pathLst>
                <a:path extrusionOk="0" h="11035" w="14144">
                  <a:moveTo>
                    <a:pt x="7773" y="1"/>
                  </a:moveTo>
                  <a:cubicBezTo>
                    <a:pt x="7751" y="1"/>
                    <a:pt x="7729" y="2"/>
                    <a:pt x="7706" y="5"/>
                  </a:cubicBezTo>
                  <a:cubicBezTo>
                    <a:pt x="7472" y="5"/>
                    <a:pt x="7239" y="172"/>
                    <a:pt x="7172" y="438"/>
                  </a:cubicBezTo>
                  <a:cubicBezTo>
                    <a:pt x="6972" y="272"/>
                    <a:pt x="6739" y="105"/>
                    <a:pt x="6505" y="105"/>
                  </a:cubicBezTo>
                  <a:cubicBezTo>
                    <a:pt x="6474" y="97"/>
                    <a:pt x="6442" y="93"/>
                    <a:pt x="6411" y="93"/>
                  </a:cubicBezTo>
                  <a:cubicBezTo>
                    <a:pt x="6179" y="93"/>
                    <a:pt x="5971" y="299"/>
                    <a:pt x="5971" y="505"/>
                  </a:cubicBezTo>
                  <a:cubicBezTo>
                    <a:pt x="5849" y="359"/>
                    <a:pt x="5656" y="266"/>
                    <a:pt x="5443" y="266"/>
                  </a:cubicBezTo>
                  <a:cubicBezTo>
                    <a:pt x="5365" y="266"/>
                    <a:pt x="5285" y="278"/>
                    <a:pt x="5204" y="305"/>
                  </a:cubicBezTo>
                  <a:cubicBezTo>
                    <a:pt x="4971" y="372"/>
                    <a:pt x="4737" y="605"/>
                    <a:pt x="4670" y="839"/>
                  </a:cubicBezTo>
                  <a:cubicBezTo>
                    <a:pt x="4404" y="672"/>
                    <a:pt x="4137" y="539"/>
                    <a:pt x="3837" y="539"/>
                  </a:cubicBezTo>
                  <a:cubicBezTo>
                    <a:pt x="3536" y="605"/>
                    <a:pt x="3236" y="872"/>
                    <a:pt x="3370" y="1172"/>
                  </a:cubicBezTo>
                  <a:cubicBezTo>
                    <a:pt x="3125" y="1075"/>
                    <a:pt x="2881" y="1013"/>
                    <a:pt x="2650" y="1013"/>
                  </a:cubicBezTo>
                  <a:cubicBezTo>
                    <a:pt x="2565" y="1013"/>
                    <a:pt x="2483" y="1021"/>
                    <a:pt x="2402" y="1039"/>
                  </a:cubicBezTo>
                  <a:cubicBezTo>
                    <a:pt x="2069" y="1139"/>
                    <a:pt x="1835" y="1539"/>
                    <a:pt x="2002" y="1839"/>
                  </a:cubicBezTo>
                  <a:cubicBezTo>
                    <a:pt x="1989" y="1839"/>
                    <a:pt x="1976" y="1838"/>
                    <a:pt x="1963" y="1838"/>
                  </a:cubicBezTo>
                  <a:cubicBezTo>
                    <a:pt x="1516" y="1838"/>
                    <a:pt x="1207" y="2385"/>
                    <a:pt x="1401" y="2773"/>
                  </a:cubicBezTo>
                  <a:cubicBezTo>
                    <a:pt x="868" y="2874"/>
                    <a:pt x="467" y="3541"/>
                    <a:pt x="668" y="4108"/>
                  </a:cubicBezTo>
                  <a:cubicBezTo>
                    <a:pt x="367" y="4308"/>
                    <a:pt x="167" y="4608"/>
                    <a:pt x="67" y="4942"/>
                  </a:cubicBezTo>
                  <a:cubicBezTo>
                    <a:pt x="0" y="5275"/>
                    <a:pt x="134" y="5642"/>
                    <a:pt x="367" y="5842"/>
                  </a:cubicBezTo>
                  <a:cubicBezTo>
                    <a:pt x="167" y="6042"/>
                    <a:pt x="67" y="6343"/>
                    <a:pt x="134" y="6643"/>
                  </a:cubicBezTo>
                  <a:cubicBezTo>
                    <a:pt x="201" y="6943"/>
                    <a:pt x="401" y="7143"/>
                    <a:pt x="668" y="7210"/>
                  </a:cubicBezTo>
                  <a:cubicBezTo>
                    <a:pt x="367" y="7443"/>
                    <a:pt x="234" y="7810"/>
                    <a:pt x="367" y="8144"/>
                  </a:cubicBezTo>
                  <a:cubicBezTo>
                    <a:pt x="467" y="8478"/>
                    <a:pt x="801" y="8711"/>
                    <a:pt x="1135" y="8711"/>
                  </a:cubicBezTo>
                  <a:cubicBezTo>
                    <a:pt x="868" y="8878"/>
                    <a:pt x="801" y="9278"/>
                    <a:pt x="901" y="9512"/>
                  </a:cubicBezTo>
                  <a:cubicBezTo>
                    <a:pt x="1035" y="9812"/>
                    <a:pt x="1335" y="9979"/>
                    <a:pt x="1635" y="9979"/>
                  </a:cubicBezTo>
                  <a:cubicBezTo>
                    <a:pt x="1502" y="10179"/>
                    <a:pt x="1468" y="10446"/>
                    <a:pt x="1635" y="10612"/>
                  </a:cubicBezTo>
                  <a:cubicBezTo>
                    <a:pt x="1687" y="10700"/>
                    <a:pt x="1803" y="10750"/>
                    <a:pt x="1921" y="10750"/>
                  </a:cubicBezTo>
                  <a:cubicBezTo>
                    <a:pt x="2029" y="10750"/>
                    <a:pt x="2138" y="10708"/>
                    <a:pt x="2202" y="10612"/>
                  </a:cubicBezTo>
                  <a:lnTo>
                    <a:pt x="2202" y="10612"/>
                  </a:lnTo>
                  <a:cubicBezTo>
                    <a:pt x="2135" y="10713"/>
                    <a:pt x="2202" y="10946"/>
                    <a:pt x="2335" y="10979"/>
                  </a:cubicBezTo>
                  <a:cubicBezTo>
                    <a:pt x="2414" y="11018"/>
                    <a:pt x="2503" y="11035"/>
                    <a:pt x="2598" y="11035"/>
                  </a:cubicBezTo>
                  <a:cubicBezTo>
                    <a:pt x="2664" y="11035"/>
                    <a:pt x="2733" y="11027"/>
                    <a:pt x="2802" y="11013"/>
                  </a:cubicBezTo>
                  <a:cubicBezTo>
                    <a:pt x="2969" y="10979"/>
                    <a:pt x="3069" y="10879"/>
                    <a:pt x="3169" y="10779"/>
                  </a:cubicBezTo>
                  <a:cubicBezTo>
                    <a:pt x="3303" y="10546"/>
                    <a:pt x="3136" y="10112"/>
                    <a:pt x="3403" y="9979"/>
                  </a:cubicBezTo>
                  <a:cubicBezTo>
                    <a:pt x="3443" y="9961"/>
                    <a:pt x="3477" y="9954"/>
                    <a:pt x="3507" y="9954"/>
                  </a:cubicBezTo>
                  <a:cubicBezTo>
                    <a:pt x="3652" y="9954"/>
                    <a:pt x="3698" y="10124"/>
                    <a:pt x="3837" y="10179"/>
                  </a:cubicBezTo>
                  <a:cubicBezTo>
                    <a:pt x="3901" y="10195"/>
                    <a:pt x="3960" y="10202"/>
                    <a:pt x="4016" y="10202"/>
                  </a:cubicBezTo>
                  <a:cubicBezTo>
                    <a:pt x="4423" y="10202"/>
                    <a:pt x="4608" y="9805"/>
                    <a:pt x="4637" y="9512"/>
                  </a:cubicBezTo>
                  <a:cubicBezTo>
                    <a:pt x="4833" y="8306"/>
                    <a:pt x="4710" y="6559"/>
                    <a:pt x="4704" y="6479"/>
                  </a:cubicBezTo>
                  <a:lnTo>
                    <a:pt x="4704" y="6479"/>
                  </a:lnTo>
                  <a:cubicBezTo>
                    <a:pt x="4706" y="6490"/>
                    <a:pt x="4718" y="6495"/>
                    <a:pt x="4739" y="6495"/>
                  </a:cubicBezTo>
                  <a:cubicBezTo>
                    <a:pt x="4944" y="6495"/>
                    <a:pt x="5978" y="6002"/>
                    <a:pt x="6038" y="5942"/>
                  </a:cubicBezTo>
                  <a:cubicBezTo>
                    <a:pt x="6372" y="5676"/>
                    <a:pt x="6605" y="5309"/>
                    <a:pt x="6672" y="4875"/>
                  </a:cubicBezTo>
                  <a:cubicBezTo>
                    <a:pt x="6672" y="4808"/>
                    <a:pt x="6672" y="4541"/>
                    <a:pt x="6705" y="4508"/>
                  </a:cubicBezTo>
                  <a:cubicBezTo>
                    <a:pt x="6734" y="4470"/>
                    <a:pt x="6768" y="4456"/>
                    <a:pt x="6805" y="4456"/>
                  </a:cubicBezTo>
                  <a:cubicBezTo>
                    <a:pt x="6898" y="4456"/>
                    <a:pt x="7010" y="4541"/>
                    <a:pt x="7106" y="4541"/>
                  </a:cubicBezTo>
                  <a:cubicBezTo>
                    <a:pt x="7231" y="4579"/>
                    <a:pt x="7356" y="4598"/>
                    <a:pt x="7477" y="4598"/>
                  </a:cubicBezTo>
                  <a:cubicBezTo>
                    <a:pt x="7680" y="4598"/>
                    <a:pt x="7873" y="4546"/>
                    <a:pt x="8040" y="4441"/>
                  </a:cubicBezTo>
                  <a:lnTo>
                    <a:pt x="8306" y="4308"/>
                  </a:lnTo>
                  <a:cubicBezTo>
                    <a:pt x="8373" y="4308"/>
                    <a:pt x="8473" y="4341"/>
                    <a:pt x="8540" y="4375"/>
                  </a:cubicBezTo>
                  <a:cubicBezTo>
                    <a:pt x="8775" y="4501"/>
                    <a:pt x="9030" y="4559"/>
                    <a:pt x="9277" y="4559"/>
                  </a:cubicBezTo>
                  <a:cubicBezTo>
                    <a:pt x="9486" y="4559"/>
                    <a:pt x="9691" y="4518"/>
                    <a:pt x="9874" y="4441"/>
                  </a:cubicBezTo>
                  <a:cubicBezTo>
                    <a:pt x="9974" y="4375"/>
                    <a:pt x="10008" y="4375"/>
                    <a:pt x="10074" y="4375"/>
                  </a:cubicBezTo>
                  <a:cubicBezTo>
                    <a:pt x="10174" y="4375"/>
                    <a:pt x="10208" y="4441"/>
                    <a:pt x="10274" y="4475"/>
                  </a:cubicBezTo>
                  <a:cubicBezTo>
                    <a:pt x="10434" y="4554"/>
                    <a:pt x="10608" y="4596"/>
                    <a:pt x="10779" y="4596"/>
                  </a:cubicBezTo>
                  <a:cubicBezTo>
                    <a:pt x="10967" y="4596"/>
                    <a:pt x="11152" y="4546"/>
                    <a:pt x="11309" y="4441"/>
                  </a:cubicBezTo>
                  <a:cubicBezTo>
                    <a:pt x="11440" y="4347"/>
                    <a:pt x="11487" y="4306"/>
                    <a:pt x="11545" y="4306"/>
                  </a:cubicBezTo>
                  <a:cubicBezTo>
                    <a:pt x="11589" y="4306"/>
                    <a:pt x="11640" y="4331"/>
                    <a:pt x="11742" y="4375"/>
                  </a:cubicBezTo>
                  <a:cubicBezTo>
                    <a:pt x="11842" y="4425"/>
                    <a:pt x="11942" y="4450"/>
                    <a:pt x="12038" y="4450"/>
                  </a:cubicBezTo>
                  <a:cubicBezTo>
                    <a:pt x="12134" y="4450"/>
                    <a:pt x="12226" y="4425"/>
                    <a:pt x="12309" y="4375"/>
                  </a:cubicBezTo>
                  <a:cubicBezTo>
                    <a:pt x="12336" y="4560"/>
                    <a:pt x="12489" y="4662"/>
                    <a:pt x="12668" y="4662"/>
                  </a:cubicBezTo>
                  <a:cubicBezTo>
                    <a:pt x="12714" y="4662"/>
                    <a:pt x="12762" y="4655"/>
                    <a:pt x="12810" y="4641"/>
                  </a:cubicBezTo>
                  <a:cubicBezTo>
                    <a:pt x="12976" y="4708"/>
                    <a:pt x="13076" y="4875"/>
                    <a:pt x="13143" y="5042"/>
                  </a:cubicBezTo>
                  <a:cubicBezTo>
                    <a:pt x="13177" y="5175"/>
                    <a:pt x="13143" y="5342"/>
                    <a:pt x="13177" y="5475"/>
                  </a:cubicBezTo>
                  <a:cubicBezTo>
                    <a:pt x="13206" y="5591"/>
                    <a:pt x="13335" y="5682"/>
                    <a:pt x="13456" y="5682"/>
                  </a:cubicBezTo>
                  <a:cubicBezTo>
                    <a:pt x="13474" y="5682"/>
                    <a:pt x="13493" y="5680"/>
                    <a:pt x="13510" y="5676"/>
                  </a:cubicBezTo>
                  <a:lnTo>
                    <a:pt x="13510" y="5676"/>
                  </a:lnTo>
                  <a:cubicBezTo>
                    <a:pt x="13377" y="5809"/>
                    <a:pt x="13510" y="6042"/>
                    <a:pt x="13710" y="6042"/>
                  </a:cubicBezTo>
                  <a:cubicBezTo>
                    <a:pt x="13877" y="6042"/>
                    <a:pt x="14044" y="5876"/>
                    <a:pt x="14111" y="5709"/>
                  </a:cubicBezTo>
                  <a:cubicBezTo>
                    <a:pt x="14144" y="5509"/>
                    <a:pt x="14044" y="5309"/>
                    <a:pt x="13844" y="5275"/>
                  </a:cubicBezTo>
                  <a:cubicBezTo>
                    <a:pt x="14010" y="5175"/>
                    <a:pt x="14111" y="4975"/>
                    <a:pt x="14044" y="4775"/>
                  </a:cubicBezTo>
                  <a:cubicBezTo>
                    <a:pt x="14010" y="4541"/>
                    <a:pt x="13844" y="4441"/>
                    <a:pt x="13644" y="4375"/>
                  </a:cubicBezTo>
                  <a:cubicBezTo>
                    <a:pt x="13777" y="4208"/>
                    <a:pt x="13710" y="3974"/>
                    <a:pt x="13610" y="3841"/>
                  </a:cubicBezTo>
                  <a:cubicBezTo>
                    <a:pt x="13519" y="3727"/>
                    <a:pt x="13366" y="3675"/>
                    <a:pt x="13224" y="3675"/>
                  </a:cubicBezTo>
                  <a:cubicBezTo>
                    <a:pt x="13159" y="3675"/>
                    <a:pt x="13096" y="3686"/>
                    <a:pt x="13043" y="3707"/>
                  </a:cubicBezTo>
                  <a:cubicBezTo>
                    <a:pt x="13143" y="3507"/>
                    <a:pt x="13043" y="3207"/>
                    <a:pt x="12876" y="3107"/>
                  </a:cubicBezTo>
                  <a:cubicBezTo>
                    <a:pt x="12763" y="2994"/>
                    <a:pt x="12588" y="2927"/>
                    <a:pt x="12425" y="2927"/>
                  </a:cubicBezTo>
                  <a:cubicBezTo>
                    <a:pt x="12348" y="2927"/>
                    <a:pt x="12273" y="2942"/>
                    <a:pt x="12209" y="2974"/>
                  </a:cubicBezTo>
                  <a:cubicBezTo>
                    <a:pt x="12376" y="2773"/>
                    <a:pt x="12309" y="2440"/>
                    <a:pt x="12176" y="2173"/>
                  </a:cubicBezTo>
                  <a:cubicBezTo>
                    <a:pt x="12109" y="1940"/>
                    <a:pt x="12042" y="1773"/>
                    <a:pt x="11742" y="1673"/>
                  </a:cubicBezTo>
                  <a:cubicBezTo>
                    <a:pt x="11717" y="1660"/>
                    <a:pt x="11630" y="1647"/>
                    <a:pt x="11531" y="1647"/>
                  </a:cubicBezTo>
                  <a:cubicBezTo>
                    <a:pt x="11369" y="1647"/>
                    <a:pt x="11175" y="1682"/>
                    <a:pt x="11175" y="1806"/>
                  </a:cubicBezTo>
                  <a:cubicBezTo>
                    <a:pt x="11108" y="1473"/>
                    <a:pt x="11008" y="1139"/>
                    <a:pt x="10708" y="939"/>
                  </a:cubicBezTo>
                  <a:cubicBezTo>
                    <a:pt x="10620" y="850"/>
                    <a:pt x="10498" y="810"/>
                    <a:pt x="10373" y="810"/>
                  </a:cubicBezTo>
                  <a:cubicBezTo>
                    <a:pt x="10169" y="810"/>
                    <a:pt x="9957" y="919"/>
                    <a:pt x="9874" y="1106"/>
                  </a:cubicBezTo>
                  <a:cubicBezTo>
                    <a:pt x="9874" y="705"/>
                    <a:pt x="9641" y="338"/>
                    <a:pt x="9307" y="205"/>
                  </a:cubicBezTo>
                  <a:cubicBezTo>
                    <a:pt x="9193" y="148"/>
                    <a:pt x="9064" y="122"/>
                    <a:pt x="8932" y="122"/>
                  </a:cubicBezTo>
                  <a:cubicBezTo>
                    <a:pt x="8678" y="122"/>
                    <a:pt x="8415" y="218"/>
                    <a:pt x="8240" y="372"/>
                  </a:cubicBezTo>
                  <a:cubicBezTo>
                    <a:pt x="8179" y="158"/>
                    <a:pt x="8006" y="1"/>
                    <a:pt x="7773"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1"/>
            <p:cNvSpPr/>
            <p:nvPr/>
          </p:nvSpPr>
          <p:spPr>
            <a:xfrm>
              <a:off x="4254600" y="912850"/>
              <a:ext cx="61500" cy="80625"/>
            </a:xfrm>
            <a:custGeom>
              <a:rect b="b" l="l" r="r" t="t"/>
              <a:pathLst>
                <a:path extrusionOk="0" h="3225" w="2460">
                  <a:moveTo>
                    <a:pt x="923" y="1"/>
                  </a:moveTo>
                  <a:cubicBezTo>
                    <a:pt x="292" y="1"/>
                    <a:pt x="0" y="1333"/>
                    <a:pt x="224" y="2032"/>
                  </a:cubicBezTo>
                  <a:cubicBezTo>
                    <a:pt x="391" y="2565"/>
                    <a:pt x="791" y="3032"/>
                    <a:pt x="1292" y="3199"/>
                  </a:cubicBezTo>
                  <a:cubicBezTo>
                    <a:pt x="1342" y="3216"/>
                    <a:pt x="1400" y="3224"/>
                    <a:pt x="1454" y="3224"/>
                  </a:cubicBezTo>
                  <a:cubicBezTo>
                    <a:pt x="1508" y="3224"/>
                    <a:pt x="1558" y="3216"/>
                    <a:pt x="1592" y="3199"/>
                  </a:cubicBezTo>
                  <a:cubicBezTo>
                    <a:pt x="2459" y="2732"/>
                    <a:pt x="1992" y="664"/>
                    <a:pt x="1325" y="164"/>
                  </a:cubicBezTo>
                  <a:cubicBezTo>
                    <a:pt x="1179" y="50"/>
                    <a:pt x="1045" y="1"/>
                    <a:pt x="923" y="1"/>
                  </a:cubicBez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1"/>
            <p:cNvSpPr/>
            <p:nvPr/>
          </p:nvSpPr>
          <p:spPr>
            <a:xfrm>
              <a:off x="4294525" y="931950"/>
              <a:ext cx="244225" cy="194375"/>
            </a:xfrm>
            <a:custGeom>
              <a:rect b="b" l="l" r="r" t="t"/>
              <a:pathLst>
                <a:path extrusionOk="0" h="7775" w="9769">
                  <a:moveTo>
                    <a:pt x="995" y="0"/>
                  </a:moveTo>
                  <a:lnTo>
                    <a:pt x="262" y="134"/>
                  </a:lnTo>
                  <a:cubicBezTo>
                    <a:pt x="0" y="6148"/>
                    <a:pt x="3519" y="7774"/>
                    <a:pt x="6171" y="7774"/>
                  </a:cubicBezTo>
                  <a:cubicBezTo>
                    <a:pt x="6225" y="7774"/>
                    <a:pt x="6279" y="7774"/>
                    <a:pt x="6333" y="7772"/>
                  </a:cubicBezTo>
                  <a:cubicBezTo>
                    <a:pt x="8968" y="7739"/>
                    <a:pt x="9502" y="4637"/>
                    <a:pt x="9635" y="3970"/>
                  </a:cubicBezTo>
                  <a:cubicBezTo>
                    <a:pt x="9768" y="3336"/>
                    <a:pt x="9468" y="2168"/>
                    <a:pt x="9468" y="2168"/>
                  </a:cubicBezTo>
                  <a:cubicBezTo>
                    <a:pt x="9335" y="3303"/>
                    <a:pt x="8968" y="4470"/>
                    <a:pt x="8968" y="4470"/>
                  </a:cubicBezTo>
                  <a:cubicBezTo>
                    <a:pt x="8968" y="4470"/>
                    <a:pt x="8934" y="3603"/>
                    <a:pt x="7267" y="3436"/>
                  </a:cubicBezTo>
                  <a:cubicBezTo>
                    <a:pt x="7173" y="3426"/>
                    <a:pt x="7081" y="3422"/>
                    <a:pt x="6993" y="3422"/>
                  </a:cubicBezTo>
                  <a:cubicBezTo>
                    <a:pt x="5539" y="3422"/>
                    <a:pt x="4798" y="4637"/>
                    <a:pt x="4798" y="4637"/>
                  </a:cubicBezTo>
                  <a:lnTo>
                    <a:pt x="1129" y="1935"/>
                  </a:lnTo>
                  <a:lnTo>
                    <a:pt x="995" y="0"/>
                  </a:ln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1"/>
            <p:cNvSpPr/>
            <p:nvPr/>
          </p:nvSpPr>
          <p:spPr>
            <a:xfrm>
              <a:off x="4431975" y="1031900"/>
              <a:ext cx="78425" cy="50150"/>
            </a:xfrm>
            <a:custGeom>
              <a:rect b="b" l="l" r="r" t="t"/>
              <a:pathLst>
                <a:path extrusionOk="0" h="2006" w="3137">
                  <a:moveTo>
                    <a:pt x="1690" y="1"/>
                  </a:moveTo>
                  <a:cubicBezTo>
                    <a:pt x="737" y="1"/>
                    <a:pt x="1" y="906"/>
                    <a:pt x="1" y="906"/>
                  </a:cubicBezTo>
                  <a:cubicBezTo>
                    <a:pt x="143" y="1746"/>
                    <a:pt x="355" y="2005"/>
                    <a:pt x="562" y="2005"/>
                  </a:cubicBezTo>
                  <a:cubicBezTo>
                    <a:pt x="889" y="2005"/>
                    <a:pt x="1202" y="1360"/>
                    <a:pt x="1202" y="1339"/>
                  </a:cubicBezTo>
                  <a:lnTo>
                    <a:pt x="1869" y="1339"/>
                  </a:lnTo>
                  <a:cubicBezTo>
                    <a:pt x="1994" y="1733"/>
                    <a:pt x="2143" y="1877"/>
                    <a:pt x="2295" y="1877"/>
                  </a:cubicBezTo>
                  <a:cubicBezTo>
                    <a:pt x="2708" y="1877"/>
                    <a:pt x="3136" y="806"/>
                    <a:pt x="3136" y="806"/>
                  </a:cubicBezTo>
                  <a:cubicBezTo>
                    <a:pt x="2642" y="204"/>
                    <a:pt x="2142" y="1"/>
                    <a:pt x="1690" y="1"/>
                  </a:cubicBezTo>
                  <a:close/>
                </a:path>
              </a:pathLst>
            </a:custGeom>
            <a:solidFill>
              <a:srgbClr val="905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1"/>
            <p:cNvSpPr/>
            <p:nvPr/>
          </p:nvSpPr>
          <p:spPr>
            <a:xfrm>
              <a:off x="4417800" y="928725"/>
              <a:ext cx="92600" cy="93300"/>
            </a:xfrm>
            <a:custGeom>
              <a:rect b="b" l="l" r="r" t="t"/>
              <a:pathLst>
                <a:path extrusionOk="0" h="3732" w="3704">
                  <a:moveTo>
                    <a:pt x="2948" y="1"/>
                  </a:moveTo>
                  <a:cubicBezTo>
                    <a:pt x="2930" y="1"/>
                    <a:pt x="2913" y="8"/>
                    <a:pt x="2903" y="29"/>
                  </a:cubicBezTo>
                  <a:cubicBezTo>
                    <a:pt x="2869" y="29"/>
                    <a:pt x="2836" y="96"/>
                    <a:pt x="2869" y="129"/>
                  </a:cubicBezTo>
                  <a:cubicBezTo>
                    <a:pt x="3036" y="563"/>
                    <a:pt x="3203" y="1030"/>
                    <a:pt x="3270" y="1430"/>
                  </a:cubicBezTo>
                  <a:cubicBezTo>
                    <a:pt x="3403" y="1930"/>
                    <a:pt x="3503" y="2464"/>
                    <a:pt x="3203" y="2898"/>
                  </a:cubicBezTo>
                  <a:cubicBezTo>
                    <a:pt x="2941" y="3321"/>
                    <a:pt x="2449" y="3525"/>
                    <a:pt x="1952" y="3525"/>
                  </a:cubicBezTo>
                  <a:cubicBezTo>
                    <a:pt x="1627" y="3525"/>
                    <a:pt x="1299" y="3437"/>
                    <a:pt x="1035" y="3265"/>
                  </a:cubicBezTo>
                  <a:cubicBezTo>
                    <a:pt x="601" y="3031"/>
                    <a:pt x="201" y="2531"/>
                    <a:pt x="334" y="1897"/>
                  </a:cubicBezTo>
                  <a:cubicBezTo>
                    <a:pt x="334" y="1864"/>
                    <a:pt x="267" y="1797"/>
                    <a:pt x="234" y="1764"/>
                  </a:cubicBezTo>
                  <a:cubicBezTo>
                    <a:pt x="201" y="1764"/>
                    <a:pt x="167" y="1797"/>
                    <a:pt x="101" y="1864"/>
                  </a:cubicBezTo>
                  <a:cubicBezTo>
                    <a:pt x="1" y="2431"/>
                    <a:pt x="334" y="3065"/>
                    <a:pt x="901" y="3398"/>
                  </a:cubicBezTo>
                  <a:cubicBezTo>
                    <a:pt x="1268" y="3665"/>
                    <a:pt x="1602" y="3732"/>
                    <a:pt x="2002" y="3732"/>
                  </a:cubicBezTo>
                  <a:cubicBezTo>
                    <a:pt x="2536" y="3732"/>
                    <a:pt x="3103" y="3532"/>
                    <a:pt x="3403" y="3031"/>
                  </a:cubicBezTo>
                  <a:cubicBezTo>
                    <a:pt x="3703" y="2564"/>
                    <a:pt x="3603" y="1997"/>
                    <a:pt x="3503" y="1397"/>
                  </a:cubicBezTo>
                  <a:cubicBezTo>
                    <a:pt x="3403" y="930"/>
                    <a:pt x="3236" y="529"/>
                    <a:pt x="3036" y="62"/>
                  </a:cubicBezTo>
                  <a:cubicBezTo>
                    <a:pt x="3036" y="39"/>
                    <a:pt x="2988" y="1"/>
                    <a:pt x="2948" y="1"/>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1"/>
            <p:cNvSpPr/>
            <p:nvPr/>
          </p:nvSpPr>
          <p:spPr>
            <a:xfrm>
              <a:off x="4274375" y="922150"/>
              <a:ext cx="26700" cy="54850"/>
            </a:xfrm>
            <a:custGeom>
              <a:rect b="b" l="l" r="r" t="t"/>
              <a:pathLst>
                <a:path extrusionOk="0" h="2194" w="1068">
                  <a:moveTo>
                    <a:pt x="117" y="0"/>
                  </a:moveTo>
                  <a:cubicBezTo>
                    <a:pt x="100" y="0"/>
                    <a:pt x="84" y="9"/>
                    <a:pt x="67" y="25"/>
                  </a:cubicBezTo>
                  <a:cubicBezTo>
                    <a:pt x="0" y="92"/>
                    <a:pt x="0" y="125"/>
                    <a:pt x="67" y="159"/>
                  </a:cubicBezTo>
                  <a:cubicBezTo>
                    <a:pt x="100" y="192"/>
                    <a:pt x="834" y="926"/>
                    <a:pt x="501" y="2060"/>
                  </a:cubicBezTo>
                  <a:cubicBezTo>
                    <a:pt x="467" y="2127"/>
                    <a:pt x="501" y="2160"/>
                    <a:pt x="601" y="2193"/>
                  </a:cubicBezTo>
                  <a:cubicBezTo>
                    <a:pt x="634" y="2193"/>
                    <a:pt x="667" y="2160"/>
                    <a:pt x="667" y="2127"/>
                  </a:cubicBezTo>
                  <a:cubicBezTo>
                    <a:pt x="1068" y="859"/>
                    <a:pt x="167" y="25"/>
                    <a:pt x="167" y="25"/>
                  </a:cubicBezTo>
                  <a:cubicBezTo>
                    <a:pt x="150" y="9"/>
                    <a:pt x="134" y="0"/>
                    <a:pt x="117"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1"/>
            <p:cNvSpPr/>
            <p:nvPr/>
          </p:nvSpPr>
          <p:spPr>
            <a:xfrm>
              <a:off x="4266850" y="938275"/>
              <a:ext cx="23375" cy="27875"/>
            </a:xfrm>
            <a:custGeom>
              <a:rect b="b" l="l" r="r" t="t"/>
              <a:pathLst>
                <a:path extrusionOk="0" h="1115" w="935">
                  <a:moveTo>
                    <a:pt x="804" y="0"/>
                  </a:moveTo>
                  <a:cubicBezTo>
                    <a:pt x="791" y="0"/>
                    <a:pt x="778" y="4"/>
                    <a:pt x="768" y="14"/>
                  </a:cubicBezTo>
                  <a:cubicBezTo>
                    <a:pt x="735" y="14"/>
                    <a:pt x="1" y="348"/>
                    <a:pt x="101" y="1015"/>
                  </a:cubicBezTo>
                  <a:cubicBezTo>
                    <a:pt x="134" y="1048"/>
                    <a:pt x="201" y="1115"/>
                    <a:pt x="234" y="1115"/>
                  </a:cubicBezTo>
                  <a:cubicBezTo>
                    <a:pt x="301" y="1115"/>
                    <a:pt x="301" y="1048"/>
                    <a:pt x="301" y="981"/>
                  </a:cubicBezTo>
                  <a:cubicBezTo>
                    <a:pt x="234" y="448"/>
                    <a:pt x="802" y="181"/>
                    <a:pt x="868" y="181"/>
                  </a:cubicBezTo>
                  <a:cubicBezTo>
                    <a:pt x="902" y="147"/>
                    <a:pt x="935" y="81"/>
                    <a:pt x="902" y="47"/>
                  </a:cubicBezTo>
                  <a:cubicBezTo>
                    <a:pt x="878" y="24"/>
                    <a:pt x="838" y="0"/>
                    <a:pt x="804"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1"/>
            <p:cNvSpPr/>
            <p:nvPr/>
          </p:nvSpPr>
          <p:spPr>
            <a:xfrm>
              <a:off x="4401950" y="916925"/>
              <a:ext cx="25050" cy="25050"/>
            </a:xfrm>
            <a:custGeom>
              <a:rect b="b" l="l" r="r" t="t"/>
              <a:pathLst>
                <a:path extrusionOk="0" h="1002" w="1002">
                  <a:moveTo>
                    <a:pt x="501" y="1"/>
                  </a:moveTo>
                  <a:cubicBezTo>
                    <a:pt x="234" y="1"/>
                    <a:pt x="1" y="234"/>
                    <a:pt x="1" y="501"/>
                  </a:cubicBezTo>
                  <a:cubicBezTo>
                    <a:pt x="1" y="735"/>
                    <a:pt x="201" y="1001"/>
                    <a:pt x="501" y="1001"/>
                  </a:cubicBezTo>
                  <a:cubicBezTo>
                    <a:pt x="735" y="1001"/>
                    <a:pt x="1002" y="801"/>
                    <a:pt x="1002" y="501"/>
                  </a:cubicBezTo>
                  <a:cubicBezTo>
                    <a:pt x="1002" y="234"/>
                    <a:pt x="801" y="1"/>
                    <a:pt x="501"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1"/>
            <p:cNvSpPr/>
            <p:nvPr/>
          </p:nvSpPr>
          <p:spPr>
            <a:xfrm>
              <a:off x="4502025" y="916925"/>
              <a:ext cx="25050" cy="25050"/>
            </a:xfrm>
            <a:custGeom>
              <a:rect b="b" l="l" r="r" t="t"/>
              <a:pathLst>
                <a:path extrusionOk="0" h="1002" w="1002">
                  <a:moveTo>
                    <a:pt x="501" y="1"/>
                  </a:moveTo>
                  <a:cubicBezTo>
                    <a:pt x="201" y="1"/>
                    <a:pt x="1" y="234"/>
                    <a:pt x="1" y="501"/>
                  </a:cubicBezTo>
                  <a:cubicBezTo>
                    <a:pt x="1" y="735"/>
                    <a:pt x="201" y="1001"/>
                    <a:pt x="501" y="1001"/>
                  </a:cubicBezTo>
                  <a:cubicBezTo>
                    <a:pt x="735" y="1001"/>
                    <a:pt x="1001" y="801"/>
                    <a:pt x="1001" y="501"/>
                  </a:cubicBezTo>
                  <a:cubicBezTo>
                    <a:pt x="1001" y="234"/>
                    <a:pt x="801" y="1"/>
                    <a:pt x="501"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1"/>
            <p:cNvSpPr/>
            <p:nvPr/>
          </p:nvSpPr>
          <p:spPr>
            <a:xfrm>
              <a:off x="4376100" y="882600"/>
              <a:ext cx="52575" cy="23525"/>
            </a:xfrm>
            <a:custGeom>
              <a:rect b="b" l="l" r="r" t="t"/>
              <a:pathLst>
                <a:path extrusionOk="0" h="941" w="2103">
                  <a:moveTo>
                    <a:pt x="1428" y="0"/>
                  </a:moveTo>
                  <a:cubicBezTo>
                    <a:pt x="1140" y="0"/>
                    <a:pt x="821" y="82"/>
                    <a:pt x="601" y="173"/>
                  </a:cubicBezTo>
                  <a:cubicBezTo>
                    <a:pt x="301" y="240"/>
                    <a:pt x="67" y="406"/>
                    <a:pt x="34" y="707"/>
                  </a:cubicBezTo>
                  <a:cubicBezTo>
                    <a:pt x="1" y="773"/>
                    <a:pt x="34" y="873"/>
                    <a:pt x="67" y="907"/>
                  </a:cubicBezTo>
                  <a:cubicBezTo>
                    <a:pt x="101" y="940"/>
                    <a:pt x="201" y="940"/>
                    <a:pt x="234" y="940"/>
                  </a:cubicBezTo>
                  <a:cubicBezTo>
                    <a:pt x="735" y="940"/>
                    <a:pt x="1202" y="907"/>
                    <a:pt x="1669" y="773"/>
                  </a:cubicBezTo>
                  <a:cubicBezTo>
                    <a:pt x="1835" y="740"/>
                    <a:pt x="1935" y="707"/>
                    <a:pt x="2036" y="573"/>
                  </a:cubicBezTo>
                  <a:cubicBezTo>
                    <a:pt x="2102" y="440"/>
                    <a:pt x="2069" y="273"/>
                    <a:pt x="2002" y="206"/>
                  </a:cubicBezTo>
                  <a:cubicBezTo>
                    <a:pt x="1882" y="55"/>
                    <a:pt x="1666" y="0"/>
                    <a:pt x="1428"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1"/>
            <p:cNvSpPr/>
            <p:nvPr/>
          </p:nvSpPr>
          <p:spPr>
            <a:xfrm>
              <a:off x="4487025" y="885550"/>
              <a:ext cx="53400" cy="23900"/>
            </a:xfrm>
            <a:custGeom>
              <a:rect b="b" l="l" r="r" t="t"/>
              <a:pathLst>
                <a:path extrusionOk="0" h="956" w="2136">
                  <a:moveTo>
                    <a:pt x="779" y="0"/>
                  </a:moveTo>
                  <a:cubicBezTo>
                    <a:pt x="525" y="0"/>
                    <a:pt x="279" y="60"/>
                    <a:pt x="134" y="222"/>
                  </a:cubicBezTo>
                  <a:cubicBezTo>
                    <a:pt x="67" y="288"/>
                    <a:pt x="0" y="455"/>
                    <a:pt x="100" y="589"/>
                  </a:cubicBezTo>
                  <a:cubicBezTo>
                    <a:pt x="167" y="722"/>
                    <a:pt x="300" y="755"/>
                    <a:pt x="467" y="789"/>
                  </a:cubicBezTo>
                  <a:cubicBezTo>
                    <a:pt x="934" y="922"/>
                    <a:pt x="1401" y="956"/>
                    <a:pt x="1902" y="956"/>
                  </a:cubicBezTo>
                  <a:cubicBezTo>
                    <a:pt x="1935" y="956"/>
                    <a:pt x="2002" y="956"/>
                    <a:pt x="2068" y="922"/>
                  </a:cubicBezTo>
                  <a:cubicBezTo>
                    <a:pt x="2102" y="889"/>
                    <a:pt x="2135" y="789"/>
                    <a:pt x="2102" y="722"/>
                  </a:cubicBezTo>
                  <a:cubicBezTo>
                    <a:pt x="2068" y="422"/>
                    <a:pt x="1802" y="255"/>
                    <a:pt x="1501" y="155"/>
                  </a:cubicBezTo>
                  <a:cubicBezTo>
                    <a:pt x="1329" y="69"/>
                    <a:pt x="1050" y="0"/>
                    <a:pt x="779"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1"/>
            <p:cNvSpPr/>
            <p:nvPr/>
          </p:nvSpPr>
          <p:spPr>
            <a:xfrm>
              <a:off x="4440325" y="1045475"/>
              <a:ext cx="61725" cy="11575"/>
            </a:xfrm>
            <a:custGeom>
              <a:rect b="b" l="l" r="r" t="t"/>
              <a:pathLst>
                <a:path extrusionOk="0" h="463" w="2469">
                  <a:moveTo>
                    <a:pt x="2334" y="1"/>
                  </a:moveTo>
                  <a:cubicBezTo>
                    <a:pt x="2323" y="1"/>
                    <a:pt x="2312" y="8"/>
                    <a:pt x="2302" y="29"/>
                  </a:cubicBezTo>
                  <a:cubicBezTo>
                    <a:pt x="2302" y="29"/>
                    <a:pt x="1813" y="266"/>
                    <a:pt x="1180" y="266"/>
                  </a:cubicBezTo>
                  <a:cubicBezTo>
                    <a:pt x="864" y="266"/>
                    <a:pt x="512" y="207"/>
                    <a:pt x="167" y="29"/>
                  </a:cubicBezTo>
                  <a:cubicBezTo>
                    <a:pt x="157" y="19"/>
                    <a:pt x="148" y="15"/>
                    <a:pt x="137" y="15"/>
                  </a:cubicBezTo>
                  <a:cubicBezTo>
                    <a:pt x="111" y="15"/>
                    <a:pt x="81" y="39"/>
                    <a:pt x="34" y="62"/>
                  </a:cubicBezTo>
                  <a:cubicBezTo>
                    <a:pt x="0" y="96"/>
                    <a:pt x="34" y="163"/>
                    <a:pt x="100" y="196"/>
                  </a:cubicBezTo>
                  <a:cubicBezTo>
                    <a:pt x="467" y="429"/>
                    <a:pt x="834" y="463"/>
                    <a:pt x="1201" y="463"/>
                  </a:cubicBezTo>
                  <a:cubicBezTo>
                    <a:pt x="1868" y="463"/>
                    <a:pt x="2335" y="229"/>
                    <a:pt x="2369" y="196"/>
                  </a:cubicBezTo>
                  <a:cubicBezTo>
                    <a:pt x="2435" y="163"/>
                    <a:pt x="2469" y="96"/>
                    <a:pt x="2435" y="62"/>
                  </a:cubicBezTo>
                  <a:cubicBezTo>
                    <a:pt x="2389" y="39"/>
                    <a:pt x="2359" y="1"/>
                    <a:pt x="2334" y="1"/>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1"/>
            <p:cNvSpPr/>
            <p:nvPr/>
          </p:nvSpPr>
          <p:spPr>
            <a:xfrm>
              <a:off x="4297725" y="1130425"/>
              <a:ext cx="216000" cy="139875"/>
            </a:xfrm>
            <a:custGeom>
              <a:rect b="b" l="l" r="r" t="t"/>
              <a:pathLst>
                <a:path extrusionOk="0" h="5595" w="8640">
                  <a:moveTo>
                    <a:pt x="8173" y="0"/>
                  </a:moveTo>
                  <a:lnTo>
                    <a:pt x="5738" y="2102"/>
                  </a:lnTo>
                  <a:lnTo>
                    <a:pt x="4804" y="4437"/>
                  </a:lnTo>
                  <a:lnTo>
                    <a:pt x="3669" y="2168"/>
                  </a:lnTo>
                  <a:lnTo>
                    <a:pt x="701" y="100"/>
                  </a:lnTo>
                  <a:lnTo>
                    <a:pt x="0" y="1935"/>
                  </a:lnTo>
                  <a:cubicBezTo>
                    <a:pt x="934" y="4621"/>
                    <a:pt x="2405" y="5595"/>
                    <a:pt x="4234" y="5595"/>
                  </a:cubicBezTo>
                  <a:cubicBezTo>
                    <a:pt x="4494" y="5595"/>
                    <a:pt x="4762" y="5575"/>
                    <a:pt x="5037" y="5538"/>
                  </a:cubicBezTo>
                  <a:cubicBezTo>
                    <a:pt x="7305" y="5271"/>
                    <a:pt x="8640" y="2669"/>
                    <a:pt x="8640" y="2669"/>
                  </a:cubicBezTo>
                  <a:lnTo>
                    <a:pt x="8173" y="0"/>
                  </a:lnTo>
                  <a:close/>
                </a:path>
              </a:pathLst>
            </a:custGeom>
            <a:solidFill>
              <a:srgbClr val="DAD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1"/>
            <p:cNvSpPr/>
            <p:nvPr/>
          </p:nvSpPr>
          <p:spPr>
            <a:xfrm>
              <a:off x="4297725" y="1167400"/>
              <a:ext cx="89250" cy="99800"/>
            </a:xfrm>
            <a:custGeom>
              <a:rect b="b" l="l" r="r" t="t"/>
              <a:pathLst>
                <a:path extrusionOk="0" h="3992" w="3570">
                  <a:moveTo>
                    <a:pt x="176" y="0"/>
                  </a:moveTo>
                  <a:cubicBezTo>
                    <a:pt x="144" y="0"/>
                    <a:pt x="108" y="8"/>
                    <a:pt x="67" y="22"/>
                  </a:cubicBezTo>
                  <a:cubicBezTo>
                    <a:pt x="0" y="56"/>
                    <a:pt x="0" y="156"/>
                    <a:pt x="34" y="222"/>
                  </a:cubicBezTo>
                  <a:cubicBezTo>
                    <a:pt x="2135" y="3658"/>
                    <a:pt x="2335" y="3992"/>
                    <a:pt x="2469" y="3992"/>
                  </a:cubicBezTo>
                  <a:cubicBezTo>
                    <a:pt x="2535" y="3958"/>
                    <a:pt x="2569" y="3892"/>
                    <a:pt x="2569" y="3858"/>
                  </a:cubicBezTo>
                  <a:cubicBezTo>
                    <a:pt x="2635" y="3725"/>
                    <a:pt x="3169" y="2157"/>
                    <a:pt x="3536" y="1190"/>
                  </a:cubicBezTo>
                  <a:cubicBezTo>
                    <a:pt x="3569" y="1123"/>
                    <a:pt x="3536" y="1023"/>
                    <a:pt x="3469" y="1023"/>
                  </a:cubicBezTo>
                  <a:cubicBezTo>
                    <a:pt x="3444" y="1015"/>
                    <a:pt x="3421" y="1010"/>
                    <a:pt x="3401" y="1010"/>
                  </a:cubicBezTo>
                  <a:cubicBezTo>
                    <a:pt x="3340" y="1010"/>
                    <a:pt x="3303" y="1048"/>
                    <a:pt x="3303" y="1123"/>
                  </a:cubicBezTo>
                  <a:cubicBezTo>
                    <a:pt x="2969" y="2024"/>
                    <a:pt x="2569" y="3058"/>
                    <a:pt x="2402" y="3558"/>
                  </a:cubicBezTo>
                  <a:cubicBezTo>
                    <a:pt x="2035" y="2991"/>
                    <a:pt x="1001" y="1290"/>
                    <a:pt x="300" y="56"/>
                  </a:cubicBezTo>
                  <a:cubicBezTo>
                    <a:pt x="261" y="17"/>
                    <a:pt x="222" y="0"/>
                    <a:pt x="176" y="0"/>
                  </a:cubicBezTo>
                  <a:close/>
                </a:path>
              </a:pathLst>
            </a:custGeom>
            <a:solidFill>
              <a:srgbClr val="AFB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1"/>
            <p:cNvSpPr/>
            <p:nvPr/>
          </p:nvSpPr>
          <p:spPr>
            <a:xfrm>
              <a:off x="4439475" y="1155950"/>
              <a:ext cx="70075" cy="92075"/>
            </a:xfrm>
            <a:custGeom>
              <a:rect b="b" l="l" r="r" t="t"/>
              <a:pathLst>
                <a:path extrusionOk="0" h="3683" w="2803">
                  <a:moveTo>
                    <a:pt x="2601" y="1"/>
                  </a:moveTo>
                  <a:cubicBezTo>
                    <a:pt x="2540" y="1"/>
                    <a:pt x="2503" y="38"/>
                    <a:pt x="2503" y="113"/>
                  </a:cubicBezTo>
                  <a:lnTo>
                    <a:pt x="1302" y="3282"/>
                  </a:lnTo>
                  <a:lnTo>
                    <a:pt x="234" y="1481"/>
                  </a:lnTo>
                  <a:cubicBezTo>
                    <a:pt x="215" y="1442"/>
                    <a:pt x="184" y="1426"/>
                    <a:pt x="148" y="1426"/>
                  </a:cubicBezTo>
                  <a:cubicBezTo>
                    <a:pt x="123" y="1426"/>
                    <a:pt x="95" y="1434"/>
                    <a:pt x="68" y="1448"/>
                  </a:cubicBezTo>
                  <a:cubicBezTo>
                    <a:pt x="1" y="1481"/>
                    <a:pt x="1" y="1581"/>
                    <a:pt x="34" y="1614"/>
                  </a:cubicBezTo>
                  <a:lnTo>
                    <a:pt x="1202" y="3649"/>
                  </a:lnTo>
                  <a:cubicBezTo>
                    <a:pt x="1235" y="3649"/>
                    <a:pt x="1302" y="3683"/>
                    <a:pt x="1335" y="3683"/>
                  </a:cubicBezTo>
                  <a:cubicBezTo>
                    <a:pt x="1402" y="3683"/>
                    <a:pt x="1469" y="3649"/>
                    <a:pt x="1469" y="3616"/>
                  </a:cubicBezTo>
                  <a:lnTo>
                    <a:pt x="2736" y="180"/>
                  </a:lnTo>
                  <a:cubicBezTo>
                    <a:pt x="2803" y="113"/>
                    <a:pt x="2736" y="13"/>
                    <a:pt x="2669" y="13"/>
                  </a:cubicBezTo>
                  <a:cubicBezTo>
                    <a:pt x="2644" y="5"/>
                    <a:pt x="2622" y="1"/>
                    <a:pt x="2601" y="1"/>
                  </a:cubicBezTo>
                  <a:close/>
                </a:path>
              </a:pathLst>
            </a:custGeom>
            <a:solidFill>
              <a:srgbClr val="AFB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1"/>
            <p:cNvSpPr/>
            <p:nvPr/>
          </p:nvSpPr>
          <p:spPr>
            <a:xfrm>
              <a:off x="4411975" y="1238825"/>
              <a:ext cx="40050" cy="452850"/>
            </a:xfrm>
            <a:custGeom>
              <a:rect b="b" l="l" r="r" t="t"/>
              <a:pathLst>
                <a:path extrusionOk="0" h="18114" w="1602">
                  <a:moveTo>
                    <a:pt x="134" y="1"/>
                  </a:moveTo>
                  <a:cubicBezTo>
                    <a:pt x="67" y="1"/>
                    <a:pt x="0" y="101"/>
                    <a:pt x="0" y="167"/>
                  </a:cubicBezTo>
                  <a:cubicBezTo>
                    <a:pt x="0" y="301"/>
                    <a:pt x="1301" y="13677"/>
                    <a:pt x="1234" y="18014"/>
                  </a:cubicBezTo>
                  <a:cubicBezTo>
                    <a:pt x="1234" y="18014"/>
                    <a:pt x="1301" y="18114"/>
                    <a:pt x="1401" y="18114"/>
                  </a:cubicBezTo>
                  <a:cubicBezTo>
                    <a:pt x="1468" y="18114"/>
                    <a:pt x="1501" y="18047"/>
                    <a:pt x="1501" y="17980"/>
                  </a:cubicBezTo>
                  <a:cubicBezTo>
                    <a:pt x="1601" y="13610"/>
                    <a:pt x="334" y="268"/>
                    <a:pt x="300" y="134"/>
                  </a:cubicBezTo>
                  <a:cubicBezTo>
                    <a:pt x="300" y="34"/>
                    <a:pt x="234" y="1"/>
                    <a:pt x="134" y="1"/>
                  </a:cubicBezTo>
                  <a:close/>
                </a:path>
              </a:pathLst>
            </a:custGeom>
            <a:solidFill>
              <a:srgbClr val="AFB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1"/>
            <p:cNvSpPr/>
            <p:nvPr/>
          </p:nvSpPr>
          <p:spPr>
            <a:xfrm>
              <a:off x="4231000" y="1180450"/>
              <a:ext cx="372800" cy="599625"/>
            </a:xfrm>
            <a:custGeom>
              <a:rect b="b" l="l" r="r" t="t"/>
              <a:pathLst>
                <a:path extrusionOk="0" h="23985" w="14912">
                  <a:moveTo>
                    <a:pt x="14277" y="1"/>
                  </a:moveTo>
                  <a:cubicBezTo>
                    <a:pt x="14211" y="1"/>
                    <a:pt x="14177" y="101"/>
                    <a:pt x="14177" y="134"/>
                  </a:cubicBezTo>
                  <a:lnTo>
                    <a:pt x="14611" y="8674"/>
                  </a:lnTo>
                  <a:lnTo>
                    <a:pt x="12443" y="9207"/>
                  </a:lnTo>
                  <a:cubicBezTo>
                    <a:pt x="12409" y="9207"/>
                    <a:pt x="12376" y="9274"/>
                    <a:pt x="12376" y="9341"/>
                  </a:cubicBezTo>
                  <a:cubicBezTo>
                    <a:pt x="12376" y="9374"/>
                    <a:pt x="12376" y="9474"/>
                    <a:pt x="12409" y="9474"/>
                  </a:cubicBezTo>
                  <a:lnTo>
                    <a:pt x="14011" y="10608"/>
                  </a:lnTo>
                  <a:lnTo>
                    <a:pt x="8874" y="23517"/>
                  </a:lnTo>
                  <a:lnTo>
                    <a:pt x="1235" y="10508"/>
                  </a:lnTo>
                  <a:lnTo>
                    <a:pt x="3036" y="9474"/>
                  </a:lnTo>
                  <a:cubicBezTo>
                    <a:pt x="3069" y="9441"/>
                    <a:pt x="3103" y="9374"/>
                    <a:pt x="3103" y="9307"/>
                  </a:cubicBezTo>
                  <a:cubicBezTo>
                    <a:pt x="3103" y="9274"/>
                    <a:pt x="3036" y="9207"/>
                    <a:pt x="3003" y="9174"/>
                  </a:cubicBezTo>
                  <a:lnTo>
                    <a:pt x="434" y="8974"/>
                  </a:lnTo>
                  <a:lnTo>
                    <a:pt x="234" y="501"/>
                  </a:lnTo>
                  <a:cubicBezTo>
                    <a:pt x="234" y="434"/>
                    <a:pt x="201" y="368"/>
                    <a:pt x="101" y="368"/>
                  </a:cubicBezTo>
                  <a:cubicBezTo>
                    <a:pt x="34" y="368"/>
                    <a:pt x="1" y="468"/>
                    <a:pt x="1" y="501"/>
                  </a:cubicBezTo>
                  <a:lnTo>
                    <a:pt x="201" y="9107"/>
                  </a:lnTo>
                  <a:cubicBezTo>
                    <a:pt x="201" y="9174"/>
                    <a:pt x="234" y="9207"/>
                    <a:pt x="334" y="9207"/>
                  </a:cubicBezTo>
                  <a:lnTo>
                    <a:pt x="2569" y="9374"/>
                  </a:lnTo>
                  <a:lnTo>
                    <a:pt x="1035" y="10308"/>
                  </a:lnTo>
                  <a:cubicBezTo>
                    <a:pt x="935" y="10341"/>
                    <a:pt x="935" y="10441"/>
                    <a:pt x="1001" y="10475"/>
                  </a:cubicBezTo>
                  <a:lnTo>
                    <a:pt x="8840" y="23851"/>
                  </a:lnTo>
                  <a:cubicBezTo>
                    <a:pt x="8807" y="23984"/>
                    <a:pt x="8840" y="23984"/>
                    <a:pt x="8874" y="23984"/>
                  </a:cubicBezTo>
                  <a:cubicBezTo>
                    <a:pt x="8940" y="23984"/>
                    <a:pt x="9007" y="23951"/>
                    <a:pt x="9007" y="23884"/>
                  </a:cubicBezTo>
                  <a:lnTo>
                    <a:pt x="14311" y="10608"/>
                  </a:lnTo>
                  <a:cubicBezTo>
                    <a:pt x="14344" y="10542"/>
                    <a:pt x="14311" y="10475"/>
                    <a:pt x="14244" y="10441"/>
                  </a:cubicBezTo>
                  <a:lnTo>
                    <a:pt x="12843" y="9441"/>
                  </a:lnTo>
                  <a:lnTo>
                    <a:pt x="14778" y="8940"/>
                  </a:lnTo>
                  <a:cubicBezTo>
                    <a:pt x="14878" y="8940"/>
                    <a:pt x="14911" y="8840"/>
                    <a:pt x="14878" y="8807"/>
                  </a:cubicBezTo>
                  <a:lnTo>
                    <a:pt x="14411" y="134"/>
                  </a:lnTo>
                  <a:cubicBezTo>
                    <a:pt x="14411" y="34"/>
                    <a:pt x="14344" y="1"/>
                    <a:pt x="14277"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1"/>
            <p:cNvSpPr/>
            <p:nvPr/>
          </p:nvSpPr>
          <p:spPr>
            <a:xfrm>
              <a:off x="4184300" y="2127475"/>
              <a:ext cx="473700" cy="27875"/>
            </a:xfrm>
            <a:custGeom>
              <a:rect b="b" l="l" r="r" t="t"/>
              <a:pathLst>
                <a:path extrusionOk="0" h="1115" w="18948">
                  <a:moveTo>
                    <a:pt x="18811" y="1"/>
                  </a:moveTo>
                  <a:cubicBezTo>
                    <a:pt x="18793" y="1"/>
                    <a:pt x="18772" y="5"/>
                    <a:pt x="18747" y="13"/>
                  </a:cubicBezTo>
                  <a:cubicBezTo>
                    <a:pt x="16810" y="642"/>
                    <a:pt x="13707" y="840"/>
                    <a:pt x="10586" y="840"/>
                  </a:cubicBezTo>
                  <a:cubicBezTo>
                    <a:pt x="5431" y="840"/>
                    <a:pt x="230" y="301"/>
                    <a:pt x="167" y="280"/>
                  </a:cubicBezTo>
                  <a:cubicBezTo>
                    <a:pt x="67" y="280"/>
                    <a:pt x="34" y="314"/>
                    <a:pt x="1" y="414"/>
                  </a:cubicBezTo>
                  <a:cubicBezTo>
                    <a:pt x="1" y="480"/>
                    <a:pt x="34" y="514"/>
                    <a:pt x="101" y="581"/>
                  </a:cubicBezTo>
                  <a:cubicBezTo>
                    <a:pt x="201" y="581"/>
                    <a:pt x="5438" y="1114"/>
                    <a:pt x="10608" y="1114"/>
                  </a:cubicBezTo>
                  <a:cubicBezTo>
                    <a:pt x="13744" y="1114"/>
                    <a:pt x="16879" y="914"/>
                    <a:pt x="18847" y="280"/>
                  </a:cubicBezTo>
                  <a:cubicBezTo>
                    <a:pt x="18914" y="247"/>
                    <a:pt x="18947" y="180"/>
                    <a:pt x="18914" y="114"/>
                  </a:cubicBezTo>
                  <a:cubicBezTo>
                    <a:pt x="18889" y="38"/>
                    <a:pt x="18864" y="1"/>
                    <a:pt x="18811"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1"/>
            <p:cNvSpPr/>
            <p:nvPr/>
          </p:nvSpPr>
          <p:spPr>
            <a:xfrm>
              <a:off x="4442825" y="1773375"/>
              <a:ext cx="22525" cy="381125"/>
            </a:xfrm>
            <a:custGeom>
              <a:rect b="b" l="l" r="r" t="t"/>
              <a:pathLst>
                <a:path extrusionOk="0" h="15245" w="901">
                  <a:moveTo>
                    <a:pt x="401" y="1"/>
                  </a:moveTo>
                  <a:cubicBezTo>
                    <a:pt x="334" y="1"/>
                    <a:pt x="267" y="101"/>
                    <a:pt x="267" y="134"/>
                  </a:cubicBezTo>
                  <a:cubicBezTo>
                    <a:pt x="267" y="201"/>
                    <a:pt x="601" y="9774"/>
                    <a:pt x="34" y="15045"/>
                  </a:cubicBezTo>
                  <a:cubicBezTo>
                    <a:pt x="0" y="15145"/>
                    <a:pt x="67" y="15245"/>
                    <a:pt x="167" y="15245"/>
                  </a:cubicBezTo>
                  <a:cubicBezTo>
                    <a:pt x="234" y="15245"/>
                    <a:pt x="267" y="15178"/>
                    <a:pt x="267" y="15111"/>
                  </a:cubicBezTo>
                  <a:cubicBezTo>
                    <a:pt x="901" y="9774"/>
                    <a:pt x="534" y="234"/>
                    <a:pt x="534" y="134"/>
                  </a:cubicBezTo>
                  <a:cubicBezTo>
                    <a:pt x="534" y="67"/>
                    <a:pt x="434" y="1"/>
                    <a:pt x="401"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1"/>
            <p:cNvSpPr/>
            <p:nvPr/>
          </p:nvSpPr>
          <p:spPr>
            <a:xfrm>
              <a:off x="4181800" y="1899300"/>
              <a:ext cx="156800" cy="39225"/>
            </a:xfrm>
            <a:custGeom>
              <a:rect b="b" l="l" r="r" t="t"/>
              <a:pathLst>
                <a:path extrusionOk="0" h="1569" w="6272">
                  <a:moveTo>
                    <a:pt x="5971" y="301"/>
                  </a:moveTo>
                  <a:lnTo>
                    <a:pt x="5871" y="1235"/>
                  </a:lnTo>
                  <a:lnTo>
                    <a:pt x="267" y="1301"/>
                  </a:lnTo>
                  <a:lnTo>
                    <a:pt x="334" y="401"/>
                  </a:lnTo>
                  <a:lnTo>
                    <a:pt x="5971" y="301"/>
                  </a:lnTo>
                  <a:close/>
                  <a:moveTo>
                    <a:pt x="6138" y="1"/>
                  </a:moveTo>
                  <a:lnTo>
                    <a:pt x="201" y="101"/>
                  </a:lnTo>
                  <a:cubicBezTo>
                    <a:pt x="167" y="101"/>
                    <a:pt x="101" y="134"/>
                    <a:pt x="101" y="234"/>
                  </a:cubicBezTo>
                  <a:lnTo>
                    <a:pt x="1" y="1402"/>
                  </a:lnTo>
                  <a:cubicBezTo>
                    <a:pt x="1" y="1435"/>
                    <a:pt x="1" y="1468"/>
                    <a:pt x="34" y="1535"/>
                  </a:cubicBezTo>
                  <a:cubicBezTo>
                    <a:pt x="34" y="1568"/>
                    <a:pt x="101" y="1568"/>
                    <a:pt x="134" y="1568"/>
                  </a:cubicBezTo>
                  <a:lnTo>
                    <a:pt x="6038" y="1468"/>
                  </a:lnTo>
                  <a:cubicBezTo>
                    <a:pt x="6105" y="1468"/>
                    <a:pt x="6172" y="1435"/>
                    <a:pt x="6172" y="1368"/>
                  </a:cubicBezTo>
                  <a:lnTo>
                    <a:pt x="6272" y="167"/>
                  </a:lnTo>
                  <a:cubicBezTo>
                    <a:pt x="6272" y="134"/>
                    <a:pt x="6272" y="101"/>
                    <a:pt x="6205" y="67"/>
                  </a:cubicBezTo>
                  <a:cubicBezTo>
                    <a:pt x="6205" y="1"/>
                    <a:pt x="6172" y="1"/>
                    <a:pt x="6138"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1"/>
            <p:cNvSpPr/>
            <p:nvPr/>
          </p:nvSpPr>
          <p:spPr>
            <a:xfrm>
              <a:off x="4552900" y="1892625"/>
              <a:ext cx="120950" cy="40900"/>
            </a:xfrm>
            <a:custGeom>
              <a:rect b="b" l="l" r="r" t="t"/>
              <a:pathLst>
                <a:path extrusionOk="0" h="1636" w="4838">
                  <a:moveTo>
                    <a:pt x="234" y="301"/>
                  </a:moveTo>
                  <a:lnTo>
                    <a:pt x="4570" y="368"/>
                  </a:lnTo>
                  <a:lnTo>
                    <a:pt x="4570" y="1368"/>
                  </a:lnTo>
                  <a:lnTo>
                    <a:pt x="234" y="1202"/>
                  </a:lnTo>
                  <a:lnTo>
                    <a:pt x="234" y="301"/>
                  </a:lnTo>
                  <a:close/>
                  <a:moveTo>
                    <a:pt x="134" y="1"/>
                  </a:moveTo>
                  <a:cubicBezTo>
                    <a:pt x="134" y="1"/>
                    <a:pt x="101" y="1"/>
                    <a:pt x="34" y="34"/>
                  </a:cubicBezTo>
                  <a:cubicBezTo>
                    <a:pt x="0" y="34"/>
                    <a:pt x="0" y="67"/>
                    <a:pt x="0" y="134"/>
                  </a:cubicBezTo>
                  <a:lnTo>
                    <a:pt x="0" y="1335"/>
                  </a:lnTo>
                  <a:cubicBezTo>
                    <a:pt x="0" y="1368"/>
                    <a:pt x="34" y="1435"/>
                    <a:pt x="134" y="1435"/>
                  </a:cubicBezTo>
                  <a:lnTo>
                    <a:pt x="4704" y="1635"/>
                  </a:lnTo>
                  <a:cubicBezTo>
                    <a:pt x="4771" y="1635"/>
                    <a:pt x="4771" y="1635"/>
                    <a:pt x="4804" y="1535"/>
                  </a:cubicBezTo>
                  <a:cubicBezTo>
                    <a:pt x="4837" y="1535"/>
                    <a:pt x="4837" y="1502"/>
                    <a:pt x="4837" y="1468"/>
                  </a:cubicBezTo>
                  <a:lnTo>
                    <a:pt x="4837" y="201"/>
                  </a:lnTo>
                  <a:cubicBezTo>
                    <a:pt x="4837" y="134"/>
                    <a:pt x="4804" y="67"/>
                    <a:pt x="4704" y="67"/>
                  </a:cubicBezTo>
                  <a:lnTo>
                    <a:pt x="134" y="1"/>
                  </a:ln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1"/>
            <p:cNvSpPr/>
            <p:nvPr/>
          </p:nvSpPr>
          <p:spPr>
            <a:xfrm>
              <a:off x="4713850" y="846875"/>
              <a:ext cx="657150" cy="613800"/>
            </a:xfrm>
            <a:custGeom>
              <a:rect b="b" l="l" r="r" t="t"/>
              <a:pathLst>
                <a:path extrusionOk="0" h="24552" w="26286">
                  <a:moveTo>
                    <a:pt x="22650" y="1"/>
                  </a:moveTo>
                  <a:cubicBezTo>
                    <a:pt x="16212" y="3370"/>
                    <a:pt x="3103" y="12009"/>
                    <a:pt x="3103" y="12009"/>
                  </a:cubicBezTo>
                  <a:cubicBezTo>
                    <a:pt x="334" y="14778"/>
                    <a:pt x="0" y="24518"/>
                    <a:pt x="0" y="24552"/>
                  </a:cubicBezTo>
                  <a:cubicBezTo>
                    <a:pt x="534" y="21616"/>
                    <a:pt x="24284" y="5972"/>
                    <a:pt x="25285" y="4270"/>
                  </a:cubicBezTo>
                  <a:cubicBezTo>
                    <a:pt x="26286" y="2536"/>
                    <a:pt x="22650" y="1"/>
                    <a:pt x="22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1"/>
            <p:cNvSpPr/>
            <p:nvPr/>
          </p:nvSpPr>
          <p:spPr>
            <a:xfrm>
              <a:off x="5404350" y="807675"/>
              <a:ext cx="48375" cy="40075"/>
            </a:xfrm>
            <a:custGeom>
              <a:rect b="b" l="l" r="r" t="t"/>
              <a:pathLst>
                <a:path extrusionOk="0" fill="none" h="1603" w="1935">
                  <a:moveTo>
                    <a:pt x="1935" y="668"/>
                  </a:moveTo>
                  <a:cubicBezTo>
                    <a:pt x="1935" y="668"/>
                    <a:pt x="667" y="1602"/>
                    <a:pt x="334" y="1068"/>
                  </a:cubicBezTo>
                  <a:cubicBezTo>
                    <a:pt x="0" y="535"/>
                    <a:pt x="1635" y="1"/>
                    <a:pt x="1635" y="1"/>
                  </a:cubicBezTo>
                </a:path>
              </a:pathLst>
            </a:custGeom>
            <a:noFill/>
            <a:ln cap="flat" cmpd="sng" w="8350">
              <a:solidFill>
                <a:srgbClr val="683D3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1"/>
            <p:cNvSpPr/>
            <p:nvPr/>
          </p:nvSpPr>
          <p:spPr>
            <a:xfrm>
              <a:off x="5390175" y="784325"/>
              <a:ext cx="70075" cy="79250"/>
            </a:xfrm>
            <a:custGeom>
              <a:rect b="b" l="l" r="r" t="t"/>
              <a:pathLst>
                <a:path extrusionOk="0" fill="none" h="3170" w="2803">
                  <a:moveTo>
                    <a:pt x="1635" y="2169"/>
                  </a:moveTo>
                  <a:cubicBezTo>
                    <a:pt x="1635" y="2169"/>
                    <a:pt x="1468" y="3170"/>
                    <a:pt x="2135" y="2803"/>
                  </a:cubicBezTo>
                  <a:cubicBezTo>
                    <a:pt x="2802" y="2436"/>
                    <a:pt x="2402" y="768"/>
                    <a:pt x="1701" y="1"/>
                  </a:cubicBezTo>
                  <a:cubicBezTo>
                    <a:pt x="1701" y="1"/>
                    <a:pt x="967" y="1035"/>
                    <a:pt x="400" y="968"/>
                  </a:cubicBezTo>
                  <a:cubicBezTo>
                    <a:pt x="400" y="968"/>
                    <a:pt x="0" y="1135"/>
                    <a:pt x="400" y="1469"/>
                  </a:cubicBezTo>
                  <a:cubicBezTo>
                    <a:pt x="834" y="1802"/>
                    <a:pt x="1868" y="1002"/>
                    <a:pt x="1868" y="1002"/>
                  </a:cubicBezTo>
                </a:path>
              </a:pathLst>
            </a:custGeom>
            <a:noFill/>
            <a:ln cap="flat" cmpd="sng" w="8350">
              <a:solidFill>
                <a:srgbClr val="683D3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2" name="Shape 3222"/>
        <p:cNvGrpSpPr/>
        <p:nvPr/>
      </p:nvGrpSpPr>
      <p:grpSpPr>
        <a:xfrm>
          <a:off x="0" y="0"/>
          <a:ext cx="0" cy="0"/>
          <a:chOff x="0" y="0"/>
          <a:chExt cx="0" cy="0"/>
        </a:xfrm>
      </p:grpSpPr>
      <p:sp>
        <p:nvSpPr>
          <p:cNvPr id="3223" name="Google Shape;3223;p68"/>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TOOL - SERVQUAL</a:t>
            </a:r>
            <a:endParaRPr>
              <a:solidFill>
                <a:schemeClr val="accent3"/>
              </a:solidFill>
            </a:endParaRPr>
          </a:p>
        </p:txBody>
      </p:sp>
      <p:sp>
        <p:nvSpPr>
          <p:cNvPr id="3224" name="Google Shape;3224;p68"/>
          <p:cNvSpPr/>
          <p:nvPr/>
        </p:nvSpPr>
        <p:spPr>
          <a:xfrm>
            <a:off x="1581362" y="2586378"/>
            <a:ext cx="2743200" cy="501900"/>
          </a:xfrm>
          <a:prstGeom prst="homePlat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FDFDFD"/>
                </a:solidFill>
                <a:latin typeface="Inter"/>
                <a:ea typeface="Inter"/>
                <a:cs typeface="Inter"/>
                <a:sym typeface="Inter"/>
              </a:rPr>
              <a:t>TANGIBLE</a:t>
            </a:r>
            <a:endParaRPr b="1" sz="1900">
              <a:solidFill>
                <a:srgbClr val="FDFDFD"/>
              </a:solidFill>
              <a:latin typeface="Inter"/>
              <a:ea typeface="Inter"/>
              <a:cs typeface="Inter"/>
              <a:sym typeface="Inter"/>
            </a:endParaRPr>
          </a:p>
        </p:txBody>
      </p:sp>
      <p:sp>
        <p:nvSpPr>
          <p:cNvPr id="3225" name="Google Shape;3225;p68"/>
          <p:cNvSpPr txBox="1"/>
          <p:nvPr/>
        </p:nvSpPr>
        <p:spPr>
          <a:xfrm>
            <a:off x="4861847" y="2587000"/>
            <a:ext cx="2829900" cy="501900"/>
          </a:xfrm>
          <a:prstGeom prst="rect">
            <a:avLst/>
          </a:prstGeom>
          <a:noFill/>
          <a:ln>
            <a:noFill/>
          </a:ln>
        </p:spPr>
        <p:txBody>
          <a:bodyPr anchorCtr="0" anchor="ctr" bIns="182875" lIns="91425" spcFirstLastPara="1" rIns="91425" wrap="square" tIns="182875">
            <a:noAutofit/>
          </a:bodyPr>
          <a:lstStyle/>
          <a:p>
            <a:pPr indent="0" lvl="0" marL="0" rtl="0" algn="l">
              <a:lnSpc>
                <a:spcPct val="100000"/>
              </a:lnSpc>
              <a:spcBef>
                <a:spcPts val="0"/>
              </a:spcBef>
              <a:spcAft>
                <a:spcPts val="0"/>
              </a:spcAft>
              <a:buNone/>
            </a:pPr>
            <a:r>
              <a:rPr lang="en">
                <a:solidFill>
                  <a:schemeClr val="dk1"/>
                </a:solidFill>
                <a:latin typeface="Cairo"/>
                <a:ea typeface="Cairo"/>
                <a:cs typeface="Cairo"/>
                <a:sym typeface="Cairo"/>
              </a:rPr>
              <a:t>Jupiter is a gas giant and the biggest planet of them all</a:t>
            </a:r>
            <a:endParaRPr>
              <a:solidFill>
                <a:schemeClr val="dk1"/>
              </a:solidFill>
              <a:latin typeface="Cairo"/>
              <a:ea typeface="Cairo"/>
              <a:cs typeface="Cairo"/>
              <a:sym typeface="Cairo"/>
            </a:endParaRPr>
          </a:p>
        </p:txBody>
      </p:sp>
      <p:sp>
        <p:nvSpPr>
          <p:cNvPr id="3226" name="Google Shape;3226;p68"/>
          <p:cNvSpPr/>
          <p:nvPr/>
        </p:nvSpPr>
        <p:spPr>
          <a:xfrm>
            <a:off x="1581362" y="3181823"/>
            <a:ext cx="3200400" cy="501900"/>
          </a:xfrm>
          <a:prstGeom prst="homePlat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FDFDFD"/>
                </a:solidFill>
                <a:latin typeface="Inter"/>
                <a:ea typeface="Inter"/>
                <a:cs typeface="Inter"/>
                <a:sym typeface="Inter"/>
              </a:rPr>
              <a:t>RELIABILITY</a:t>
            </a:r>
            <a:endParaRPr b="1" sz="1900">
              <a:solidFill>
                <a:srgbClr val="FDFDFD"/>
              </a:solidFill>
              <a:latin typeface="Inter"/>
              <a:ea typeface="Inter"/>
              <a:cs typeface="Inter"/>
              <a:sym typeface="Inter"/>
            </a:endParaRPr>
          </a:p>
        </p:txBody>
      </p:sp>
      <p:sp>
        <p:nvSpPr>
          <p:cNvPr id="3227" name="Google Shape;3227;p68"/>
          <p:cNvSpPr txBox="1"/>
          <p:nvPr/>
        </p:nvSpPr>
        <p:spPr>
          <a:xfrm>
            <a:off x="5276370" y="3182750"/>
            <a:ext cx="2829900" cy="501900"/>
          </a:xfrm>
          <a:prstGeom prst="rect">
            <a:avLst/>
          </a:prstGeom>
          <a:noFill/>
          <a:ln>
            <a:noFill/>
          </a:ln>
        </p:spPr>
        <p:txBody>
          <a:bodyPr anchorCtr="0" anchor="ctr" bIns="182875" lIns="91425" spcFirstLastPara="1" rIns="91425" wrap="square" tIns="182875">
            <a:noAutofit/>
          </a:bodyPr>
          <a:lstStyle/>
          <a:p>
            <a:pPr indent="0" lvl="0" marL="0" rtl="0" algn="l">
              <a:lnSpc>
                <a:spcPct val="100000"/>
              </a:lnSpc>
              <a:spcBef>
                <a:spcPts val="0"/>
              </a:spcBef>
              <a:spcAft>
                <a:spcPts val="0"/>
              </a:spcAft>
              <a:buNone/>
            </a:pPr>
            <a:r>
              <a:rPr lang="en">
                <a:solidFill>
                  <a:schemeClr val="dk1"/>
                </a:solidFill>
                <a:latin typeface="Cairo"/>
                <a:ea typeface="Cairo"/>
                <a:cs typeface="Cairo"/>
                <a:sym typeface="Cairo"/>
              </a:rPr>
              <a:t>Saturn is the second-largest planet in the Solar System</a:t>
            </a:r>
            <a:endParaRPr>
              <a:solidFill>
                <a:schemeClr val="dk1"/>
              </a:solidFill>
              <a:latin typeface="Cairo"/>
              <a:ea typeface="Cairo"/>
              <a:cs typeface="Cairo"/>
              <a:sym typeface="Cairo"/>
            </a:endParaRPr>
          </a:p>
        </p:txBody>
      </p:sp>
      <p:sp>
        <p:nvSpPr>
          <p:cNvPr id="3228" name="Google Shape;3228;p68"/>
          <p:cNvSpPr/>
          <p:nvPr/>
        </p:nvSpPr>
        <p:spPr>
          <a:xfrm>
            <a:off x="1581362" y="1990933"/>
            <a:ext cx="2286000" cy="501900"/>
          </a:xfrm>
          <a:prstGeom prst="homePlat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FDFDFD"/>
                </a:solidFill>
                <a:latin typeface="Inter"/>
                <a:ea typeface="Inter"/>
                <a:cs typeface="Inter"/>
                <a:sym typeface="Inter"/>
              </a:rPr>
              <a:t>EMPATHY</a:t>
            </a:r>
            <a:endParaRPr b="1" sz="1900">
              <a:solidFill>
                <a:srgbClr val="FDFDFD"/>
              </a:solidFill>
              <a:latin typeface="Inter"/>
              <a:ea typeface="Inter"/>
              <a:cs typeface="Inter"/>
              <a:sym typeface="Inter"/>
            </a:endParaRPr>
          </a:p>
        </p:txBody>
      </p:sp>
      <p:sp>
        <p:nvSpPr>
          <p:cNvPr id="3229" name="Google Shape;3229;p68"/>
          <p:cNvSpPr txBox="1"/>
          <p:nvPr/>
        </p:nvSpPr>
        <p:spPr>
          <a:xfrm>
            <a:off x="4332074" y="1991250"/>
            <a:ext cx="2829900" cy="501900"/>
          </a:xfrm>
          <a:prstGeom prst="rect">
            <a:avLst/>
          </a:prstGeom>
          <a:noFill/>
          <a:ln>
            <a:noFill/>
          </a:ln>
        </p:spPr>
        <p:txBody>
          <a:bodyPr anchorCtr="0" anchor="ctr" bIns="182875" lIns="91425" spcFirstLastPara="1" rIns="91425" wrap="square" tIns="182875">
            <a:noAutofit/>
          </a:bodyPr>
          <a:lstStyle/>
          <a:p>
            <a:pPr indent="0" lvl="0" marL="0" rtl="0" algn="l">
              <a:lnSpc>
                <a:spcPct val="100000"/>
              </a:lnSpc>
              <a:spcBef>
                <a:spcPts val="0"/>
              </a:spcBef>
              <a:spcAft>
                <a:spcPts val="0"/>
              </a:spcAft>
              <a:buNone/>
            </a:pPr>
            <a:r>
              <a:rPr lang="en">
                <a:solidFill>
                  <a:schemeClr val="dk1"/>
                </a:solidFill>
                <a:latin typeface="Cairo"/>
                <a:ea typeface="Cairo"/>
                <a:cs typeface="Cairo"/>
                <a:sym typeface="Cairo"/>
              </a:rPr>
              <a:t>Despite being red, Mars is a very cold planet full of iron oxide</a:t>
            </a:r>
            <a:endParaRPr>
              <a:solidFill>
                <a:schemeClr val="dk1"/>
              </a:solidFill>
              <a:latin typeface="Cairo"/>
              <a:ea typeface="Cairo"/>
              <a:cs typeface="Cairo"/>
              <a:sym typeface="Cairo"/>
            </a:endParaRPr>
          </a:p>
        </p:txBody>
      </p:sp>
      <p:sp>
        <p:nvSpPr>
          <p:cNvPr id="3230" name="Google Shape;3230;p68"/>
          <p:cNvSpPr/>
          <p:nvPr/>
        </p:nvSpPr>
        <p:spPr>
          <a:xfrm>
            <a:off x="1581362" y="3777268"/>
            <a:ext cx="3657600" cy="4992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900">
                <a:solidFill>
                  <a:srgbClr val="FDFDFD"/>
                </a:solidFill>
                <a:latin typeface="Inter"/>
                <a:ea typeface="Inter"/>
                <a:cs typeface="Inter"/>
                <a:sym typeface="Inter"/>
              </a:rPr>
              <a:t>RESPONSIVENESS</a:t>
            </a:r>
            <a:endParaRPr b="1" sz="1900">
              <a:solidFill>
                <a:srgbClr val="FDFDFD"/>
              </a:solidFill>
              <a:latin typeface="Inter"/>
              <a:ea typeface="Inter"/>
              <a:cs typeface="Inter"/>
              <a:sym typeface="Inter"/>
            </a:endParaRPr>
          </a:p>
        </p:txBody>
      </p:sp>
      <p:sp>
        <p:nvSpPr>
          <p:cNvPr id="3231" name="Google Shape;3231;p68"/>
          <p:cNvSpPr txBox="1"/>
          <p:nvPr/>
        </p:nvSpPr>
        <p:spPr>
          <a:xfrm>
            <a:off x="5742506" y="3778500"/>
            <a:ext cx="2829900" cy="501900"/>
          </a:xfrm>
          <a:prstGeom prst="rect">
            <a:avLst/>
          </a:prstGeom>
          <a:noFill/>
          <a:ln>
            <a:noFill/>
          </a:ln>
        </p:spPr>
        <p:txBody>
          <a:bodyPr anchorCtr="0" anchor="ctr" bIns="182875" lIns="91425" spcFirstLastPara="1" rIns="182875" wrap="square" tIns="182875">
            <a:noAutofit/>
          </a:bodyPr>
          <a:lstStyle/>
          <a:p>
            <a:pPr indent="0" lvl="0" marL="0" rtl="0" algn="l">
              <a:lnSpc>
                <a:spcPct val="100000"/>
              </a:lnSpc>
              <a:spcBef>
                <a:spcPts val="0"/>
              </a:spcBef>
              <a:spcAft>
                <a:spcPts val="0"/>
              </a:spcAft>
              <a:buNone/>
            </a:pPr>
            <a:r>
              <a:rPr lang="en">
                <a:solidFill>
                  <a:schemeClr val="dk1"/>
                </a:solidFill>
                <a:latin typeface="Cairo"/>
                <a:ea typeface="Cairo"/>
                <a:cs typeface="Cairo"/>
                <a:sym typeface="Cairo"/>
              </a:rPr>
              <a:t>Neptune is the fourth-largest planet in the Solar System</a:t>
            </a:r>
            <a:endParaRPr>
              <a:solidFill>
                <a:schemeClr val="dk1"/>
              </a:solidFill>
              <a:latin typeface="Cairo"/>
              <a:ea typeface="Cairo"/>
              <a:cs typeface="Cairo"/>
              <a:sym typeface="Cairo"/>
            </a:endParaRPr>
          </a:p>
        </p:txBody>
      </p:sp>
      <p:sp>
        <p:nvSpPr>
          <p:cNvPr id="3232" name="Google Shape;3232;p68"/>
          <p:cNvSpPr/>
          <p:nvPr/>
        </p:nvSpPr>
        <p:spPr>
          <a:xfrm>
            <a:off x="1581362" y="1395487"/>
            <a:ext cx="1828800" cy="501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1900">
                <a:solidFill>
                  <a:srgbClr val="FDFDFD"/>
                </a:solidFill>
                <a:latin typeface="Inter"/>
                <a:ea typeface="Inter"/>
                <a:cs typeface="Inter"/>
                <a:sym typeface="Inter"/>
              </a:rPr>
              <a:t>ASSURANCE</a:t>
            </a:r>
            <a:endParaRPr b="1" sz="1900">
              <a:solidFill>
                <a:srgbClr val="FDFDFD"/>
              </a:solidFill>
              <a:latin typeface="Inter"/>
              <a:ea typeface="Inter"/>
              <a:cs typeface="Inter"/>
              <a:sym typeface="Inter"/>
            </a:endParaRPr>
          </a:p>
        </p:txBody>
      </p:sp>
      <p:sp>
        <p:nvSpPr>
          <p:cNvPr id="3233" name="Google Shape;3233;p68"/>
          <p:cNvSpPr txBox="1"/>
          <p:nvPr/>
        </p:nvSpPr>
        <p:spPr>
          <a:xfrm flipH="1">
            <a:off x="3871618" y="1395475"/>
            <a:ext cx="2829900" cy="501900"/>
          </a:xfrm>
          <a:prstGeom prst="rect">
            <a:avLst/>
          </a:prstGeom>
          <a:noFill/>
          <a:ln>
            <a:noFill/>
          </a:ln>
        </p:spPr>
        <p:txBody>
          <a:bodyPr anchorCtr="0" anchor="ctr" bIns="182875" lIns="91425" spcFirstLastPara="1" rIns="91425" wrap="square" tIns="182875">
            <a:noAutofit/>
          </a:bodyPr>
          <a:lstStyle/>
          <a:p>
            <a:pPr indent="0" lvl="0" marL="0" rtl="0" algn="l">
              <a:lnSpc>
                <a:spcPct val="100000"/>
              </a:lnSpc>
              <a:spcBef>
                <a:spcPts val="0"/>
              </a:spcBef>
              <a:spcAft>
                <a:spcPts val="0"/>
              </a:spcAft>
              <a:buNone/>
            </a:pPr>
            <a:r>
              <a:rPr lang="en">
                <a:solidFill>
                  <a:schemeClr val="dk1"/>
                </a:solidFill>
                <a:latin typeface="Cairo"/>
                <a:ea typeface="Cairo"/>
                <a:cs typeface="Cairo"/>
                <a:sym typeface="Cairo"/>
              </a:rPr>
              <a:t>Mercury is the closest planet to the Sun and the smallest of them all </a:t>
            </a:r>
            <a:endParaRPr>
              <a:solidFill>
                <a:schemeClr val="dk1"/>
              </a:solidFill>
              <a:latin typeface="Cairo"/>
              <a:ea typeface="Cairo"/>
              <a:cs typeface="Cairo"/>
              <a:sym typeface="Cairo"/>
            </a:endParaRPr>
          </a:p>
        </p:txBody>
      </p:sp>
      <p:grpSp>
        <p:nvGrpSpPr>
          <p:cNvPr id="3234" name="Google Shape;3234;p68"/>
          <p:cNvGrpSpPr/>
          <p:nvPr/>
        </p:nvGrpSpPr>
        <p:grpSpPr>
          <a:xfrm>
            <a:off x="978139" y="3232578"/>
            <a:ext cx="305386" cy="338602"/>
            <a:chOff x="3300325" y="249875"/>
            <a:chExt cx="433725" cy="480900"/>
          </a:xfrm>
        </p:grpSpPr>
        <p:sp>
          <p:nvSpPr>
            <p:cNvPr id="3235" name="Google Shape;3235;p6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36" name="Google Shape;3236;p6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37" name="Google Shape;3237;p6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38" name="Google Shape;3238;p6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39" name="Google Shape;3239;p6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0" name="Google Shape;3240;p6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241" name="Google Shape;3241;p68"/>
          <p:cNvGrpSpPr/>
          <p:nvPr/>
        </p:nvGrpSpPr>
        <p:grpSpPr>
          <a:xfrm>
            <a:off x="960726" y="2667685"/>
            <a:ext cx="340204" cy="298116"/>
            <a:chOff x="899850" y="871450"/>
            <a:chExt cx="483175" cy="423400"/>
          </a:xfrm>
        </p:grpSpPr>
        <p:sp>
          <p:nvSpPr>
            <p:cNvPr id="3242" name="Google Shape;3242;p6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3" name="Google Shape;3243;p6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4" name="Google Shape;3244;p6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5" name="Google Shape;3245;p6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246" name="Google Shape;3246;p68"/>
          <p:cNvGrpSpPr/>
          <p:nvPr/>
        </p:nvGrpSpPr>
        <p:grpSpPr>
          <a:xfrm>
            <a:off x="954909" y="3878072"/>
            <a:ext cx="351874" cy="297623"/>
            <a:chOff x="2678350" y="1464650"/>
            <a:chExt cx="499750" cy="422700"/>
          </a:xfrm>
        </p:grpSpPr>
        <p:sp>
          <p:nvSpPr>
            <p:cNvPr id="3247" name="Google Shape;3247;p6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8" name="Google Shape;3248;p6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9" name="Google Shape;3249;p6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250" name="Google Shape;3250;p68"/>
          <p:cNvGrpSpPr/>
          <p:nvPr/>
        </p:nvGrpSpPr>
        <p:grpSpPr>
          <a:xfrm>
            <a:off x="959515" y="1476798"/>
            <a:ext cx="342580" cy="339271"/>
            <a:chOff x="5049725" y="1435050"/>
            <a:chExt cx="486550" cy="481850"/>
          </a:xfrm>
        </p:grpSpPr>
        <p:sp>
          <p:nvSpPr>
            <p:cNvPr id="3251" name="Google Shape;3251;p6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2" name="Google Shape;3252;p6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3" name="Google Shape;3253;p6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4" name="Google Shape;3254;p6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255" name="Google Shape;3255;p68"/>
          <p:cNvGrpSpPr/>
          <p:nvPr/>
        </p:nvGrpSpPr>
        <p:grpSpPr>
          <a:xfrm>
            <a:off x="961193" y="2082858"/>
            <a:ext cx="339253" cy="318042"/>
            <a:chOff x="4456875" y="2635825"/>
            <a:chExt cx="481825" cy="451700"/>
          </a:xfrm>
        </p:grpSpPr>
        <p:sp>
          <p:nvSpPr>
            <p:cNvPr id="3256" name="Google Shape;3256;p6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7" name="Google Shape;3257;p6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8" name="Google Shape;3258;p6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9" name="Google Shape;3259;p6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60" name="Google Shape;3260;p6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61" name="Google Shape;3261;p6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262" name="Google Shape;3262;p68"/>
          <p:cNvGrpSpPr/>
          <p:nvPr/>
        </p:nvGrpSpPr>
        <p:grpSpPr>
          <a:xfrm>
            <a:off x="7922375" y="1991309"/>
            <a:ext cx="1147776" cy="2721821"/>
            <a:chOff x="7946337" y="1609623"/>
            <a:chExt cx="1147776" cy="3325377"/>
          </a:xfrm>
        </p:grpSpPr>
        <p:sp>
          <p:nvSpPr>
            <p:cNvPr id="3263" name="Google Shape;3263;p68"/>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4" name="Google Shape;3264;p68"/>
            <p:cNvGrpSpPr/>
            <p:nvPr/>
          </p:nvGrpSpPr>
          <p:grpSpPr>
            <a:xfrm>
              <a:off x="8441179" y="4632092"/>
              <a:ext cx="402873" cy="227929"/>
              <a:chOff x="6174384" y="3385087"/>
              <a:chExt cx="1445543" cy="817828"/>
            </a:xfrm>
          </p:grpSpPr>
          <p:sp>
            <p:nvSpPr>
              <p:cNvPr id="3265" name="Google Shape;3265;p68"/>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8"/>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8"/>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68"/>
            <p:cNvGrpSpPr/>
            <p:nvPr/>
          </p:nvGrpSpPr>
          <p:grpSpPr>
            <a:xfrm>
              <a:off x="7946337" y="1609623"/>
              <a:ext cx="712755" cy="3026714"/>
              <a:chOff x="5519212" y="156498"/>
              <a:chExt cx="712755" cy="3026714"/>
            </a:xfrm>
          </p:grpSpPr>
          <p:sp>
            <p:nvSpPr>
              <p:cNvPr id="3269" name="Google Shape;3269;p68"/>
              <p:cNvSpPr/>
              <p:nvPr/>
            </p:nvSpPr>
            <p:spPr>
              <a:xfrm>
                <a:off x="5519212" y="363447"/>
                <a:ext cx="490568" cy="293459"/>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8"/>
              <p:cNvSpPr/>
              <p:nvPr/>
            </p:nvSpPr>
            <p:spPr>
              <a:xfrm>
                <a:off x="5861192" y="161676"/>
                <a:ext cx="370775" cy="443658"/>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8"/>
              <p:cNvSpPr/>
              <p:nvPr/>
            </p:nvSpPr>
            <p:spPr>
              <a:xfrm>
                <a:off x="6231944" y="156498"/>
                <a:ext cx="20" cy="3026714"/>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5" name="Shape 3275"/>
        <p:cNvGrpSpPr/>
        <p:nvPr/>
      </p:nvGrpSpPr>
      <p:grpSpPr>
        <a:xfrm>
          <a:off x="0" y="0"/>
          <a:ext cx="0" cy="0"/>
          <a:chOff x="0" y="0"/>
          <a:chExt cx="0" cy="0"/>
        </a:xfrm>
      </p:grpSpPr>
      <p:sp>
        <p:nvSpPr>
          <p:cNvPr id="3276" name="Google Shape;3276;p69"/>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6 STEPS FLOWCHART</a:t>
            </a:r>
            <a:endParaRPr/>
          </a:p>
        </p:txBody>
      </p:sp>
      <p:sp>
        <p:nvSpPr>
          <p:cNvPr id="3277" name="Google Shape;3277;p69"/>
          <p:cNvSpPr txBox="1"/>
          <p:nvPr/>
        </p:nvSpPr>
        <p:spPr>
          <a:xfrm>
            <a:off x="757175" y="271762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91919"/>
                </a:solidFill>
                <a:latin typeface="Cairo"/>
                <a:ea typeface="Cairo"/>
                <a:cs typeface="Cairo"/>
                <a:sym typeface="Cairo"/>
              </a:rPr>
              <a:t>Saturn has around eighty moons, more than Jupiter</a:t>
            </a:r>
            <a:endParaRPr>
              <a:solidFill>
                <a:schemeClr val="dk1"/>
              </a:solidFill>
              <a:latin typeface="Cairo"/>
              <a:ea typeface="Cairo"/>
              <a:cs typeface="Cairo"/>
              <a:sym typeface="Cairo"/>
            </a:endParaRPr>
          </a:p>
        </p:txBody>
      </p:sp>
      <p:sp>
        <p:nvSpPr>
          <p:cNvPr id="3278" name="Google Shape;3278;p69"/>
          <p:cNvSpPr txBox="1"/>
          <p:nvPr/>
        </p:nvSpPr>
        <p:spPr>
          <a:xfrm>
            <a:off x="2031465" y="271762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iro"/>
                <a:ea typeface="Cairo"/>
                <a:cs typeface="Cairo"/>
                <a:sym typeface="Cairo"/>
              </a:rPr>
              <a:t>Neptune is the farthest planet from the Sun</a:t>
            </a:r>
            <a:endParaRPr>
              <a:solidFill>
                <a:schemeClr val="dk1"/>
              </a:solidFill>
              <a:latin typeface="Cairo"/>
              <a:ea typeface="Cairo"/>
              <a:cs typeface="Cairo"/>
              <a:sym typeface="Cairo"/>
            </a:endParaRPr>
          </a:p>
        </p:txBody>
      </p:sp>
      <p:sp>
        <p:nvSpPr>
          <p:cNvPr id="3279" name="Google Shape;3279;p69"/>
          <p:cNvSpPr txBox="1"/>
          <p:nvPr/>
        </p:nvSpPr>
        <p:spPr>
          <a:xfrm>
            <a:off x="3289971" y="271762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iro"/>
                <a:ea typeface="Cairo"/>
                <a:cs typeface="Cairo"/>
                <a:sym typeface="Cairo"/>
              </a:rPr>
              <a:t>Venus is the second planet from the Sun and it’s hot</a:t>
            </a:r>
            <a:endParaRPr>
              <a:solidFill>
                <a:schemeClr val="dk1"/>
              </a:solidFill>
              <a:latin typeface="Cairo"/>
              <a:ea typeface="Cairo"/>
              <a:cs typeface="Cairo"/>
              <a:sym typeface="Cairo"/>
            </a:endParaRPr>
          </a:p>
        </p:txBody>
      </p:sp>
      <p:sp>
        <p:nvSpPr>
          <p:cNvPr id="3280" name="Google Shape;3280;p69"/>
          <p:cNvSpPr txBox="1"/>
          <p:nvPr/>
        </p:nvSpPr>
        <p:spPr>
          <a:xfrm>
            <a:off x="4545787" y="271762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iro"/>
                <a:ea typeface="Cairo"/>
                <a:cs typeface="Cairo"/>
                <a:sym typeface="Cairo"/>
              </a:rPr>
              <a:t>Mercury is the smallest planet in the Solar System</a:t>
            </a:r>
            <a:endParaRPr>
              <a:solidFill>
                <a:schemeClr val="dk1"/>
              </a:solidFill>
              <a:latin typeface="Cairo"/>
              <a:ea typeface="Cairo"/>
              <a:cs typeface="Cairo"/>
              <a:sym typeface="Cairo"/>
            </a:endParaRPr>
          </a:p>
        </p:txBody>
      </p:sp>
      <p:sp>
        <p:nvSpPr>
          <p:cNvPr id="3281" name="Google Shape;3281;p69"/>
          <p:cNvSpPr txBox="1"/>
          <p:nvPr/>
        </p:nvSpPr>
        <p:spPr>
          <a:xfrm>
            <a:off x="5801603" y="271762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iro"/>
                <a:ea typeface="Cairo"/>
                <a:cs typeface="Cairo"/>
                <a:sym typeface="Cairo"/>
              </a:rPr>
              <a:t>Mars is a cold place and it's full of iron oxide dust</a:t>
            </a:r>
            <a:endParaRPr>
              <a:solidFill>
                <a:schemeClr val="dk1"/>
              </a:solidFill>
              <a:latin typeface="Cairo"/>
              <a:ea typeface="Cairo"/>
              <a:cs typeface="Cairo"/>
              <a:sym typeface="Cairo"/>
            </a:endParaRPr>
          </a:p>
        </p:txBody>
      </p:sp>
      <p:sp>
        <p:nvSpPr>
          <p:cNvPr id="3282" name="Google Shape;3282;p69"/>
          <p:cNvSpPr/>
          <p:nvPr/>
        </p:nvSpPr>
        <p:spPr>
          <a:xfrm>
            <a:off x="720863" y="2005125"/>
            <a:ext cx="1330800" cy="604200"/>
          </a:xfrm>
          <a:prstGeom prst="chevron">
            <a:avLst>
              <a:gd fmla="val 3095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1</a:t>
            </a:r>
            <a:endParaRPr b="1" sz="1600">
              <a:solidFill>
                <a:schemeClr val="lt1"/>
              </a:solidFill>
              <a:latin typeface="Inter"/>
              <a:ea typeface="Inter"/>
              <a:cs typeface="Inter"/>
              <a:sym typeface="Inter"/>
            </a:endParaRPr>
          </a:p>
        </p:txBody>
      </p:sp>
      <p:sp>
        <p:nvSpPr>
          <p:cNvPr id="3283" name="Google Shape;3283;p69"/>
          <p:cNvSpPr/>
          <p:nvPr/>
        </p:nvSpPr>
        <p:spPr>
          <a:xfrm>
            <a:off x="1995155" y="2005125"/>
            <a:ext cx="1330800" cy="604200"/>
          </a:xfrm>
          <a:prstGeom prst="chevron">
            <a:avLst>
              <a:gd fmla="val 3095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2</a:t>
            </a:r>
            <a:endParaRPr b="1" sz="1600">
              <a:solidFill>
                <a:schemeClr val="lt1"/>
              </a:solidFill>
              <a:latin typeface="Inter"/>
              <a:ea typeface="Inter"/>
              <a:cs typeface="Inter"/>
              <a:sym typeface="Inter"/>
            </a:endParaRPr>
          </a:p>
        </p:txBody>
      </p:sp>
      <p:sp>
        <p:nvSpPr>
          <p:cNvPr id="3284" name="Google Shape;3284;p69"/>
          <p:cNvSpPr/>
          <p:nvPr/>
        </p:nvSpPr>
        <p:spPr>
          <a:xfrm>
            <a:off x="3253663" y="2005125"/>
            <a:ext cx="1330800" cy="604200"/>
          </a:xfrm>
          <a:prstGeom prst="chevron">
            <a:avLst>
              <a:gd fmla="val 3095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3</a:t>
            </a:r>
            <a:endParaRPr b="1" sz="1600">
              <a:solidFill>
                <a:schemeClr val="lt1"/>
              </a:solidFill>
              <a:latin typeface="Inter"/>
              <a:ea typeface="Inter"/>
              <a:cs typeface="Inter"/>
              <a:sym typeface="Inter"/>
            </a:endParaRPr>
          </a:p>
        </p:txBody>
      </p:sp>
      <p:sp>
        <p:nvSpPr>
          <p:cNvPr id="3285" name="Google Shape;3285;p69"/>
          <p:cNvSpPr/>
          <p:nvPr/>
        </p:nvSpPr>
        <p:spPr>
          <a:xfrm>
            <a:off x="4509482" y="2005125"/>
            <a:ext cx="1330800" cy="604200"/>
          </a:xfrm>
          <a:prstGeom prst="chevron">
            <a:avLst>
              <a:gd fmla="val 3095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4</a:t>
            </a:r>
            <a:endParaRPr b="1" sz="1600">
              <a:solidFill>
                <a:schemeClr val="lt1"/>
              </a:solidFill>
              <a:latin typeface="Inter"/>
              <a:ea typeface="Inter"/>
              <a:cs typeface="Inter"/>
              <a:sym typeface="Inter"/>
            </a:endParaRPr>
          </a:p>
        </p:txBody>
      </p:sp>
      <p:sp>
        <p:nvSpPr>
          <p:cNvPr id="3286" name="Google Shape;3286;p69"/>
          <p:cNvSpPr/>
          <p:nvPr/>
        </p:nvSpPr>
        <p:spPr>
          <a:xfrm>
            <a:off x="5765300" y="2005125"/>
            <a:ext cx="1330800" cy="604200"/>
          </a:xfrm>
          <a:prstGeom prst="chevron">
            <a:avLst>
              <a:gd fmla="val 3095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5</a:t>
            </a:r>
            <a:endParaRPr b="1" sz="1600">
              <a:solidFill>
                <a:schemeClr val="lt1"/>
              </a:solidFill>
              <a:latin typeface="Inter"/>
              <a:ea typeface="Inter"/>
              <a:cs typeface="Inter"/>
              <a:sym typeface="Inter"/>
            </a:endParaRPr>
          </a:p>
        </p:txBody>
      </p:sp>
      <p:sp>
        <p:nvSpPr>
          <p:cNvPr id="3287" name="Google Shape;3287;p69"/>
          <p:cNvSpPr/>
          <p:nvPr/>
        </p:nvSpPr>
        <p:spPr>
          <a:xfrm>
            <a:off x="7092325" y="2005125"/>
            <a:ext cx="1330800" cy="604200"/>
          </a:xfrm>
          <a:prstGeom prst="chevron">
            <a:avLst>
              <a:gd fmla="val 3095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Inter"/>
                <a:ea typeface="Inter"/>
                <a:cs typeface="Inter"/>
                <a:sym typeface="Inter"/>
              </a:rPr>
              <a:t>STEP 6</a:t>
            </a:r>
            <a:endParaRPr b="1" sz="1600">
              <a:solidFill>
                <a:schemeClr val="lt1"/>
              </a:solidFill>
              <a:latin typeface="Inter"/>
              <a:ea typeface="Inter"/>
              <a:cs typeface="Inter"/>
              <a:sym typeface="Inter"/>
            </a:endParaRPr>
          </a:p>
        </p:txBody>
      </p:sp>
      <p:sp>
        <p:nvSpPr>
          <p:cNvPr id="3288" name="Google Shape;3288;p69"/>
          <p:cNvSpPr txBox="1"/>
          <p:nvPr/>
        </p:nvSpPr>
        <p:spPr>
          <a:xfrm>
            <a:off x="720875" y="3823875"/>
            <a:ext cx="3822900" cy="34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b="1" lang="en" sz="1900">
                <a:solidFill>
                  <a:schemeClr val="lt1"/>
                </a:solidFill>
                <a:latin typeface="Inter"/>
                <a:ea typeface="Inter"/>
                <a:cs typeface="Inter"/>
                <a:sym typeface="Inter"/>
              </a:rPr>
              <a:t>PLAN</a:t>
            </a:r>
            <a:endParaRPr b="1" sz="1900">
              <a:solidFill>
                <a:schemeClr val="lt1"/>
              </a:solidFill>
              <a:latin typeface="Inter"/>
              <a:ea typeface="Inter"/>
              <a:cs typeface="Inter"/>
              <a:sym typeface="Inter"/>
            </a:endParaRPr>
          </a:p>
        </p:txBody>
      </p:sp>
      <p:sp>
        <p:nvSpPr>
          <p:cNvPr id="3289" name="Google Shape;3289;p69"/>
          <p:cNvSpPr txBox="1"/>
          <p:nvPr/>
        </p:nvSpPr>
        <p:spPr>
          <a:xfrm>
            <a:off x="4566032" y="3823875"/>
            <a:ext cx="1217700" cy="34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b="1" lang="en" sz="1900">
                <a:solidFill>
                  <a:schemeClr val="lt1"/>
                </a:solidFill>
                <a:latin typeface="Inter"/>
                <a:ea typeface="Inter"/>
                <a:cs typeface="Inter"/>
                <a:sym typeface="Inter"/>
              </a:rPr>
              <a:t>DO</a:t>
            </a:r>
            <a:endParaRPr b="1" sz="1900">
              <a:solidFill>
                <a:schemeClr val="lt1"/>
              </a:solidFill>
              <a:latin typeface="Inter"/>
              <a:ea typeface="Inter"/>
              <a:cs typeface="Inter"/>
              <a:sym typeface="Inter"/>
            </a:endParaRPr>
          </a:p>
        </p:txBody>
      </p:sp>
      <p:sp>
        <p:nvSpPr>
          <p:cNvPr id="3290" name="Google Shape;3290;p69"/>
          <p:cNvSpPr txBox="1"/>
          <p:nvPr/>
        </p:nvSpPr>
        <p:spPr>
          <a:xfrm>
            <a:off x="5821850" y="3823875"/>
            <a:ext cx="1217700" cy="34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b="1" lang="en" sz="1900">
                <a:solidFill>
                  <a:schemeClr val="lt1"/>
                </a:solidFill>
                <a:latin typeface="Inter"/>
                <a:ea typeface="Inter"/>
                <a:cs typeface="Inter"/>
                <a:sym typeface="Inter"/>
              </a:rPr>
              <a:t>CHECK</a:t>
            </a:r>
            <a:endParaRPr b="1" sz="1900">
              <a:solidFill>
                <a:schemeClr val="lt1"/>
              </a:solidFill>
              <a:latin typeface="Inter"/>
              <a:ea typeface="Inter"/>
              <a:cs typeface="Inter"/>
              <a:sym typeface="Inter"/>
            </a:endParaRPr>
          </a:p>
        </p:txBody>
      </p:sp>
      <p:sp>
        <p:nvSpPr>
          <p:cNvPr id="3291" name="Google Shape;3291;p69"/>
          <p:cNvSpPr txBox="1"/>
          <p:nvPr/>
        </p:nvSpPr>
        <p:spPr>
          <a:xfrm>
            <a:off x="7148875" y="3823875"/>
            <a:ext cx="1217700" cy="34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b="1" lang="en" sz="1900">
                <a:solidFill>
                  <a:schemeClr val="lt1"/>
                </a:solidFill>
                <a:latin typeface="Inter"/>
                <a:ea typeface="Inter"/>
                <a:cs typeface="Inter"/>
                <a:sym typeface="Inter"/>
              </a:rPr>
              <a:t>ACT</a:t>
            </a:r>
            <a:endParaRPr b="1" sz="1900">
              <a:solidFill>
                <a:schemeClr val="lt1"/>
              </a:solidFill>
              <a:latin typeface="Inter"/>
              <a:ea typeface="Inter"/>
              <a:cs typeface="Inter"/>
              <a:sym typeface="Inter"/>
            </a:endParaRPr>
          </a:p>
        </p:txBody>
      </p:sp>
      <p:sp>
        <p:nvSpPr>
          <p:cNvPr id="3292" name="Google Shape;3292;p69"/>
          <p:cNvSpPr txBox="1"/>
          <p:nvPr/>
        </p:nvSpPr>
        <p:spPr>
          <a:xfrm>
            <a:off x="7128625" y="2725554"/>
            <a:ext cx="1258200" cy="10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iro"/>
                <a:ea typeface="Cairo"/>
                <a:cs typeface="Cairo"/>
                <a:sym typeface="Cairo"/>
              </a:rPr>
              <a:t>Earth is the only planet known to harbor life</a:t>
            </a:r>
            <a:endParaRPr>
              <a:solidFill>
                <a:schemeClr val="dk1"/>
              </a:solidFill>
              <a:latin typeface="Cairo"/>
              <a:ea typeface="Cairo"/>
              <a:cs typeface="Cairo"/>
              <a:sym typeface="Cairo"/>
            </a:endParaRPr>
          </a:p>
        </p:txBody>
      </p:sp>
      <p:grpSp>
        <p:nvGrpSpPr>
          <p:cNvPr id="3293" name="Google Shape;3293;p69"/>
          <p:cNvGrpSpPr/>
          <p:nvPr/>
        </p:nvGrpSpPr>
        <p:grpSpPr>
          <a:xfrm>
            <a:off x="1202187" y="1388429"/>
            <a:ext cx="368186" cy="366364"/>
            <a:chOff x="-63679950" y="3360375"/>
            <a:chExt cx="318225" cy="316650"/>
          </a:xfrm>
        </p:grpSpPr>
        <p:sp>
          <p:nvSpPr>
            <p:cNvPr id="3294" name="Google Shape;3294;p6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69"/>
          <p:cNvGrpSpPr/>
          <p:nvPr/>
        </p:nvGrpSpPr>
        <p:grpSpPr>
          <a:xfrm>
            <a:off x="3733601" y="1387272"/>
            <a:ext cx="370934" cy="367521"/>
            <a:chOff x="-63679950" y="4093450"/>
            <a:chExt cx="320600" cy="317650"/>
          </a:xfrm>
        </p:grpSpPr>
        <p:sp>
          <p:nvSpPr>
            <p:cNvPr id="3299" name="Google Shape;3299;p6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69"/>
          <p:cNvGrpSpPr/>
          <p:nvPr/>
        </p:nvGrpSpPr>
        <p:grpSpPr>
          <a:xfrm>
            <a:off x="6256606" y="1405660"/>
            <a:ext cx="348188" cy="349133"/>
            <a:chOff x="1674750" y="3254050"/>
            <a:chExt cx="294575" cy="295375"/>
          </a:xfrm>
        </p:grpSpPr>
        <p:sp>
          <p:nvSpPr>
            <p:cNvPr id="3303" name="Google Shape;3303;p6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69"/>
          <p:cNvGrpSpPr/>
          <p:nvPr/>
        </p:nvGrpSpPr>
        <p:grpSpPr>
          <a:xfrm>
            <a:off x="4996929" y="1390107"/>
            <a:ext cx="367261" cy="364686"/>
            <a:chOff x="-64781025" y="3361050"/>
            <a:chExt cx="317425" cy="315200"/>
          </a:xfrm>
        </p:grpSpPr>
        <p:sp>
          <p:nvSpPr>
            <p:cNvPr id="3307" name="Google Shape;3307;p6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1" name="Google Shape;3311;p69"/>
          <p:cNvGrpSpPr/>
          <p:nvPr/>
        </p:nvGrpSpPr>
        <p:grpSpPr>
          <a:xfrm>
            <a:off x="2500159" y="1387504"/>
            <a:ext cx="264317" cy="367290"/>
            <a:chOff x="-64001300" y="4093650"/>
            <a:chExt cx="228450" cy="317450"/>
          </a:xfrm>
        </p:grpSpPr>
        <p:sp>
          <p:nvSpPr>
            <p:cNvPr id="3312" name="Google Shape;3312;p6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69"/>
          <p:cNvGrpSpPr/>
          <p:nvPr/>
        </p:nvGrpSpPr>
        <p:grpSpPr>
          <a:xfrm>
            <a:off x="7574543" y="1387504"/>
            <a:ext cx="366364" cy="367290"/>
            <a:chOff x="-61783350" y="3743950"/>
            <a:chExt cx="316650" cy="317450"/>
          </a:xfrm>
        </p:grpSpPr>
        <p:sp>
          <p:nvSpPr>
            <p:cNvPr id="3317" name="Google Shape;3317;p6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2" name="Shape 3322"/>
        <p:cNvGrpSpPr/>
        <p:nvPr/>
      </p:nvGrpSpPr>
      <p:grpSpPr>
        <a:xfrm>
          <a:off x="0" y="0"/>
          <a:ext cx="0" cy="0"/>
          <a:chOff x="0" y="0"/>
          <a:chExt cx="0" cy="0"/>
        </a:xfrm>
      </p:grpSpPr>
      <p:sp>
        <p:nvSpPr>
          <p:cNvPr id="3323" name="Google Shape;3323;p70"/>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 STATES</a:t>
            </a:r>
            <a:endParaRPr>
              <a:solidFill>
                <a:schemeClr val="accent3"/>
              </a:solidFill>
            </a:endParaRPr>
          </a:p>
        </p:txBody>
      </p:sp>
      <p:graphicFrame>
        <p:nvGraphicFramePr>
          <p:cNvPr id="3324" name="Google Shape;3324;p70"/>
          <p:cNvGraphicFramePr/>
          <p:nvPr/>
        </p:nvGraphicFramePr>
        <p:xfrm>
          <a:off x="720000" y="1359556"/>
          <a:ext cx="3000000" cy="3000000"/>
        </p:xfrm>
        <a:graphic>
          <a:graphicData uri="http://schemas.openxmlformats.org/drawingml/2006/table">
            <a:tbl>
              <a:tblPr>
                <a:noFill/>
                <a:tableStyleId>{8071E7D0-356B-4E9A-BAB9-325FC8E960CB}</a:tableStyleId>
              </a:tblPr>
              <a:tblGrid>
                <a:gridCol w="1100525"/>
                <a:gridCol w="1100525"/>
                <a:gridCol w="1100525"/>
                <a:gridCol w="1100525"/>
                <a:gridCol w="1100525"/>
                <a:gridCol w="1100525"/>
                <a:gridCol w="1100525"/>
              </a:tblGrid>
              <a:tr h="349625">
                <a:tc>
                  <a:txBody>
                    <a:bodyPr/>
                    <a:lstStyle/>
                    <a:p>
                      <a:pPr indent="0" lvl="0" marL="0" rtl="0" algn="ctr">
                        <a:spcBef>
                          <a:spcPts val="0"/>
                        </a:spcBef>
                        <a:spcAft>
                          <a:spcPts val="0"/>
                        </a:spcAft>
                        <a:buClr>
                          <a:srgbClr val="EFEFEF"/>
                        </a:buClr>
                        <a:buSzPts val="1600"/>
                        <a:buFont typeface="Arial"/>
                        <a:buNone/>
                      </a:pPr>
                      <a:r>
                        <a:t/>
                      </a:r>
                      <a:endParaRPr b="1" sz="1900">
                        <a:solidFill>
                          <a:schemeClr val="accent3"/>
                        </a:solidFill>
                        <a:latin typeface="Inter"/>
                        <a:ea typeface="Inter"/>
                        <a:cs typeface="Inter"/>
                        <a:sym typeface="Inter"/>
                      </a:endParaRPr>
                    </a:p>
                  </a:txBody>
                  <a:tcPr marT="91425" marB="91425" marR="91425" marL="91425" anchor="ctr">
                    <a:lnL cap="flat" cmpd="sng" w="9525">
                      <a:solidFill>
                        <a:srgbClr val="EFEFEF">
                          <a:alpha val="0"/>
                        </a:srgbClr>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alpha val="0"/>
                        </a:srgbClr>
                      </a:solidFill>
                      <a:prstDash val="solid"/>
                      <a:round/>
                      <a:headEnd len="sm" w="sm" type="none"/>
                      <a:tailEnd len="sm" w="sm" type="none"/>
                    </a:lnT>
                    <a:lnB cap="flat" cmpd="sng" w="9525">
                      <a:solidFill>
                        <a:srgbClr val="EFEFEF"/>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CURRENT</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TARGET</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ACTION</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PRIORITY</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OWNER</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DUE DATE</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r>
              <a:tr h="571750">
                <a:tc>
                  <a:txBody>
                    <a:bodyPr/>
                    <a:lstStyle/>
                    <a:p>
                      <a:pPr indent="0" lvl="0" marL="0" rtl="0" algn="ctr">
                        <a:spcBef>
                          <a:spcPts val="0"/>
                        </a:spcBef>
                        <a:spcAft>
                          <a:spcPts val="0"/>
                        </a:spcAft>
                        <a:buClr>
                          <a:srgbClr val="EFEFEF"/>
                        </a:buClr>
                        <a:buSzPts val="1600"/>
                        <a:buFont typeface="Arial"/>
                        <a:buNone/>
                      </a:pPr>
                      <a:r>
                        <a:rPr b="1" lang="en">
                          <a:solidFill>
                            <a:schemeClr val="lt1"/>
                          </a:solidFill>
                          <a:latin typeface="Inter"/>
                          <a:ea typeface="Inter"/>
                          <a:cs typeface="Inter"/>
                          <a:sym typeface="Inter"/>
                        </a:rPr>
                        <a:t>BUSINESS</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571750">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USERS</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Clr>
                          <a:srgbClr val="003A4E"/>
                        </a:buClr>
                        <a:buSzPts val="1100"/>
                        <a:buFont typeface="Arial"/>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Clr>
                          <a:srgbClr val="003A4E"/>
                        </a:buClr>
                        <a:buSzPts val="1100"/>
                        <a:buFont typeface="Arial"/>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Clr>
                          <a:srgbClr val="003A4E"/>
                        </a:buClr>
                        <a:buSzPts val="1100"/>
                        <a:buFont typeface="Arial"/>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439700">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TOOLS</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371625">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TEAM</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a:t>
                      </a:r>
                      <a:endParaRPr>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bl>
          </a:graphicData>
        </a:graphic>
      </p:graphicFrame>
      <p:grpSp>
        <p:nvGrpSpPr>
          <p:cNvPr id="3325" name="Google Shape;3325;p70"/>
          <p:cNvGrpSpPr/>
          <p:nvPr/>
        </p:nvGrpSpPr>
        <p:grpSpPr>
          <a:xfrm>
            <a:off x="8047025" y="384550"/>
            <a:ext cx="961550" cy="803100"/>
            <a:chOff x="4781075" y="719300"/>
            <a:chExt cx="961550" cy="803100"/>
          </a:xfrm>
        </p:grpSpPr>
        <p:sp>
          <p:nvSpPr>
            <p:cNvPr id="3326" name="Google Shape;3326;p70"/>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0"/>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0"/>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2" name="Shape 3332"/>
        <p:cNvGrpSpPr/>
        <p:nvPr/>
      </p:nvGrpSpPr>
      <p:grpSpPr>
        <a:xfrm>
          <a:off x="0" y="0"/>
          <a:ext cx="0" cy="0"/>
          <a:chOff x="0" y="0"/>
          <a:chExt cx="0" cy="0"/>
        </a:xfrm>
      </p:grpSpPr>
      <p:sp>
        <p:nvSpPr>
          <p:cNvPr id="3333" name="Google Shape;3333;p71"/>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 QUESTIONS</a:t>
            </a:r>
            <a:endParaRPr>
              <a:solidFill>
                <a:schemeClr val="accent3"/>
              </a:solidFill>
            </a:endParaRPr>
          </a:p>
        </p:txBody>
      </p:sp>
      <p:graphicFrame>
        <p:nvGraphicFramePr>
          <p:cNvPr id="3334" name="Google Shape;3334;p71"/>
          <p:cNvGraphicFramePr/>
          <p:nvPr/>
        </p:nvGraphicFramePr>
        <p:xfrm>
          <a:off x="720025" y="1739382"/>
          <a:ext cx="3000000" cy="3000000"/>
        </p:xfrm>
        <a:graphic>
          <a:graphicData uri="http://schemas.openxmlformats.org/drawingml/2006/table">
            <a:tbl>
              <a:tblPr>
                <a:noFill/>
                <a:tableStyleId>{8071E7D0-356B-4E9A-BAB9-325FC8E960CB}</a:tableStyleId>
              </a:tblPr>
              <a:tblGrid>
                <a:gridCol w="1100525"/>
                <a:gridCol w="1650850"/>
                <a:gridCol w="1650850"/>
                <a:gridCol w="1650850"/>
                <a:gridCol w="1650850"/>
              </a:tblGrid>
              <a:tr h="342925">
                <a:tc>
                  <a:txBody>
                    <a:bodyPr/>
                    <a:lstStyle/>
                    <a:p>
                      <a:pPr indent="0" lvl="0" marL="0" rtl="0" algn="ctr">
                        <a:spcBef>
                          <a:spcPts val="0"/>
                        </a:spcBef>
                        <a:spcAft>
                          <a:spcPts val="0"/>
                        </a:spcAft>
                        <a:buClr>
                          <a:srgbClr val="EFEFEF"/>
                        </a:buClr>
                        <a:buSzPts val="1600"/>
                        <a:buFont typeface="Arial"/>
                        <a:buNone/>
                      </a:pPr>
                      <a:r>
                        <a:t/>
                      </a:r>
                      <a:endParaRPr b="1" sz="1900">
                        <a:solidFill>
                          <a:schemeClr val="accent3"/>
                        </a:solidFill>
                        <a:latin typeface="Inter"/>
                        <a:ea typeface="Inter"/>
                        <a:cs typeface="Inter"/>
                        <a:sym typeface="Inter"/>
                      </a:endParaRPr>
                    </a:p>
                  </a:txBody>
                  <a:tcPr marT="91425" marB="91425" marR="91425" marL="91425" anchor="ctr">
                    <a:lnL cap="flat" cmpd="sng" w="9525">
                      <a:solidFill>
                        <a:srgbClr val="EFEFEF">
                          <a:alpha val="0"/>
                        </a:srgbClr>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alpha val="0"/>
                        </a:srgbClr>
                      </a:solidFill>
                      <a:prstDash val="solid"/>
                      <a:round/>
                      <a:headEnd len="sm" w="sm" type="none"/>
                      <a:tailEnd len="sm" w="sm" type="none"/>
                    </a:lnT>
                    <a:lnB cap="flat" cmpd="sng" w="9525">
                      <a:solidFill>
                        <a:srgbClr val="EFEFEF"/>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CURRENT STATE</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FUTURE STATE</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GAP</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ACTIONS</a:t>
                      </a:r>
                      <a:endParaRPr b="1">
                        <a:solidFill>
                          <a:schemeClr val="lt1"/>
                        </a:solidFill>
                        <a:latin typeface="Inter"/>
                        <a:ea typeface="Inter"/>
                        <a:cs typeface="Inter"/>
                        <a:sym typeface="Inter"/>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003A4E"/>
                      </a:solidFill>
                      <a:prstDash val="solid"/>
                      <a:round/>
                      <a:headEnd len="sm" w="sm" type="none"/>
                      <a:tailEnd len="sm" w="sm" type="none"/>
                    </a:lnB>
                    <a:solidFill>
                      <a:schemeClr val="accent1"/>
                    </a:solidFill>
                  </a:tcPr>
                </a:tc>
              </a:tr>
              <a:tr h="414075">
                <a:tc>
                  <a:txBody>
                    <a:bodyPr/>
                    <a:lstStyle/>
                    <a:p>
                      <a:pPr indent="0" lvl="0" marL="0" rtl="0" algn="ctr">
                        <a:spcBef>
                          <a:spcPts val="0"/>
                        </a:spcBef>
                        <a:spcAft>
                          <a:spcPts val="0"/>
                        </a:spcAft>
                        <a:buClr>
                          <a:srgbClr val="EFEFEF"/>
                        </a:buClr>
                        <a:buSzPts val="1600"/>
                        <a:buFont typeface="Arial"/>
                        <a:buNone/>
                      </a:pPr>
                      <a:r>
                        <a:rPr b="1" lang="en">
                          <a:solidFill>
                            <a:schemeClr val="lt1"/>
                          </a:solidFill>
                          <a:latin typeface="Inter"/>
                          <a:ea typeface="Inter"/>
                          <a:cs typeface="Inter"/>
                          <a:sym typeface="Inter"/>
                        </a:rPr>
                        <a:t>WHAT</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414075">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WHERE</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Clr>
                          <a:srgbClr val="003A4E"/>
                        </a:buClr>
                        <a:buSzPts val="1100"/>
                        <a:buFont typeface="Arial"/>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Clr>
                          <a:srgbClr val="003A4E"/>
                        </a:buClr>
                        <a:buSzPts val="1100"/>
                        <a:buFont typeface="Arial"/>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414075">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WHEN</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414075">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WHO</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r h="414075">
                <a:tc>
                  <a:txBody>
                    <a:bodyPr/>
                    <a:lstStyle/>
                    <a:p>
                      <a:pPr indent="0" lvl="0" marL="0" rtl="0" algn="ctr">
                        <a:spcBef>
                          <a:spcPts val="0"/>
                        </a:spcBef>
                        <a:spcAft>
                          <a:spcPts val="0"/>
                        </a:spcAft>
                        <a:buNone/>
                      </a:pPr>
                      <a:r>
                        <a:rPr b="1" lang="en">
                          <a:solidFill>
                            <a:schemeClr val="lt1"/>
                          </a:solidFill>
                          <a:latin typeface="Inter"/>
                          <a:ea typeface="Inter"/>
                          <a:cs typeface="Inter"/>
                          <a:sym typeface="Inter"/>
                        </a:rPr>
                        <a:t>HOW</a:t>
                      </a:r>
                      <a:endParaRPr b="1">
                        <a:solidFill>
                          <a:schemeClr val="lt1"/>
                        </a:solidFill>
                        <a:latin typeface="Inter"/>
                        <a:ea typeface="Inter"/>
                        <a:cs typeface="Inter"/>
                        <a:sym typeface="Inter"/>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Cairo"/>
                          <a:ea typeface="Cairo"/>
                          <a:cs typeface="Cairo"/>
                          <a:sym typeface="Cairo"/>
                        </a:rPr>
                        <a:t>Insert your own text</a:t>
                      </a:r>
                      <a:endParaRPr sz="1300">
                        <a:solidFill>
                          <a:schemeClr val="dk1"/>
                        </a:solidFill>
                        <a:latin typeface="Cairo"/>
                        <a:ea typeface="Cairo"/>
                        <a:cs typeface="Cairo"/>
                        <a:sym typeface="Cairo"/>
                      </a:endParaRPr>
                    </a:p>
                  </a:txBody>
                  <a:tcPr marT="91425" marB="91425" marR="91425" marL="91425" anchor="ctr">
                    <a:lnL cap="flat" cmpd="sng" w="9525">
                      <a:solidFill>
                        <a:srgbClr val="003A4E"/>
                      </a:solidFill>
                      <a:prstDash val="solid"/>
                      <a:round/>
                      <a:headEnd len="sm" w="sm" type="none"/>
                      <a:tailEnd len="sm" w="sm" type="none"/>
                    </a:lnL>
                    <a:lnR cap="flat" cmpd="sng" w="9525">
                      <a:solidFill>
                        <a:srgbClr val="003A4E"/>
                      </a:solidFill>
                      <a:prstDash val="solid"/>
                      <a:round/>
                      <a:headEnd len="sm" w="sm" type="none"/>
                      <a:tailEnd len="sm" w="sm" type="none"/>
                    </a:lnR>
                    <a:lnT cap="flat" cmpd="sng" w="9525">
                      <a:solidFill>
                        <a:srgbClr val="003A4E"/>
                      </a:solidFill>
                      <a:prstDash val="solid"/>
                      <a:round/>
                      <a:headEnd len="sm" w="sm" type="none"/>
                      <a:tailEnd len="sm" w="sm" type="none"/>
                    </a:lnT>
                    <a:lnB cap="flat" cmpd="sng" w="9525">
                      <a:solidFill>
                        <a:srgbClr val="003A4E"/>
                      </a:solidFill>
                      <a:prstDash val="solid"/>
                      <a:round/>
                      <a:headEnd len="sm" w="sm" type="none"/>
                      <a:tailEnd len="sm" w="sm" type="none"/>
                    </a:lnB>
                  </a:tcPr>
                </a:tc>
              </a:tr>
            </a:tbl>
          </a:graphicData>
        </a:graphic>
      </p:graphicFrame>
      <p:grpSp>
        <p:nvGrpSpPr>
          <p:cNvPr id="3335" name="Google Shape;3335;p71"/>
          <p:cNvGrpSpPr/>
          <p:nvPr/>
        </p:nvGrpSpPr>
        <p:grpSpPr>
          <a:xfrm>
            <a:off x="4097839" y="1208390"/>
            <a:ext cx="366364" cy="359075"/>
            <a:chOff x="-60988625" y="3740800"/>
            <a:chExt cx="316650" cy="310350"/>
          </a:xfrm>
        </p:grpSpPr>
        <p:sp>
          <p:nvSpPr>
            <p:cNvPr id="3336" name="Google Shape;3336;p7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71"/>
          <p:cNvGrpSpPr/>
          <p:nvPr/>
        </p:nvGrpSpPr>
        <p:grpSpPr>
          <a:xfrm>
            <a:off x="5764903" y="1224791"/>
            <a:ext cx="351786" cy="326274"/>
            <a:chOff x="-62511900" y="4129100"/>
            <a:chExt cx="304050" cy="282000"/>
          </a:xfrm>
        </p:grpSpPr>
        <p:sp>
          <p:nvSpPr>
            <p:cNvPr id="3340" name="Google Shape;3340;p7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71"/>
          <p:cNvGrpSpPr/>
          <p:nvPr/>
        </p:nvGrpSpPr>
        <p:grpSpPr>
          <a:xfrm>
            <a:off x="2452394" y="1170576"/>
            <a:ext cx="368186" cy="366364"/>
            <a:chOff x="-62151950" y="4111775"/>
            <a:chExt cx="318225" cy="316650"/>
          </a:xfrm>
        </p:grpSpPr>
        <p:sp>
          <p:nvSpPr>
            <p:cNvPr id="3346" name="Google Shape;3346;p7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71"/>
          <p:cNvGrpSpPr/>
          <p:nvPr/>
        </p:nvGrpSpPr>
        <p:grpSpPr>
          <a:xfrm>
            <a:off x="7417400" y="1179194"/>
            <a:ext cx="350995" cy="349133"/>
            <a:chOff x="6168925" y="3936925"/>
            <a:chExt cx="296950" cy="295375"/>
          </a:xfrm>
        </p:grpSpPr>
        <p:sp>
          <p:nvSpPr>
            <p:cNvPr id="3351" name="Google Shape;3351;p7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71"/>
          <p:cNvGrpSpPr/>
          <p:nvPr/>
        </p:nvGrpSpPr>
        <p:grpSpPr>
          <a:xfrm>
            <a:off x="313800" y="952213"/>
            <a:ext cx="961550" cy="803100"/>
            <a:chOff x="4781075" y="719300"/>
            <a:chExt cx="961550" cy="803100"/>
          </a:xfrm>
        </p:grpSpPr>
        <p:sp>
          <p:nvSpPr>
            <p:cNvPr id="3358" name="Google Shape;3358;p71"/>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1"/>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1"/>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4" name="Shape 3364"/>
        <p:cNvGrpSpPr/>
        <p:nvPr/>
      </p:nvGrpSpPr>
      <p:grpSpPr>
        <a:xfrm>
          <a:off x="0" y="0"/>
          <a:ext cx="0" cy="0"/>
          <a:chOff x="0" y="0"/>
          <a:chExt cx="0" cy="0"/>
        </a:xfrm>
      </p:grpSpPr>
      <p:sp>
        <p:nvSpPr>
          <p:cNvPr id="3365" name="Google Shape;3365;p72"/>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TOOL - 7S</a:t>
            </a:r>
            <a:endParaRPr>
              <a:solidFill>
                <a:schemeClr val="accent3"/>
              </a:solidFill>
            </a:endParaRPr>
          </a:p>
        </p:txBody>
      </p:sp>
      <p:graphicFrame>
        <p:nvGraphicFramePr>
          <p:cNvPr id="3366" name="Google Shape;3366;p72"/>
          <p:cNvGraphicFramePr/>
          <p:nvPr/>
        </p:nvGraphicFramePr>
        <p:xfrm>
          <a:off x="973137" y="1435540"/>
          <a:ext cx="3000000" cy="3000000"/>
        </p:xfrm>
        <a:graphic>
          <a:graphicData uri="http://schemas.openxmlformats.org/drawingml/2006/table">
            <a:tbl>
              <a:tblPr>
                <a:noFill/>
                <a:tableStyleId>{8071E7D0-356B-4E9A-BAB9-325FC8E960CB}</a:tableStyleId>
              </a:tblPr>
              <a:tblGrid>
                <a:gridCol w="1875900"/>
                <a:gridCol w="1603900"/>
                <a:gridCol w="3732300"/>
              </a:tblGrid>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STRATEGY</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STRUCTURE</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STYLE</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STAFF</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SKILLS</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66525">
                <a:tc>
                  <a:txBody>
                    <a:bodyPr/>
                    <a:lstStyle/>
                    <a:p>
                      <a:pPr indent="0" lvl="0" marL="0" rtl="0" algn="l">
                        <a:spcBef>
                          <a:spcPts val="0"/>
                        </a:spcBef>
                        <a:spcAft>
                          <a:spcPts val="0"/>
                        </a:spcAft>
                        <a:buNone/>
                      </a:pPr>
                      <a:r>
                        <a:rPr b="1" lang="en" sz="1900">
                          <a:solidFill>
                            <a:schemeClr val="lt1"/>
                          </a:solidFill>
                          <a:latin typeface="Inter"/>
                          <a:ea typeface="Inter"/>
                          <a:cs typeface="Inter"/>
                          <a:sym typeface="Inter"/>
                        </a:rPr>
                        <a:t>SYSTEMS</a:t>
                      </a:r>
                      <a:endParaRPr b="1" sz="1900">
                        <a:solidFill>
                          <a:schemeClr val="lt1"/>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rgbClr val="212529"/>
                        </a:solidFill>
                        <a:latin typeface="Inter"/>
                        <a:ea typeface="Inter"/>
                        <a:cs typeface="Inter"/>
                        <a:sym typeface="Inter"/>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Cairo"/>
                          <a:ea typeface="Cairo"/>
                          <a:cs typeface="Cairo"/>
                          <a:sym typeface="Cairo"/>
                        </a:rPr>
                        <a:t>Insert your own text here</a:t>
                      </a:r>
                      <a:endParaRPr>
                        <a:solidFill>
                          <a:srgbClr val="212529"/>
                        </a:solidFill>
                        <a:latin typeface="Cairo"/>
                        <a:ea typeface="Cairo"/>
                        <a:cs typeface="Cairo"/>
                        <a:sym typeface="Cairo"/>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bl>
          </a:graphicData>
        </a:graphic>
      </p:graphicFrame>
      <p:sp>
        <p:nvSpPr>
          <p:cNvPr id="3367" name="Google Shape;3367;p72"/>
          <p:cNvSpPr/>
          <p:nvPr/>
        </p:nvSpPr>
        <p:spPr>
          <a:xfrm>
            <a:off x="3001026" y="151967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2"/>
          <p:cNvSpPr/>
          <p:nvPr/>
        </p:nvSpPr>
        <p:spPr>
          <a:xfrm>
            <a:off x="3496326" y="151967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2"/>
          <p:cNvSpPr/>
          <p:nvPr/>
        </p:nvSpPr>
        <p:spPr>
          <a:xfrm>
            <a:off x="3991626" y="151967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2"/>
          <p:cNvSpPr/>
          <p:nvPr/>
        </p:nvSpPr>
        <p:spPr>
          <a:xfrm>
            <a:off x="3001026" y="1983487"/>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2"/>
          <p:cNvSpPr/>
          <p:nvPr/>
        </p:nvSpPr>
        <p:spPr>
          <a:xfrm>
            <a:off x="3496326" y="1983487"/>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2"/>
          <p:cNvSpPr/>
          <p:nvPr/>
        </p:nvSpPr>
        <p:spPr>
          <a:xfrm>
            <a:off x="3991626" y="1983487"/>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2"/>
          <p:cNvSpPr/>
          <p:nvPr/>
        </p:nvSpPr>
        <p:spPr>
          <a:xfrm>
            <a:off x="3001026" y="2447299"/>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2"/>
          <p:cNvSpPr/>
          <p:nvPr/>
        </p:nvSpPr>
        <p:spPr>
          <a:xfrm>
            <a:off x="3496326" y="2447299"/>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2"/>
          <p:cNvSpPr/>
          <p:nvPr/>
        </p:nvSpPr>
        <p:spPr>
          <a:xfrm>
            <a:off x="3991626" y="2447299"/>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2"/>
          <p:cNvSpPr/>
          <p:nvPr/>
        </p:nvSpPr>
        <p:spPr>
          <a:xfrm>
            <a:off x="3001026" y="2935344"/>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2"/>
          <p:cNvSpPr/>
          <p:nvPr/>
        </p:nvSpPr>
        <p:spPr>
          <a:xfrm>
            <a:off x="3496326" y="2935344"/>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2"/>
          <p:cNvSpPr/>
          <p:nvPr/>
        </p:nvSpPr>
        <p:spPr>
          <a:xfrm>
            <a:off x="3991626" y="2935344"/>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2"/>
          <p:cNvSpPr/>
          <p:nvPr/>
        </p:nvSpPr>
        <p:spPr>
          <a:xfrm>
            <a:off x="3001026" y="339915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2"/>
          <p:cNvSpPr/>
          <p:nvPr/>
        </p:nvSpPr>
        <p:spPr>
          <a:xfrm>
            <a:off x="3496326" y="3399155"/>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2"/>
          <p:cNvSpPr/>
          <p:nvPr/>
        </p:nvSpPr>
        <p:spPr>
          <a:xfrm>
            <a:off x="3991626" y="3399155"/>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2"/>
          <p:cNvSpPr/>
          <p:nvPr/>
        </p:nvSpPr>
        <p:spPr>
          <a:xfrm>
            <a:off x="3001026" y="387104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2"/>
          <p:cNvSpPr/>
          <p:nvPr/>
        </p:nvSpPr>
        <p:spPr>
          <a:xfrm>
            <a:off x="3496326" y="3871045"/>
            <a:ext cx="324000" cy="323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2"/>
          <p:cNvSpPr/>
          <p:nvPr/>
        </p:nvSpPr>
        <p:spPr>
          <a:xfrm>
            <a:off x="3991626" y="3871045"/>
            <a:ext cx="324000" cy="323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8" name="Shape 3388"/>
        <p:cNvGrpSpPr/>
        <p:nvPr/>
      </p:nvGrpSpPr>
      <p:grpSpPr>
        <a:xfrm>
          <a:off x="0" y="0"/>
          <a:ext cx="0" cy="0"/>
          <a:chOff x="0" y="0"/>
          <a:chExt cx="0" cy="0"/>
        </a:xfrm>
      </p:grpSpPr>
      <p:sp>
        <p:nvSpPr>
          <p:cNvPr id="3389" name="Google Shape;3389;p73"/>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GAP ANALYSIS PHASES</a:t>
            </a:r>
            <a:endParaRPr>
              <a:solidFill>
                <a:schemeClr val="accent3"/>
              </a:solidFill>
            </a:endParaRPr>
          </a:p>
        </p:txBody>
      </p:sp>
      <p:sp>
        <p:nvSpPr>
          <p:cNvPr id="3390" name="Google Shape;3390;p73"/>
          <p:cNvSpPr/>
          <p:nvPr/>
        </p:nvSpPr>
        <p:spPr>
          <a:xfrm>
            <a:off x="3289437" y="1411750"/>
            <a:ext cx="2559900" cy="40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ANALYSIS</a:t>
            </a:r>
            <a:endParaRPr b="1" sz="1900">
              <a:solidFill>
                <a:schemeClr val="lt1"/>
              </a:solidFill>
              <a:latin typeface="Inter"/>
              <a:ea typeface="Inter"/>
              <a:cs typeface="Inter"/>
              <a:sym typeface="Inter"/>
            </a:endParaRPr>
          </a:p>
        </p:txBody>
      </p:sp>
      <p:grpSp>
        <p:nvGrpSpPr>
          <p:cNvPr id="3391" name="Google Shape;3391;p73"/>
          <p:cNvGrpSpPr/>
          <p:nvPr/>
        </p:nvGrpSpPr>
        <p:grpSpPr>
          <a:xfrm>
            <a:off x="3289356" y="2025886"/>
            <a:ext cx="2560063" cy="405114"/>
            <a:chOff x="2581250" y="2156575"/>
            <a:chExt cx="2406300" cy="441013"/>
          </a:xfrm>
        </p:grpSpPr>
        <p:sp>
          <p:nvSpPr>
            <p:cNvPr id="3392" name="Google Shape;3392;p73"/>
            <p:cNvSpPr/>
            <p:nvPr/>
          </p:nvSpPr>
          <p:spPr>
            <a:xfrm>
              <a:off x="4546550" y="2156575"/>
              <a:ext cx="4410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393" name="Google Shape;3393;p73"/>
            <p:cNvSpPr/>
            <p:nvPr/>
          </p:nvSpPr>
          <p:spPr>
            <a:xfrm>
              <a:off x="2581250" y="2156588"/>
              <a:ext cx="24063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IMPLEMENTATION</a:t>
              </a:r>
              <a:endParaRPr b="1" sz="1900">
                <a:solidFill>
                  <a:schemeClr val="lt1"/>
                </a:solidFill>
                <a:latin typeface="Inter"/>
                <a:ea typeface="Inter"/>
                <a:cs typeface="Inter"/>
                <a:sym typeface="Inter"/>
              </a:endParaRPr>
            </a:p>
          </p:txBody>
        </p:sp>
      </p:grpSp>
      <p:grpSp>
        <p:nvGrpSpPr>
          <p:cNvPr id="3394" name="Google Shape;3394;p73"/>
          <p:cNvGrpSpPr/>
          <p:nvPr/>
        </p:nvGrpSpPr>
        <p:grpSpPr>
          <a:xfrm>
            <a:off x="3289356" y="2640108"/>
            <a:ext cx="2560063" cy="405126"/>
            <a:chOff x="3368850" y="2825225"/>
            <a:chExt cx="2406300" cy="441025"/>
          </a:xfrm>
        </p:grpSpPr>
        <p:sp>
          <p:nvSpPr>
            <p:cNvPr id="3395" name="Google Shape;3395;p73"/>
            <p:cNvSpPr/>
            <p:nvPr/>
          </p:nvSpPr>
          <p:spPr>
            <a:xfrm>
              <a:off x="5334150" y="2825250"/>
              <a:ext cx="4410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396" name="Google Shape;3396;p73"/>
            <p:cNvSpPr/>
            <p:nvPr/>
          </p:nvSpPr>
          <p:spPr>
            <a:xfrm>
              <a:off x="3368850" y="2825225"/>
              <a:ext cx="24063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PRE-ASSESSMENT</a:t>
              </a:r>
              <a:endParaRPr b="1" sz="1900">
                <a:solidFill>
                  <a:schemeClr val="lt1"/>
                </a:solidFill>
                <a:latin typeface="Inter"/>
                <a:ea typeface="Inter"/>
                <a:cs typeface="Inter"/>
                <a:sym typeface="Inter"/>
              </a:endParaRPr>
            </a:p>
          </p:txBody>
        </p:sp>
      </p:grpSp>
      <p:grpSp>
        <p:nvGrpSpPr>
          <p:cNvPr id="3397" name="Google Shape;3397;p73"/>
          <p:cNvGrpSpPr/>
          <p:nvPr/>
        </p:nvGrpSpPr>
        <p:grpSpPr>
          <a:xfrm>
            <a:off x="3289356" y="3254319"/>
            <a:ext cx="2560063" cy="405114"/>
            <a:chOff x="4156450" y="3493863"/>
            <a:chExt cx="2406300" cy="441013"/>
          </a:xfrm>
        </p:grpSpPr>
        <p:sp>
          <p:nvSpPr>
            <p:cNvPr id="3398" name="Google Shape;3398;p73"/>
            <p:cNvSpPr/>
            <p:nvPr/>
          </p:nvSpPr>
          <p:spPr>
            <a:xfrm>
              <a:off x="6121750" y="3493875"/>
              <a:ext cx="4410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399" name="Google Shape;3399;p73"/>
            <p:cNvSpPr/>
            <p:nvPr/>
          </p:nvSpPr>
          <p:spPr>
            <a:xfrm>
              <a:off x="4156450" y="3493863"/>
              <a:ext cx="2406300" cy="4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ASSESSMENT</a:t>
              </a:r>
              <a:endParaRPr b="1" sz="1900">
                <a:solidFill>
                  <a:schemeClr val="lt1"/>
                </a:solidFill>
                <a:latin typeface="Inter"/>
                <a:ea typeface="Inter"/>
                <a:cs typeface="Inter"/>
                <a:sym typeface="Inter"/>
              </a:endParaRPr>
            </a:p>
          </p:txBody>
        </p:sp>
      </p:grpSp>
      <p:grpSp>
        <p:nvGrpSpPr>
          <p:cNvPr id="3400" name="Google Shape;3400;p73"/>
          <p:cNvGrpSpPr/>
          <p:nvPr/>
        </p:nvGrpSpPr>
        <p:grpSpPr>
          <a:xfrm>
            <a:off x="3289356" y="3868529"/>
            <a:ext cx="2560063" cy="405103"/>
            <a:chOff x="4944050" y="4162500"/>
            <a:chExt cx="2406300" cy="441000"/>
          </a:xfrm>
        </p:grpSpPr>
        <p:sp>
          <p:nvSpPr>
            <p:cNvPr id="3401" name="Google Shape;3401;p73"/>
            <p:cNvSpPr/>
            <p:nvPr/>
          </p:nvSpPr>
          <p:spPr>
            <a:xfrm>
              <a:off x="6909350" y="4162500"/>
              <a:ext cx="4410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402" name="Google Shape;3402;p73"/>
            <p:cNvSpPr/>
            <p:nvPr/>
          </p:nvSpPr>
          <p:spPr>
            <a:xfrm>
              <a:off x="4944050" y="4162500"/>
              <a:ext cx="24063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COMPLIANT</a:t>
              </a:r>
              <a:endParaRPr b="1" sz="1900">
                <a:solidFill>
                  <a:schemeClr val="lt1"/>
                </a:solidFill>
                <a:latin typeface="Inter"/>
                <a:ea typeface="Inter"/>
                <a:cs typeface="Inter"/>
                <a:sym typeface="Inter"/>
              </a:endParaRPr>
            </a:p>
          </p:txBody>
        </p:sp>
      </p:grpSp>
      <p:sp>
        <p:nvSpPr>
          <p:cNvPr id="3403" name="Google Shape;3403;p73"/>
          <p:cNvSpPr txBox="1"/>
          <p:nvPr/>
        </p:nvSpPr>
        <p:spPr>
          <a:xfrm>
            <a:off x="6478699" y="1411875"/>
            <a:ext cx="1828800" cy="40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Mercury is the closest planet to the Sun</a:t>
            </a:r>
            <a:endParaRPr>
              <a:solidFill>
                <a:schemeClr val="dk1"/>
              </a:solidFill>
              <a:latin typeface="Cairo"/>
              <a:ea typeface="Cairo"/>
              <a:cs typeface="Cairo"/>
              <a:sym typeface="Cairo"/>
            </a:endParaRPr>
          </a:p>
        </p:txBody>
      </p:sp>
      <p:sp>
        <p:nvSpPr>
          <p:cNvPr id="3404" name="Google Shape;3404;p73"/>
          <p:cNvSpPr txBox="1"/>
          <p:nvPr/>
        </p:nvSpPr>
        <p:spPr>
          <a:xfrm>
            <a:off x="6478699" y="2026013"/>
            <a:ext cx="1828800" cy="40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3405" name="Google Shape;3405;p73"/>
          <p:cNvSpPr txBox="1"/>
          <p:nvPr/>
        </p:nvSpPr>
        <p:spPr>
          <a:xfrm>
            <a:off x="6478699" y="2640237"/>
            <a:ext cx="1828800" cy="40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Jupiter is the biggest planet of them all</a:t>
            </a:r>
            <a:endParaRPr>
              <a:solidFill>
                <a:schemeClr val="dk1"/>
              </a:solidFill>
              <a:latin typeface="Cairo"/>
              <a:ea typeface="Cairo"/>
              <a:cs typeface="Cairo"/>
              <a:sym typeface="Cairo"/>
            </a:endParaRPr>
          </a:p>
        </p:txBody>
      </p:sp>
      <p:sp>
        <p:nvSpPr>
          <p:cNvPr id="3406" name="Google Shape;3406;p73"/>
          <p:cNvSpPr txBox="1"/>
          <p:nvPr/>
        </p:nvSpPr>
        <p:spPr>
          <a:xfrm>
            <a:off x="6478699" y="3254324"/>
            <a:ext cx="1828800" cy="41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iro"/>
                <a:ea typeface="Cairo"/>
                <a:cs typeface="Cairo"/>
                <a:sym typeface="Cairo"/>
              </a:rPr>
              <a:t>Saturn is composed of hydrogen</a:t>
            </a:r>
            <a:endParaRPr>
              <a:solidFill>
                <a:schemeClr val="dk1"/>
              </a:solidFill>
              <a:latin typeface="Cairo"/>
              <a:ea typeface="Cairo"/>
              <a:cs typeface="Cairo"/>
              <a:sym typeface="Cairo"/>
            </a:endParaRPr>
          </a:p>
        </p:txBody>
      </p:sp>
      <p:grpSp>
        <p:nvGrpSpPr>
          <p:cNvPr id="3407" name="Google Shape;3407;p73"/>
          <p:cNvGrpSpPr/>
          <p:nvPr/>
        </p:nvGrpSpPr>
        <p:grpSpPr>
          <a:xfrm>
            <a:off x="832044" y="1411750"/>
            <a:ext cx="1828788" cy="405114"/>
            <a:chOff x="2581250" y="2156575"/>
            <a:chExt cx="2406300" cy="441013"/>
          </a:xfrm>
        </p:grpSpPr>
        <p:sp>
          <p:nvSpPr>
            <p:cNvPr id="3408" name="Google Shape;3408;p73"/>
            <p:cNvSpPr/>
            <p:nvPr/>
          </p:nvSpPr>
          <p:spPr>
            <a:xfrm>
              <a:off x="4546550" y="2156575"/>
              <a:ext cx="4410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409" name="Google Shape;3409;p73"/>
            <p:cNvSpPr/>
            <p:nvPr/>
          </p:nvSpPr>
          <p:spPr>
            <a:xfrm>
              <a:off x="2581250" y="2156588"/>
              <a:ext cx="24063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PHASE</a:t>
              </a:r>
              <a:r>
                <a:rPr b="1" lang="en" sz="1900">
                  <a:solidFill>
                    <a:schemeClr val="lt1"/>
                  </a:solidFill>
                  <a:latin typeface="Inter"/>
                  <a:ea typeface="Inter"/>
                  <a:cs typeface="Inter"/>
                  <a:sym typeface="Inter"/>
                </a:rPr>
                <a:t> 1</a:t>
              </a:r>
              <a:endParaRPr b="1" sz="1900">
                <a:solidFill>
                  <a:schemeClr val="lt1"/>
                </a:solidFill>
                <a:latin typeface="Inter"/>
                <a:ea typeface="Inter"/>
                <a:cs typeface="Inter"/>
                <a:sym typeface="Inter"/>
              </a:endParaRPr>
            </a:p>
          </p:txBody>
        </p:sp>
      </p:grpSp>
      <p:grpSp>
        <p:nvGrpSpPr>
          <p:cNvPr id="3410" name="Google Shape;3410;p73"/>
          <p:cNvGrpSpPr/>
          <p:nvPr/>
        </p:nvGrpSpPr>
        <p:grpSpPr>
          <a:xfrm>
            <a:off x="832044" y="2025886"/>
            <a:ext cx="1828788" cy="405114"/>
            <a:chOff x="2581250" y="2156575"/>
            <a:chExt cx="2406300" cy="441013"/>
          </a:xfrm>
        </p:grpSpPr>
        <p:sp>
          <p:nvSpPr>
            <p:cNvPr id="3411" name="Google Shape;3411;p73"/>
            <p:cNvSpPr/>
            <p:nvPr/>
          </p:nvSpPr>
          <p:spPr>
            <a:xfrm>
              <a:off x="4546550" y="2156575"/>
              <a:ext cx="4410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412" name="Google Shape;3412;p73"/>
            <p:cNvSpPr/>
            <p:nvPr/>
          </p:nvSpPr>
          <p:spPr>
            <a:xfrm>
              <a:off x="2581250" y="2156588"/>
              <a:ext cx="24063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PHASE</a:t>
              </a:r>
              <a:r>
                <a:rPr b="1" lang="en" sz="1900">
                  <a:solidFill>
                    <a:schemeClr val="lt1"/>
                  </a:solidFill>
                  <a:latin typeface="Inter"/>
                  <a:ea typeface="Inter"/>
                  <a:cs typeface="Inter"/>
                  <a:sym typeface="Inter"/>
                </a:rPr>
                <a:t> 2</a:t>
              </a:r>
              <a:endParaRPr b="1" sz="1900">
                <a:solidFill>
                  <a:schemeClr val="lt1"/>
                </a:solidFill>
                <a:latin typeface="Inter"/>
                <a:ea typeface="Inter"/>
                <a:cs typeface="Inter"/>
                <a:sym typeface="Inter"/>
              </a:endParaRPr>
            </a:p>
          </p:txBody>
        </p:sp>
      </p:grpSp>
      <p:grpSp>
        <p:nvGrpSpPr>
          <p:cNvPr id="3413" name="Google Shape;3413;p73"/>
          <p:cNvGrpSpPr/>
          <p:nvPr/>
        </p:nvGrpSpPr>
        <p:grpSpPr>
          <a:xfrm>
            <a:off x="832044" y="2640108"/>
            <a:ext cx="1828788" cy="405114"/>
            <a:chOff x="2581250" y="2156575"/>
            <a:chExt cx="2406300" cy="441013"/>
          </a:xfrm>
        </p:grpSpPr>
        <p:sp>
          <p:nvSpPr>
            <p:cNvPr id="3414" name="Google Shape;3414;p73"/>
            <p:cNvSpPr/>
            <p:nvPr/>
          </p:nvSpPr>
          <p:spPr>
            <a:xfrm>
              <a:off x="4546550" y="2156575"/>
              <a:ext cx="4410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415" name="Google Shape;3415;p73"/>
            <p:cNvSpPr/>
            <p:nvPr/>
          </p:nvSpPr>
          <p:spPr>
            <a:xfrm>
              <a:off x="2581250" y="2156588"/>
              <a:ext cx="24063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PHASE</a:t>
              </a:r>
              <a:r>
                <a:rPr b="1" lang="en" sz="1900">
                  <a:solidFill>
                    <a:schemeClr val="lt1"/>
                  </a:solidFill>
                  <a:latin typeface="Inter"/>
                  <a:ea typeface="Inter"/>
                  <a:cs typeface="Inter"/>
                  <a:sym typeface="Inter"/>
                </a:rPr>
                <a:t> 3</a:t>
              </a:r>
              <a:endParaRPr b="1" sz="1900">
                <a:solidFill>
                  <a:schemeClr val="lt1"/>
                </a:solidFill>
                <a:latin typeface="Inter"/>
                <a:ea typeface="Inter"/>
                <a:cs typeface="Inter"/>
                <a:sym typeface="Inter"/>
              </a:endParaRPr>
            </a:p>
          </p:txBody>
        </p:sp>
      </p:grpSp>
      <p:grpSp>
        <p:nvGrpSpPr>
          <p:cNvPr id="3416" name="Google Shape;3416;p73"/>
          <p:cNvGrpSpPr/>
          <p:nvPr/>
        </p:nvGrpSpPr>
        <p:grpSpPr>
          <a:xfrm>
            <a:off x="832044" y="3254319"/>
            <a:ext cx="1828788" cy="405114"/>
            <a:chOff x="2581250" y="2156575"/>
            <a:chExt cx="2406300" cy="441013"/>
          </a:xfrm>
        </p:grpSpPr>
        <p:sp>
          <p:nvSpPr>
            <p:cNvPr id="3417" name="Google Shape;3417;p73"/>
            <p:cNvSpPr/>
            <p:nvPr/>
          </p:nvSpPr>
          <p:spPr>
            <a:xfrm>
              <a:off x="4546550" y="2156575"/>
              <a:ext cx="4410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solidFill>
                  <a:schemeClr val="lt1"/>
                </a:solidFill>
                <a:latin typeface="Inter"/>
                <a:ea typeface="Inter"/>
                <a:cs typeface="Inter"/>
                <a:sym typeface="Inter"/>
              </a:endParaRPr>
            </a:p>
          </p:txBody>
        </p:sp>
        <p:sp>
          <p:nvSpPr>
            <p:cNvPr id="3418" name="Google Shape;3418;p73"/>
            <p:cNvSpPr/>
            <p:nvPr/>
          </p:nvSpPr>
          <p:spPr>
            <a:xfrm>
              <a:off x="2581250" y="2156588"/>
              <a:ext cx="2406300" cy="441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Inter"/>
                  <a:ea typeface="Inter"/>
                  <a:cs typeface="Inter"/>
                  <a:sym typeface="Inter"/>
                </a:rPr>
                <a:t>PHASE</a:t>
              </a:r>
              <a:r>
                <a:rPr b="1" lang="en" sz="1900">
                  <a:solidFill>
                    <a:schemeClr val="lt1"/>
                  </a:solidFill>
                  <a:latin typeface="Inter"/>
                  <a:ea typeface="Inter"/>
                  <a:cs typeface="Inter"/>
                  <a:sym typeface="Inter"/>
                </a:rPr>
                <a:t> 4</a:t>
              </a:r>
              <a:endParaRPr b="1" sz="1900">
                <a:solidFill>
                  <a:schemeClr val="lt1"/>
                </a:solidFill>
                <a:latin typeface="Inter"/>
                <a:ea typeface="Inter"/>
                <a:cs typeface="Inter"/>
                <a:sym typeface="Inter"/>
              </a:endParaRPr>
            </a:p>
          </p:txBody>
        </p:sp>
      </p:grpSp>
      <p:cxnSp>
        <p:nvCxnSpPr>
          <p:cNvPr id="3419" name="Google Shape;3419;p73"/>
          <p:cNvCxnSpPr>
            <a:stCxn id="3409" idx="3"/>
            <a:endCxn id="3390" idx="1"/>
          </p:cNvCxnSpPr>
          <p:nvPr/>
        </p:nvCxnSpPr>
        <p:spPr>
          <a:xfrm>
            <a:off x="2660832" y="1614313"/>
            <a:ext cx="628500" cy="0"/>
          </a:xfrm>
          <a:prstGeom prst="straightConnector1">
            <a:avLst/>
          </a:prstGeom>
          <a:noFill/>
          <a:ln cap="flat" cmpd="sng" w="19050">
            <a:solidFill>
              <a:schemeClr val="accent3"/>
            </a:solidFill>
            <a:prstDash val="solid"/>
            <a:round/>
            <a:headEnd len="med" w="med" type="none"/>
            <a:tailEnd len="med" w="med" type="none"/>
          </a:ln>
        </p:spPr>
      </p:cxnSp>
      <p:cxnSp>
        <p:nvCxnSpPr>
          <p:cNvPr id="3420" name="Google Shape;3420;p73"/>
          <p:cNvCxnSpPr>
            <a:stCxn id="3412" idx="3"/>
            <a:endCxn id="3393" idx="1"/>
          </p:cNvCxnSpPr>
          <p:nvPr/>
        </p:nvCxnSpPr>
        <p:spPr>
          <a:xfrm>
            <a:off x="2660832" y="2228449"/>
            <a:ext cx="628500" cy="0"/>
          </a:xfrm>
          <a:prstGeom prst="straightConnector1">
            <a:avLst/>
          </a:prstGeom>
          <a:noFill/>
          <a:ln cap="flat" cmpd="sng" w="19050">
            <a:solidFill>
              <a:schemeClr val="accent3"/>
            </a:solidFill>
            <a:prstDash val="solid"/>
            <a:round/>
            <a:headEnd len="med" w="med" type="none"/>
            <a:tailEnd len="med" w="med" type="none"/>
          </a:ln>
        </p:spPr>
      </p:cxnSp>
      <p:cxnSp>
        <p:nvCxnSpPr>
          <p:cNvPr id="3421" name="Google Shape;3421;p73"/>
          <p:cNvCxnSpPr>
            <a:stCxn id="3415" idx="3"/>
            <a:endCxn id="3396" idx="1"/>
          </p:cNvCxnSpPr>
          <p:nvPr/>
        </p:nvCxnSpPr>
        <p:spPr>
          <a:xfrm>
            <a:off x="2660832" y="2842671"/>
            <a:ext cx="628500" cy="0"/>
          </a:xfrm>
          <a:prstGeom prst="straightConnector1">
            <a:avLst/>
          </a:prstGeom>
          <a:noFill/>
          <a:ln cap="flat" cmpd="sng" w="19050">
            <a:solidFill>
              <a:schemeClr val="accent3"/>
            </a:solidFill>
            <a:prstDash val="solid"/>
            <a:round/>
            <a:headEnd len="med" w="med" type="none"/>
            <a:tailEnd len="med" w="med" type="none"/>
          </a:ln>
        </p:spPr>
      </p:cxnSp>
      <p:cxnSp>
        <p:nvCxnSpPr>
          <p:cNvPr id="3422" name="Google Shape;3422;p73"/>
          <p:cNvCxnSpPr>
            <a:stCxn id="3418" idx="3"/>
            <a:endCxn id="3399" idx="1"/>
          </p:cNvCxnSpPr>
          <p:nvPr/>
        </p:nvCxnSpPr>
        <p:spPr>
          <a:xfrm>
            <a:off x="2660832" y="3456881"/>
            <a:ext cx="628500" cy="0"/>
          </a:xfrm>
          <a:prstGeom prst="straightConnector1">
            <a:avLst/>
          </a:prstGeom>
          <a:noFill/>
          <a:ln cap="flat" cmpd="sng" w="19050">
            <a:solidFill>
              <a:schemeClr val="accent3"/>
            </a:solidFill>
            <a:prstDash val="solid"/>
            <a:round/>
            <a:headEnd len="med" w="med" type="none"/>
            <a:tailEnd len="med" w="med" type="none"/>
          </a:ln>
        </p:spPr>
      </p:cxnSp>
      <p:cxnSp>
        <p:nvCxnSpPr>
          <p:cNvPr id="3423" name="Google Shape;3423;p73"/>
          <p:cNvCxnSpPr>
            <a:stCxn id="3390" idx="2"/>
            <a:endCxn id="3393" idx="0"/>
          </p:cNvCxnSpPr>
          <p:nvPr/>
        </p:nvCxnSpPr>
        <p:spPr>
          <a:xfrm>
            <a:off x="4569387" y="1816750"/>
            <a:ext cx="0" cy="209100"/>
          </a:xfrm>
          <a:prstGeom prst="straightConnector1">
            <a:avLst/>
          </a:prstGeom>
          <a:noFill/>
          <a:ln cap="flat" cmpd="sng" w="19050">
            <a:solidFill>
              <a:schemeClr val="accent3"/>
            </a:solidFill>
            <a:prstDash val="solid"/>
            <a:round/>
            <a:headEnd len="med" w="med" type="none"/>
            <a:tailEnd len="med" w="med" type="triangle"/>
          </a:ln>
        </p:spPr>
      </p:cxnSp>
      <p:cxnSp>
        <p:nvCxnSpPr>
          <p:cNvPr id="3424" name="Google Shape;3424;p73"/>
          <p:cNvCxnSpPr>
            <a:stCxn id="3393" idx="2"/>
            <a:endCxn id="3396" idx="0"/>
          </p:cNvCxnSpPr>
          <p:nvPr/>
        </p:nvCxnSpPr>
        <p:spPr>
          <a:xfrm>
            <a:off x="4569387" y="2431000"/>
            <a:ext cx="0" cy="209100"/>
          </a:xfrm>
          <a:prstGeom prst="straightConnector1">
            <a:avLst/>
          </a:prstGeom>
          <a:noFill/>
          <a:ln cap="flat" cmpd="sng" w="19050">
            <a:solidFill>
              <a:schemeClr val="accent3"/>
            </a:solidFill>
            <a:prstDash val="solid"/>
            <a:round/>
            <a:headEnd len="med" w="med" type="none"/>
            <a:tailEnd len="med" w="med" type="triangle"/>
          </a:ln>
        </p:spPr>
      </p:cxnSp>
      <p:cxnSp>
        <p:nvCxnSpPr>
          <p:cNvPr id="3425" name="Google Shape;3425;p73"/>
          <p:cNvCxnSpPr>
            <a:stCxn id="3396" idx="2"/>
            <a:endCxn id="3399" idx="0"/>
          </p:cNvCxnSpPr>
          <p:nvPr/>
        </p:nvCxnSpPr>
        <p:spPr>
          <a:xfrm>
            <a:off x="4569387" y="3045211"/>
            <a:ext cx="0" cy="209100"/>
          </a:xfrm>
          <a:prstGeom prst="straightConnector1">
            <a:avLst/>
          </a:prstGeom>
          <a:noFill/>
          <a:ln cap="flat" cmpd="sng" w="19050">
            <a:solidFill>
              <a:schemeClr val="accent3"/>
            </a:solidFill>
            <a:prstDash val="solid"/>
            <a:round/>
            <a:headEnd len="med" w="med" type="none"/>
            <a:tailEnd len="med" w="med" type="triangle"/>
          </a:ln>
        </p:spPr>
      </p:cxnSp>
      <p:cxnSp>
        <p:nvCxnSpPr>
          <p:cNvPr id="3426" name="Google Shape;3426;p73"/>
          <p:cNvCxnSpPr>
            <a:stCxn id="3399" idx="2"/>
            <a:endCxn id="3402" idx="0"/>
          </p:cNvCxnSpPr>
          <p:nvPr/>
        </p:nvCxnSpPr>
        <p:spPr>
          <a:xfrm>
            <a:off x="4569387" y="3659421"/>
            <a:ext cx="0" cy="209100"/>
          </a:xfrm>
          <a:prstGeom prst="straightConnector1">
            <a:avLst/>
          </a:prstGeom>
          <a:noFill/>
          <a:ln cap="flat" cmpd="sng" w="19050">
            <a:solidFill>
              <a:schemeClr val="accent3"/>
            </a:solidFill>
            <a:prstDash val="solid"/>
            <a:round/>
            <a:headEnd len="med" w="med" type="none"/>
            <a:tailEnd len="med" w="med" type="triangle"/>
          </a:ln>
        </p:spPr>
      </p:cxnSp>
      <p:cxnSp>
        <p:nvCxnSpPr>
          <p:cNvPr id="3427" name="Google Shape;3427;p73"/>
          <p:cNvCxnSpPr>
            <a:stCxn id="3390" idx="3"/>
            <a:endCxn id="3403" idx="1"/>
          </p:cNvCxnSpPr>
          <p:nvPr/>
        </p:nvCxnSpPr>
        <p:spPr>
          <a:xfrm>
            <a:off x="5849337" y="1614250"/>
            <a:ext cx="629400" cy="0"/>
          </a:xfrm>
          <a:prstGeom prst="straightConnector1">
            <a:avLst/>
          </a:prstGeom>
          <a:noFill/>
          <a:ln cap="flat" cmpd="sng" w="19050">
            <a:solidFill>
              <a:schemeClr val="accent3"/>
            </a:solidFill>
            <a:prstDash val="solid"/>
            <a:round/>
            <a:headEnd len="med" w="med" type="none"/>
            <a:tailEnd len="med" w="med" type="none"/>
          </a:ln>
        </p:spPr>
      </p:cxnSp>
      <p:cxnSp>
        <p:nvCxnSpPr>
          <p:cNvPr id="3428" name="Google Shape;3428;p73"/>
          <p:cNvCxnSpPr>
            <a:stCxn id="3393" idx="3"/>
            <a:endCxn id="3404" idx="1"/>
          </p:cNvCxnSpPr>
          <p:nvPr/>
        </p:nvCxnSpPr>
        <p:spPr>
          <a:xfrm>
            <a:off x="5849418" y="2228449"/>
            <a:ext cx="629400" cy="0"/>
          </a:xfrm>
          <a:prstGeom prst="straightConnector1">
            <a:avLst/>
          </a:prstGeom>
          <a:noFill/>
          <a:ln cap="flat" cmpd="sng" w="19050">
            <a:solidFill>
              <a:schemeClr val="accent3"/>
            </a:solidFill>
            <a:prstDash val="solid"/>
            <a:round/>
            <a:headEnd len="med" w="med" type="none"/>
            <a:tailEnd len="med" w="med" type="none"/>
          </a:ln>
        </p:spPr>
      </p:cxnSp>
      <p:cxnSp>
        <p:nvCxnSpPr>
          <p:cNvPr id="3429" name="Google Shape;3429;p73"/>
          <p:cNvCxnSpPr>
            <a:stCxn id="3396" idx="3"/>
            <a:endCxn id="3405" idx="1"/>
          </p:cNvCxnSpPr>
          <p:nvPr/>
        </p:nvCxnSpPr>
        <p:spPr>
          <a:xfrm>
            <a:off x="5849418" y="2842660"/>
            <a:ext cx="629400" cy="0"/>
          </a:xfrm>
          <a:prstGeom prst="straightConnector1">
            <a:avLst/>
          </a:prstGeom>
          <a:noFill/>
          <a:ln cap="flat" cmpd="sng" w="19050">
            <a:solidFill>
              <a:schemeClr val="accent3"/>
            </a:solidFill>
            <a:prstDash val="solid"/>
            <a:round/>
            <a:headEnd len="med" w="med" type="none"/>
            <a:tailEnd len="med" w="med" type="none"/>
          </a:ln>
        </p:spPr>
      </p:cxnSp>
      <p:cxnSp>
        <p:nvCxnSpPr>
          <p:cNvPr id="3430" name="Google Shape;3430;p73"/>
          <p:cNvCxnSpPr>
            <a:stCxn id="3399" idx="3"/>
            <a:endCxn id="3406" idx="1"/>
          </p:cNvCxnSpPr>
          <p:nvPr/>
        </p:nvCxnSpPr>
        <p:spPr>
          <a:xfrm>
            <a:off x="5849418" y="3456870"/>
            <a:ext cx="629400" cy="3300"/>
          </a:xfrm>
          <a:prstGeom prst="straightConnector1">
            <a:avLst/>
          </a:prstGeom>
          <a:noFill/>
          <a:ln cap="flat" cmpd="sng" w="19050">
            <a:solidFill>
              <a:schemeClr val="accent3"/>
            </a:solidFill>
            <a:prstDash val="solid"/>
            <a:round/>
            <a:headEnd len="med" w="med" type="none"/>
            <a:tailEnd len="med" w="med" type="none"/>
          </a:ln>
        </p:spPr>
      </p:cxnSp>
      <p:grpSp>
        <p:nvGrpSpPr>
          <p:cNvPr id="3431" name="Google Shape;3431;p73"/>
          <p:cNvGrpSpPr/>
          <p:nvPr/>
        </p:nvGrpSpPr>
        <p:grpSpPr>
          <a:xfrm>
            <a:off x="198700" y="348600"/>
            <a:ext cx="961550" cy="803100"/>
            <a:chOff x="4781075" y="719300"/>
            <a:chExt cx="961550" cy="803100"/>
          </a:xfrm>
        </p:grpSpPr>
        <p:sp>
          <p:nvSpPr>
            <p:cNvPr id="3432" name="Google Shape;3432;p73"/>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5" name="Google Shape;3435;p73"/>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6" name="Google Shape;3436;p73"/>
          <p:cNvGrpSpPr/>
          <p:nvPr/>
        </p:nvGrpSpPr>
        <p:grpSpPr>
          <a:xfrm>
            <a:off x="335537" y="4048789"/>
            <a:ext cx="1096269" cy="606406"/>
            <a:chOff x="239224" y="3962464"/>
            <a:chExt cx="1096269" cy="606406"/>
          </a:xfrm>
        </p:grpSpPr>
        <p:grpSp>
          <p:nvGrpSpPr>
            <p:cNvPr id="3437" name="Google Shape;3437;p73"/>
            <p:cNvGrpSpPr/>
            <p:nvPr/>
          </p:nvGrpSpPr>
          <p:grpSpPr>
            <a:xfrm>
              <a:off x="923960" y="4386623"/>
              <a:ext cx="411533" cy="180447"/>
              <a:chOff x="7800560" y="4390223"/>
              <a:chExt cx="411533" cy="180447"/>
            </a:xfrm>
          </p:grpSpPr>
          <p:sp>
            <p:nvSpPr>
              <p:cNvPr id="3438" name="Google Shape;3438;p73"/>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3"/>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3"/>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3"/>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3"/>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3"/>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3"/>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3"/>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3"/>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3"/>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3"/>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3"/>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73"/>
            <p:cNvGrpSpPr/>
            <p:nvPr/>
          </p:nvGrpSpPr>
          <p:grpSpPr>
            <a:xfrm>
              <a:off x="239224" y="3962464"/>
              <a:ext cx="550856" cy="606406"/>
              <a:chOff x="8259624" y="3964264"/>
              <a:chExt cx="550856" cy="606406"/>
            </a:xfrm>
          </p:grpSpPr>
          <p:sp>
            <p:nvSpPr>
              <p:cNvPr id="3459" name="Google Shape;3459;p73"/>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3"/>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3"/>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3"/>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3"/>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3"/>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3"/>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3"/>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3"/>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3"/>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3"/>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3"/>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3"/>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3"/>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3"/>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3"/>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3"/>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3"/>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3"/>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3"/>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3"/>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3"/>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3"/>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3"/>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3"/>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3"/>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8" name="Shape 3498"/>
        <p:cNvGrpSpPr/>
        <p:nvPr/>
      </p:nvGrpSpPr>
      <p:grpSpPr>
        <a:xfrm>
          <a:off x="0" y="0"/>
          <a:ext cx="0" cy="0"/>
          <a:chOff x="0" y="0"/>
          <a:chExt cx="0" cy="0"/>
        </a:xfrm>
      </p:grpSpPr>
      <p:grpSp>
        <p:nvGrpSpPr>
          <p:cNvPr id="3499" name="Google Shape;3499;p74"/>
          <p:cNvGrpSpPr/>
          <p:nvPr/>
        </p:nvGrpSpPr>
        <p:grpSpPr>
          <a:xfrm>
            <a:off x="-182366" y="1369303"/>
            <a:ext cx="5094190" cy="2935926"/>
            <a:chOff x="12553" y="1292880"/>
            <a:chExt cx="6347900" cy="3658475"/>
          </a:xfrm>
        </p:grpSpPr>
        <p:sp>
          <p:nvSpPr>
            <p:cNvPr id="3500" name="Google Shape;3500;p74"/>
            <p:cNvSpPr/>
            <p:nvPr/>
          </p:nvSpPr>
          <p:spPr>
            <a:xfrm>
              <a:off x="12553" y="1292880"/>
              <a:ext cx="6347900" cy="3658475"/>
            </a:xfrm>
            <a:custGeom>
              <a:rect b="b" l="l" r="r" t="t"/>
              <a:pathLst>
                <a:path extrusionOk="0" h="146339" w="253916">
                  <a:moveTo>
                    <a:pt x="253916" y="1"/>
                  </a:moveTo>
                  <a:lnTo>
                    <a:pt x="223060" y="16246"/>
                  </a:lnTo>
                  <a:lnTo>
                    <a:pt x="230999" y="22517"/>
                  </a:lnTo>
                  <a:lnTo>
                    <a:pt x="205548" y="53739"/>
                  </a:lnTo>
                  <a:lnTo>
                    <a:pt x="171790" y="29589"/>
                  </a:lnTo>
                  <a:lnTo>
                    <a:pt x="119253" y="84628"/>
                  </a:lnTo>
                  <a:lnTo>
                    <a:pt x="77957" y="60878"/>
                  </a:lnTo>
                  <a:lnTo>
                    <a:pt x="1" y="129260"/>
                  </a:lnTo>
                  <a:lnTo>
                    <a:pt x="1" y="146339"/>
                  </a:lnTo>
                  <a:lnTo>
                    <a:pt x="79625" y="72553"/>
                  </a:lnTo>
                  <a:lnTo>
                    <a:pt x="119453" y="97070"/>
                  </a:lnTo>
                  <a:lnTo>
                    <a:pt x="173225" y="43132"/>
                  </a:lnTo>
                  <a:lnTo>
                    <a:pt x="207216" y="67316"/>
                  </a:lnTo>
                  <a:lnTo>
                    <a:pt x="238905" y="28555"/>
                  </a:lnTo>
                  <a:lnTo>
                    <a:pt x="246410" y="34592"/>
                  </a:lnTo>
                  <a:lnTo>
                    <a:pt x="2539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4"/>
            <p:cNvSpPr/>
            <p:nvPr/>
          </p:nvSpPr>
          <p:spPr>
            <a:xfrm>
              <a:off x="1752153" y="2756480"/>
              <a:ext cx="437000" cy="398500"/>
            </a:xfrm>
            <a:custGeom>
              <a:rect b="b" l="l" r="r" t="t"/>
              <a:pathLst>
                <a:path extrusionOk="0" h="15940" w="17480">
                  <a:moveTo>
                    <a:pt x="8745" y="1"/>
                  </a:moveTo>
                  <a:cubicBezTo>
                    <a:pt x="5120" y="1"/>
                    <a:pt x="1834" y="2495"/>
                    <a:pt x="1001" y="6203"/>
                  </a:cubicBezTo>
                  <a:cubicBezTo>
                    <a:pt x="0" y="10506"/>
                    <a:pt x="2702" y="14743"/>
                    <a:pt x="7005" y="15743"/>
                  </a:cubicBezTo>
                  <a:cubicBezTo>
                    <a:pt x="7591" y="15876"/>
                    <a:pt x="8177" y="15940"/>
                    <a:pt x="8754" y="15940"/>
                  </a:cubicBezTo>
                  <a:cubicBezTo>
                    <a:pt x="12384" y="15940"/>
                    <a:pt x="15677" y="13423"/>
                    <a:pt x="16512" y="9739"/>
                  </a:cubicBezTo>
                  <a:cubicBezTo>
                    <a:pt x="17479" y="5436"/>
                    <a:pt x="14811" y="1166"/>
                    <a:pt x="10508" y="199"/>
                  </a:cubicBezTo>
                  <a:cubicBezTo>
                    <a:pt x="9917" y="65"/>
                    <a:pt x="9327" y="1"/>
                    <a:pt x="87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4"/>
            <p:cNvSpPr/>
            <p:nvPr/>
          </p:nvSpPr>
          <p:spPr>
            <a:xfrm>
              <a:off x="4107978" y="1999130"/>
              <a:ext cx="452850" cy="398475"/>
            </a:xfrm>
            <a:custGeom>
              <a:rect b="b" l="l" r="r" t="t"/>
              <a:pathLst>
                <a:path extrusionOk="0" h="15939" w="18114">
                  <a:moveTo>
                    <a:pt x="9058" y="1"/>
                  </a:moveTo>
                  <a:cubicBezTo>
                    <a:pt x="8027" y="1"/>
                    <a:pt x="6980" y="205"/>
                    <a:pt x="5972" y="638"/>
                  </a:cubicBezTo>
                  <a:cubicBezTo>
                    <a:pt x="1902" y="2339"/>
                    <a:pt x="1" y="7009"/>
                    <a:pt x="1702" y="11046"/>
                  </a:cubicBezTo>
                  <a:cubicBezTo>
                    <a:pt x="2981" y="14104"/>
                    <a:pt x="5937" y="15938"/>
                    <a:pt x="9054" y="15938"/>
                  </a:cubicBezTo>
                  <a:cubicBezTo>
                    <a:pt x="10084" y="15938"/>
                    <a:pt x="11132" y="15738"/>
                    <a:pt x="12143" y="15315"/>
                  </a:cubicBezTo>
                  <a:cubicBezTo>
                    <a:pt x="16179" y="13614"/>
                    <a:pt x="18114" y="8944"/>
                    <a:pt x="16379" y="4875"/>
                  </a:cubicBezTo>
                  <a:cubicBezTo>
                    <a:pt x="15103" y="1846"/>
                    <a:pt x="12155" y="1"/>
                    <a:pt x="90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3" name="Google Shape;3503;p74"/>
          <p:cNvSpPr/>
          <p:nvPr/>
        </p:nvSpPr>
        <p:spPr>
          <a:xfrm>
            <a:off x="327088" y="3997400"/>
            <a:ext cx="3467100" cy="431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4"/>
          <p:cNvSpPr txBox="1"/>
          <p:nvPr>
            <p:ph type="ctrTitle"/>
          </p:nvPr>
        </p:nvSpPr>
        <p:spPr>
          <a:xfrm>
            <a:off x="4742300" y="424700"/>
            <a:ext cx="3682200" cy="154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a:t>
            </a:r>
            <a:r>
              <a:rPr lang="en">
                <a:solidFill>
                  <a:schemeClr val="dk2"/>
                </a:solidFill>
              </a:rPr>
              <a:t>YOU!</a:t>
            </a:r>
            <a:endParaRPr>
              <a:solidFill>
                <a:schemeClr val="dk2"/>
              </a:solidFill>
            </a:endParaRPr>
          </a:p>
        </p:txBody>
      </p:sp>
      <p:sp>
        <p:nvSpPr>
          <p:cNvPr id="3505" name="Google Shape;3505;p74"/>
          <p:cNvSpPr txBox="1"/>
          <p:nvPr>
            <p:ph idx="1" type="subTitle"/>
          </p:nvPr>
        </p:nvSpPr>
        <p:spPr>
          <a:xfrm>
            <a:off x="4742144" y="2028031"/>
            <a:ext cx="3682200" cy="111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Do you have any questions?</a:t>
            </a:r>
            <a:endParaRPr b="1"/>
          </a:p>
          <a:p>
            <a:pPr indent="0" lvl="0" marL="0" rtl="0" algn="ctr">
              <a:spcBef>
                <a:spcPts val="0"/>
              </a:spcBef>
              <a:spcAft>
                <a:spcPts val="0"/>
              </a:spcAft>
              <a:buClr>
                <a:schemeClr val="dk1"/>
              </a:buClr>
              <a:buSzPts val="1100"/>
              <a:buFont typeface="Arial"/>
              <a:buNone/>
            </a:pPr>
            <a:r>
              <a:rPr lang="en"/>
              <a:t>youremail@freepik.com </a:t>
            </a:r>
            <a:endParaRPr/>
          </a:p>
          <a:p>
            <a:pPr indent="0" lvl="0" marL="0" rtl="0" algn="ctr">
              <a:spcBef>
                <a:spcPts val="0"/>
              </a:spcBef>
              <a:spcAft>
                <a:spcPts val="0"/>
              </a:spcAft>
              <a:buClr>
                <a:schemeClr val="dk1"/>
              </a:buClr>
              <a:buSzPts val="1100"/>
              <a:buFont typeface="Arial"/>
              <a:buNone/>
            </a:pPr>
            <a:r>
              <a:rPr lang="en"/>
              <a:t>+91  620 421 838 </a:t>
            </a:r>
            <a:endParaRPr/>
          </a:p>
          <a:p>
            <a:pPr indent="0" lvl="0" marL="0" rtl="0" algn="ctr">
              <a:spcBef>
                <a:spcPts val="0"/>
              </a:spcBef>
              <a:spcAft>
                <a:spcPts val="0"/>
              </a:spcAft>
              <a:buNone/>
            </a:pPr>
            <a:r>
              <a:rPr lang="en"/>
              <a:t>yourcompany.com</a:t>
            </a:r>
            <a:endParaRPr/>
          </a:p>
        </p:txBody>
      </p:sp>
      <p:sp>
        <p:nvSpPr>
          <p:cNvPr id="3506" name="Google Shape;3506;p74"/>
          <p:cNvSpPr txBox="1"/>
          <p:nvPr>
            <p:ph idx="2" type="subTitle"/>
          </p:nvPr>
        </p:nvSpPr>
        <p:spPr>
          <a:xfrm>
            <a:off x="4742150" y="4124600"/>
            <a:ext cx="3648000" cy="304200"/>
          </a:xfrm>
          <a:prstGeom prst="rect">
            <a:avLst/>
          </a:prstGeom>
        </p:spPr>
        <p:txBody>
          <a:bodyPr anchorCtr="0" anchor="ctr" bIns="91425" lIns="91425" spcFirstLastPara="1" rIns="91425" wrap="square" tIns="91425">
            <a:noAutofit/>
          </a:bodyPr>
          <a:lstStyle/>
          <a:p>
            <a:pPr indent="0" lvl="0" marL="0" rtl="0" algn="ctr">
              <a:spcBef>
                <a:spcPts val="300"/>
              </a:spcBef>
              <a:spcAft>
                <a:spcPts val="1200"/>
              </a:spcAft>
              <a:buNone/>
            </a:pPr>
            <a:r>
              <a:rPr lang="en"/>
              <a:t>Please keep this slide for attribution</a:t>
            </a:r>
            <a:endParaRPr/>
          </a:p>
        </p:txBody>
      </p:sp>
      <p:grpSp>
        <p:nvGrpSpPr>
          <p:cNvPr id="3507" name="Google Shape;3507;p74"/>
          <p:cNvGrpSpPr/>
          <p:nvPr/>
        </p:nvGrpSpPr>
        <p:grpSpPr>
          <a:xfrm>
            <a:off x="5107644" y="3210583"/>
            <a:ext cx="553232" cy="553232"/>
            <a:chOff x="4656348" y="3039373"/>
            <a:chExt cx="553232" cy="553232"/>
          </a:xfrm>
        </p:grpSpPr>
        <p:sp>
          <p:nvSpPr>
            <p:cNvPr id="3508" name="Google Shape;3508;p74"/>
            <p:cNvSpPr/>
            <p:nvPr/>
          </p:nvSpPr>
          <p:spPr>
            <a:xfrm>
              <a:off x="4656348" y="3039373"/>
              <a:ext cx="553232" cy="553232"/>
            </a:xfrm>
            <a:custGeom>
              <a:rect b="b" l="l" r="r" t="t"/>
              <a:pathLst>
                <a:path extrusionOk="0" h="11764" w="11764">
                  <a:moveTo>
                    <a:pt x="11763" y="5867"/>
                  </a:moveTo>
                  <a:cubicBezTo>
                    <a:pt x="11763" y="9149"/>
                    <a:pt x="9149" y="11764"/>
                    <a:pt x="5897" y="11764"/>
                  </a:cubicBezTo>
                  <a:cubicBezTo>
                    <a:pt x="2614" y="11764"/>
                    <a:pt x="0" y="9149"/>
                    <a:pt x="0" y="5867"/>
                  </a:cubicBezTo>
                  <a:cubicBezTo>
                    <a:pt x="0" y="2614"/>
                    <a:pt x="2614" y="0"/>
                    <a:pt x="5897" y="0"/>
                  </a:cubicBezTo>
                  <a:cubicBezTo>
                    <a:pt x="9149" y="0"/>
                    <a:pt x="11763" y="2614"/>
                    <a:pt x="11763" y="58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4"/>
            <p:cNvSpPr/>
            <p:nvPr/>
          </p:nvSpPr>
          <p:spPr>
            <a:xfrm>
              <a:off x="4835880" y="3176158"/>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74"/>
          <p:cNvGrpSpPr/>
          <p:nvPr/>
        </p:nvGrpSpPr>
        <p:grpSpPr>
          <a:xfrm>
            <a:off x="5937648" y="3210583"/>
            <a:ext cx="553232" cy="553232"/>
            <a:chOff x="5486361" y="3039373"/>
            <a:chExt cx="553232" cy="553232"/>
          </a:xfrm>
        </p:grpSpPr>
        <p:sp>
          <p:nvSpPr>
            <p:cNvPr id="3511" name="Google Shape;3511;p74"/>
            <p:cNvSpPr/>
            <p:nvPr/>
          </p:nvSpPr>
          <p:spPr>
            <a:xfrm>
              <a:off x="5486361" y="3039373"/>
              <a:ext cx="553232" cy="553232"/>
            </a:xfrm>
            <a:custGeom>
              <a:rect b="b" l="l" r="r" t="t"/>
              <a:pathLst>
                <a:path extrusionOk="0" h="11764" w="11764">
                  <a:moveTo>
                    <a:pt x="11763" y="5867"/>
                  </a:moveTo>
                  <a:cubicBezTo>
                    <a:pt x="11763" y="9149"/>
                    <a:pt x="9149" y="11764"/>
                    <a:pt x="5897" y="11764"/>
                  </a:cubicBezTo>
                  <a:cubicBezTo>
                    <a:pt x="2614" y="11764"/>
                    <a:pt x="0" y="9149"/>
                    <a:pt x="0" y="5867"/>
                  </a:cubicBezTo>
                  <a:cubicBezTo>
                    <a:pt x="0" y="2614"/>
                    <a:pt x="2614" y="0"/>
                    <a:pt x="5897" y="0"/>
                  </a:cubicBezTo>
                  <a:cubicBezTo>
                    <a:pt x="9149" y="0"/>
                    <a:pt x="11763" y="2614"/>
                    <a:pt x="11763" y="58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2" name="Google Shape;3512;p74"/>
            <p:cNvGrpSpPr/>
            <p:nvPr/>
          </p:nvGrpSpPr>
          <p:grpSpPr>
            <a:xfrm>
              <a:off x="5648679" y="3201691"/>
              <a:ext cx="228595" cy="228595"/>
              <a:chOff x="3228807" y="3115646"/>
              <a:chExt cx="228595" cy="228595"/>
            </a:xfrm>
          </p:grpSpPr>
          <p:sp>
            <p:nvSpPr>
              <p:cNvPr id="3513" name="Google Shape;3513;p74"/>
              <p:cNvSpPr/>
              <p:nvPr/>
            </p:nvSpPr>
            <p:spPr>
              <a:xfrm>
                <a:off x="3228807" y="311564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4"/>
              <p:cNvSpPr/>
              <p:nvPr/>
            </p:nvSpPr>
            <p:spPr>
              <a:xfrm>
                <a:off x="3262493" y="316978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4"/>
              <p:cNvSpPr/>
              <p:nvPr/>
            </p:nvSpPr>
            <p:spPr>
              <a:xfrm>
                <a:off x="3389243" y="314479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16" name="Google Shape;3516;p74"/>
          <p:cNvGrpSpPr/>
          <p:nvPr/>
        </p:nvGrpSpPr>
        <p:grpSpPr>
          <a:xfrm>
            <a:off x="6767653" y="3210583"/>
            <a:ext cx="553232" cy="553232"/>
            <a:chOff x="6322561" y="3039373"/>
            <a:chExt cx="553232" cy="553232"/>
          </a:xfrm>
        </p:grpSpPr>
        <p:sp>
          <p:nvSpPr>
            <p:cNvPr id="3517" name="Google Shape;3517;p74"/>
            <p:cNvSpPr/>
            <p:nvPr/>
          </p:nvSpPr>
          <p:spPr>
            <a:xfrm>
              <a:off x="6322561" y="3039373"/>
              <a:ext cx="553232" cy="553232"/>
            </a:xfrm>
            <a:custGeom>
              <a:rect b="b" l="l" r="r" t="t"/>
              <a:pathLst>
                <a:path extrusionOk="0" h="11764" w="11764">
                  <a:moveTo>
                    <a:pt x="11763" y="5867"/>
                  </a:moveTo>
                  <a:cubicBezTo>
                    <a:pt x="11763" y="9149"/>
                    <a:pt x="9149" y="11764"/>
                    <a:pt x="5897" y="11764"/>
                  </a:cubicBezTo>
                  <a:cubicBezTo>
                    <a:pt x="2614" y="11764"/>
                    <a:pt x="0" y="9149"/>
                    <a:pt x="0" y="5867"/>
                  </a:cubicBezTo>
                  <a:cubicBezTo>
                    <a:pt x="0" y="2614"/>
                    <a:pt x="2614" y="0"/>
                    <a:pt x="5897" y="0"/>
                  </a:cubicBezTo>
                  <a:cubicBezTo>
                    <a:pt x="9149" y="0"/>
                    <a:pt x="11763" y="2614"/>
                    <a:pt x="11763" y="58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8" name="Google Shape;3518;p74"/>
            <p:cNvGrpSpPr/>
            <p:nvPr/>
          </p:nvGrpSpPr>
          <p:grpSpPr>
            <a:xfrm>
              <a:off x="6489978" y="3222427"/>
              <a:ext cx="218397" cy="187123"/>
              <a:chOff x="3209868" y="3682541"/>
              <a:chExt cx="218397" cy="187123"/>
            </a:xfrm>
          </p:grpSpPr>
          <p:sp>
            <p:nvSpPr>
              <p:cNvPr id="3519" name="Google Shape;3519;p74"/>
              <p:cNvSpPr/>
              <p:nvPr/>
            </p:nvSpPr>
            <p:spPr>
              <a:xfrm>
                <a:off x="3225780" y="3752325"/>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4"/>
              <p:cNvSpPr/>
              <p:nvPr/>
            </p:nvSpPr>
            <p:spPr>
              <a:xfrm>
                <a:off x="3209868" y="3682541"/>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4"/>
              <p:cNvSpPr/>
              <p:nvPr/>
            </p:nvSpPr>
            <p:spPr>
              <a:xfrm>
                <a:off x="3303351" y="3752299"/>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2" name="Google Shape;3522;p74"/>
          <p:cNvGrpSpPr/>
          <p:nvPr/>
        </p:nvGrpSpPr>
        <p:grpSpPr>
          <a:xfrm>
            <a:off x="7597657" y="3210583"/>
            <a:ext cx="553232" cy="553232"/>
            <a:chOff x="7146361" y="3039373"/>
            <a:chExt cx="553232" cy="553232"/>
          </a:xfrm>
        </p:grpSpPr>
        <p:sp>
          <p:nvSpPr>
            <p:cNvPr id="3523" name="Google Shape;3523;p74"/>
            <p:cNvSpPr/>
            <p:nvPr/>
          </p:nvSpPr>
          <p:spPr>
            <a:xfrm>
              <a:off x="7146361" y="3039373"/>
              <a:ext cx="553232" cy="553232"/>
            </a:xfrm>
            <a:custGeom>
              <a:rect b="b" l="l" r="r" t="t"/>
              <a:pathLst>
                <a:path extrusionOk="0" h="11764" w="11764">
                  <a:moveTo>
                    <a:pt x="11763" y="5867"/>
                  </a:moveTo>
                  <a:cubicBezTo>
                    <a:pt x="11763" y="9149"/>
                    <a:pt x="9149" y="11764"/>
                    <a:pt x="5897" y="11764"/>
                  </a:cubicBezTo>
                  <a:cubicBezTo>
                    <a:pt x="2614" y="11764"/>
                    <a:pt x="0" y="9149"/>
                    <a:pt x="0" y="5867"/>
                  </a:cubicBezTo>
                  <a:cubicBezTo>
                    <a:pt x="0" y="2614"/>
                    <a:pt x="2614" y="0"/>
                    <a:pt x="5897" y="0"/>
                  </a:cubicBezTo>
                  <a:cubicBezTo>
                    <a:pt x="9149" y="0"/>
                    <a:pt x="11763" y="2614"/>
                    <a:pt x="11763" y="58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4"/>
            <p:cNvSpPr/>
            <p:nvPr/>
          </p:nvSpPr>
          <p:spPr>
            <a:xfrm>
              <a:off x="7309098" y="3222257"/>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74"/>
          <p:cNvGrpSpPr/>
          <p:nvPr/>
        </p:nvGrpSpPr>
        <p:grpSpPr>
          <a:xfrm>
            <a:off x="2860498" y="605292"/>
            <a:ext cx="771644" cy="644488"/>
            <a:chOff x="2860498" y="605292"/>
            <a:chExt cx="771644" cy="644488"/>
          </a:xfrm>
        </p:grpSpPr>
        <p:sp>
          <p:nvSpPr>
            <p:cNvPr id="3526" name="Google Shape;3526;p74"/>
            <p:cNvSpPr/>
            <p:nvPr/>
          </p:nvSpPr>
          <p:spPr>
            <a:xfrm>
              <a:off x="2860498" y="688271"/>
              <a:ext cx="419627" cy="41896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4"/>
            <p:cNvSpPr/>
            <p:nvPr/>
          </p:nvSpPr>
          <p:spPr>
            <a:xfrm>
              <a:off x="3281449" y="605292"/>
              <a:ext cx="239606" cy="241613"/>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4"/>
            <p:cNvSpPr/>
            <p:nvPr/>
          </p:nvSpPr>
          <p:spPr>
            <a:xfrm>
              <a:off x="3280787" y="898405"/>
              <a:ext cx="351355" cy="351375"/>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74"/>
          <p:cNvGrpSpPr/>
          <p:nvPr/>
        </p:nvGrpSpPr>
        <p:grpSpPr>
          <a:xfrm>
            <a:off x="267239" y="769457"/>
            <a:ext cx="594973" cy="600310"/>
            <a:chOff x="267239" y="769457"/>
            <a:chExt cx="594973" cy="600310"/>
          </a:xfrm>
        </p:grpSpPr>
        <p:sp>
          <p:nvSpPr>
            <p:cNvPr id="3530" name="Google Shape;3530;p74"/>
            <p:cNvSpPr/>
            <p:nvPr/>
          </p:nvSpPr>
          <p:spPr>
            <a:xfrm>
              <a:off x="267239" y="827678"/>
              <a:ext cx="542109" cy="542089"/>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4"/>
            <p:cNvSpPr/>
            <p:nvPr/>
          </p:nvSpPr>
          <p:spPr>
            <a:xfrm>
              <a:off x="401096" y="961515"/>
              <a:ext cx="275739" cy="274415"/>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4"/>
            <p:cNvSpPr/>
            <p:nvPr/>
          </p:nvSpPr>
          <p:spPr>
            <a:xfrm>
              <a:off x="530259" y="812792"/>
              <a:ext cx="290465" cy="291970"/>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4"/>
            <p:cNvSpPr/>
            <p:nvPr/>
          </p:nvSpPr>
          <p:spPr>
            <a:xfrm>
              <a:off x="779214" y="794876"/>
              <a:ext cx="59566" cy="59586"/>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CDD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4"/>
            <p:cNvSpPr/>
            <p:nvPr/>
          </p:nvSpPr>
          <p:spPr>
            <a:xfrm>
              <a:off x="805316" y="769457"/>
              <a:ext cx="56897" cy="58241"/>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74"/>
          <p:cNvGrpSpPr/>
          <p:nvPr/>
        </p:nvGrpSpPr>
        <p:grpSpPr>
          <a:xfrm>
            <a:off x="692203" y="1111048"/>
            <a:ext cx="2100724" cy="3150467"/>
            <a:chOff x="692203" y="1111048"/>
            <a:chExt cx="2100724" cy="3150467"/>
          </a:xfrm>
        </p:grpSpPr>
        <p:grpSp>
          <p:nvGrpSpPr>
            <p:cNvPr id="3536" name="Google Shape;3536;p74"/>
            <p:cNvGrpSpPr/>
            <p:nvPr/>
          </p:nvGrpSpPr>
          <p:grpSpPr>
            <a:xfrm>
              <a:off x="1696879" y="1378548"/>
              <a:ext cx="410258" cy="410679"/>
              <a:chOff x="2677794" y="1562270"/>
              <a:chExt cx="410258" cy="410679"/>
            </a:xfrm>
          </p:grpSpPr>
          <p:sp>
            <p:nvSpPr>
              <p:cNvPr id="3537" name="Google Shape;3537;p74"/>
              <p:cNvSpPr/>
              <p:nvPr/>
            </p:nvSpPr>
            <p:spPr>
              <a:xfrm>
                <a:off x="2916719" y="1874142"/>
                <a:ext cx="92368" cy="98808"/>
              </a:xfrm>
              <a:custGeom>
                <a:rect b="b" l="l" r="r" t="t"/>
                <a:pathLst>
                  <a:path extrusionOk="0" h="4925" w="4604">
                    <a:moveTo>
                      <a:pt x="0" y="0"/>
                    </a:moveTo>
                    <a:cubicBezTo>
                      <a:pt x="0" y="0"/>
                      <a:pt x="367" y="1902"/>
                      <a:pt x="0" y="3803"/>
                    </a:cubicBezTo>
                    <a:cubicBezTo>
                      <a:pt x="0" y="3803"/>
                      <a:pt x="1237" y="4925"/>
                      <a:pt x="2615" y="4925"/>
                    </a:cubicBezTo>
                    <a:cubicBezTo>
                      <a:pt x="2721" y="4925"/>
                      <a:pt x="2828" y="4918"/>
                      <a:pt x="2935" y="4904"/>
                    </a:cubicBezTo>
                    <a:cubicBezTo>
                      <a:pt x="4437" y="4704"/>
                      <a:pt x="4603" y="3536"/>
                      <a:pt x="4603" y="3536"/>
                    </a:cubicBezTo>
                    <a:lnTo>
                      <a:pt x="4437"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4"/>
              <p:cNvSpPr/>
              <p:nvPr/>
            </p:nvSpPr>
            <p:spPr>
              <a:xfrm>
                <a:off x="2916719" y="1873459"/>
                <a:ext cx="89679" cy="49233"/>
              </a:xfrm>
              <a:custGeom>
                <a:rect b="b" l="l" r="r" t="t"/>
                <a:pathLst>
                  <a:path extrusionOk="0" h="2454" w="4470">
                    <a:moveTo>
                      <a:pt x="0" y="1"/>
                    </a:moveTo>
                    <a:cubicBezTo>
                      <a:pt x="0" y="1"/>
                      <a:pt x="100" y="535"/>
                      <a:pt x="133" y="1335"/>
                    </a:cubicBezTo>
                    <a:cubicBezTo>
                      <a:pt x="864" y="1853"/>
                      <a:pt x="1816" y="2453"/>
                      <a:pt x="2636" y="2453"/>
                    </a:cubicBezTo>
                    <a:cubicBezTo>
                      <a:pt x="2715" y="2453"/>
                      <a:pt x="2793" y="2448"/>
                      <a:pt x="2869" y="2436"/>
                    </a:cubicBezTo>
                    <a:cubicBezTo>
                      <a:pt x="3636" y="2369"/>
                      <a:pt x="4136" y="1936"/>
                      <a:pt x="4470" y="1502"/>
                    </a:cubicBezTo>
                    <a:lnTo>
                      <a:pt x="4370" y="1"/>
                    </a:ln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4"/>
              <p:cNvSpPr/>
              <p:nvPr/>
            </p:nvSpPr>
            <p:spPr>
              <a:xfrm>
                <a:off x="2677794" y="1608695"/>
                <a:ext cx="167321" cy="159276"/>
              </a:xfrm>
              <a:custGeom>
                <a:rect b="b" l="l" r="r" t="t"/>
                <a:pathLst>
                  <a:path extrusionOk="0" h="7939" w="8340">
                    <a:moveTo>
                      <a:pt x="4097" y="0"/>
                    </a:moveTo>
                    <a:cubicBezTo>
                      <a:pt x="1898" y="0"/>
                      <a:pt x="508" y="1991"/>
                      <a:pt x="234" y="3424"/>
                    </a:cubicBezTo>
                    <a:cubicBezTo>
                      <a:pt x="1" y="4959"/>
                      <a:pt x="901" y="6927"/>
                      <a:pt x="2536" y="7627"/>
                    </a:cubicBezTo>
                    <a:cubicBezTo>
                      <a:pt x="2987" y="7826"/>
                      <a:pt x="3496" y="7939"/>
                      <a:pt x="4020" y="7939"/>
                    </a:cubicBezTo>
                    <a:cubicBezTo>
                      <a:pt x="5434" y="7939"/>
                      <a:pt x="6952" y="7116"/>
                      <a:pt x="7706" y="4925"/>
                    </a:cubicBezTo>
                    <a:cubicBezTo>
                      <a:pt x="8340" y="3224"/>
                      <a:pt x="7339" y="456"/>
                      <a:pt x="4737" y="55"/>
                    </a:cubicBezTo>
                    <a:cubicBezTo>
                      <a:pt x="4517" y="18"/>
                      <a:pt x="4303" y="0"/>
                      <a:pt x="4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4"/>
              <p:cNvSpPr/>
              <p:nvPr/>
            </p:nvSpPr>
            <p:spPr>
              <a:xfrm>
                <a:off x="2681807" y="1688102"/>
                <a:ext cx="153940" cy="72947"/>
              </a:xfrm>
              <a:custGeom>
                <a:rect b="b" l="l" r="r" t="t"/>
                <a:pathLst>
                  <a:path extrusionOk="0" fill="none" h="3636" w="7673">
                    <a:moveTo>
                      <a:pt x="1" y="400"/>
                    </a:moveTo>
                    <a:cubicBezTo>
                      <a:pt x="1" y="400"/>
                      <a:pt x="2236" y="2602"/>
                      <a:pt x="7673" y="0"/>
                    </a:cubicBezTo>
                    <a:cubicBezTo>
                      <a:pt x="7673" y="0"/>
                      <a:pt x="5538" y="3636"/>
                      <a:pt x="901" y="260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4"/>
              <p:cNvSpPr/>
              <p:nvPr/>
            </p:nvSpPr>
            <p:spPr>
              <a:xfrm>
                <a:off x="2758767" y="1607792"/>
                <a:ext cx="40185" cy="99731"/>
              </a:xfrm>
              <a:custGeom>
                <a:rect b="b" l="l" r="r" t="t"/>
                <a:pathLst>
                  <a:path extrusionOk="0" fill="none" h="4971" w="2003">
                    <a:moveTo>
                      <a:pt x="1" y="0"/>
                    </a:moveTo>
                    <a:cubicBezTo>
                      <a:pt x="1" y="0"/>
                      <a:pt x="2002" y="2002"/>
                      <a:pt x="1135" y="4970"/>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4"/>
              <p:cNvSpPr/>
              <p:nvPr/>
            </p:nvSpPr>
            <p:spPr>
              <a:xfrm>
                <a:off x="2731341" y="1614473"/>
                <a:ext cx="50196" cy="96400"/>
              </a:xfrm>
              <a:custGeom>
                <a:rect b="b" l="l" r="r" t="t"/>
                <a:pathLst>
                  <a:path extrusionOk="0" fill="none" h="4805" w="2502">
                    <a:moveTo>
                      <a:pt x="0" y="1"/>
                    </a:moveTo>
                    <a:cubicBezTo>
                      <a:pt x="0" y="1"/>
                      <a:pt x="2502" y="1935"/>
                      <a:pt x="2035" y="4804"/>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4"/>
              <p:cNvSpPr/>
              <p:nvPr/>
            </p:nvSpPr>
            <p:spPr>
              <a:xfrm>
                <a:off x="2796925" y="1562270"/>
                <a:ext cx="291127" cy="266390"/>
              </a:xfrm>
              <a:custGeom>
                <a:rect b="b" l="l" r="r" t="t"/>
                <a:pathLst>
                  <a:path extrusionOk="0" h="13278" w="14511">
                    <a:moveTo>
                      <a:pt x="9912" y="1"/>
                    </a:moveTo>
                    <a:cubicBezTo>
                      <a:pt x="9070" y="1"/>
                      <a:pt x="7988" y="807"/>
                      <a:pt x="7172" y="1569"/>
                    </a:cubicBezTo>
                    <a:cubicBezTo>
                      <a:pt x="6171" y="2469"/>
                      <a:pt x="3769" y="3937"/>
                      <a:pt x="2402" y="4704"/>
                    </a:cubicBezTo>
                    <a:cubicBezTo>
                      <a:pt x="1001" y="5438"/>
                      <a:pt x="601" y="5938"/>
                      <a:pt x="300" y="6706"/>
                    </a:cubicBezTo>
                    <a:cubicBezTo>
                      <a:pt x="0" y="7440"/>
                      <a:pt x="2769" y="13277"/>
                      <a:pt x="2769" y="13277"/>
                    </a:cubicBezTo>
                    <a:lnTo>
                      <a:pt x="12309" y="8140"/>
                    </a:lnTo>
                    <a:cubicBezTo>
                      <a:pt x="13677" y="6539"/>
                      <a:pt x="14510" y="5105"/>
                      <a:pt x="13643" y="3937"/>
                    </a:cubicBezTo>
                    <a:cubicBezTo>
                      <a:pt x="13254" y="3392"/>
                      <a:pt x="12582" y="3247"/>
                      <a:pt x="11975" y="3247"/>
                    </a:cubicBezTo>
                    <a:cubicBezTo>
                      <a:pt x="11282" y="3247"/>
                      <a:pt x="10674" y="3437"/>
                      <a:pt x="10674" y="3437"/>
                    </a:cubicBezTo>
                    <a:cubicBezTo>
                      <a:pt x="11241" y="2202"/>
                      <a:pt x="11308" y="635"/>
                      <a:pt x="10441" y="134"/>
                    </a:cubicBezTo>
                    <a:cubicBezTo>
                      <a:pt x="10281" y="42"/>
                      <a:pt x="10103" y="1"/>
                      <a:pt x="9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4"/>
              <p:cNvSpPr/>
              <p:nvPr/>
            </p:nvSpPr>
            <p:spPr>
              <a:xfrm>
                <a:off x="2832396" y="1631024"/>
                <a:ext cx="245625" cy="250882"/>
              </a:xfrm>
              <a:custGeom>
                <a:rect b="b" l="l" r="r" t="t"/>
                <a:pathLst>
                  <a:path extrusionOk="0" h="12505" w="12243">
                    <a:moveTo>
                      <a:pt x="5999" y="0"/>
                    </a:moveTo>
                    <a:cubicBezTo>
                      <a:pt x="5628" y="0"/>
                      <a:pt x="5241" y="36"/>
                      <a:pt x="4837" y="110"/>
                    </a:cubicBezTo>
                    <a:cubicBezTo>
                      <a:pt x="0" y="1010"/>
                      <a:pt x="0" y="5447"/>
                      <a:pt x="801" y="8149"/>
                    </a:cubicBezTo>
                    <a:cubicBezTo>
                      <a:pt x="1454" y="10644"/>
                      <a:pt x="3722" y="12505"/>
                      <a:pt x="6472" y="12505"/>
                    </a:cubicBezTo>
                    <a:cubicBezTo>
                      <a:pt x="6810" y="12505"/>
                      <a:pt x="7155" y="12477"/>
                      <a:pt x="7505" y="12419"/>
                    </a:cubicBezTo>
                    <a:cubicBezTo>
                      <a:pt x="10708" y="11851"/>
                      <a:pt x="12242" y="8249"/>
                      <a:pt x="11508" y="5080"/>
                    </a:cubicBezTo>
                    <a:cubicBezTo>
                      <a:pt x="10826" y="2263"/>
                      <a:pt x="8959" y="0"/>
                      <a:pt x="5999"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4"/>
              <p:cNvSpPr/>
              <p:nvPr/>
            </p:nvSpPr>
            <p:spPr>
              <a:xfrm>
                <a:off x="2978952" y="1710171"/>
                <a:ext cx="42171" cy="81012"/>
              </a:xfrm>
              <a:custGeom>
                <a:rect b="b" l="l" r="r" t="t"/>
                <a:pathLst>
                  <a:path extrusionOk="0" fill="none" h="4038" w="2102">
                    <a:moveTo>
                      <a:pt x="0" y="1"/>
                    </a:moveTo>
                    <a:cubicBezTo>
                      <a:pt x="0" y="1"/>
                      <a:pt x="0" y="1368"/>
                      <a:pt x="501" y="2469"/>
                    </a:cubicBezTo>
                    <a:cubicBezTo>
                      <a:pt x="501" y="2469"/>
                      <a:pt x="1668" y="2036"/>
                      <a:pt x="1868" y="2202"/>
                    </a:cubicBezTo>
                    <a:cubicBezTo>
                      <a:pt x="2102" y="2336"/>
                      <a:pt x="1535" y="3570"/>
                      <a:pt x="1101" y="4037"/>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4"/>
              <p:cNvSpPr/>
              <p:nvPr/>
            </p:nvSpPr>
            <p:spPr>
              <a:xfrm>
                <a:off x="2946832" y="1805207"/>
                <a:ext cx="56897" cy="25459"/>
              </a:xfrm>
              <a:custGeom>
                <a:rect b="b" l="l" r="r" t="t"/>
                <a:pathLst>
                  <a:path extrusionOk="0" fill="none" h="1269" w="2836">
                    <a:moveTo>
                      <a:pt x="2835" y="468"/>
                    </a:moveTo>
                    <a:cubicBezTo>
                      <a:pt x="2835" y="468"/>
                      <a:pt x="1168" y="1268"/>
                      <a:pt x="0" y="1"/>
                    </a:cubicBezTo>
                  </a:path>
                </a:pathLst>
              </a:custGeom>
              <a:noFill/>
              <a:ln cap="rnd" cmpd="sng" w="7500">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4"/>
              <p:cNvSpPr/>
              <p:nvPr/>
            </p:nvSpPr>
            <p:spPr>
              <a:xfrm>
                <a:off x="2925406" y="1734206"/>
                <a:ext cx="16752" cy="21066"/>
              </a:xfrm>
              <a:custGeom>
                <a:rect b="b" l="l" r="r" t="t"/>
                <a:pathLst>
                  <a:path extrusionOk="0" h="1050" w="835">
                    <a:moveTo>
                      <a:pt x="378" y="0"/>
                    </a:moveTo>
                    <a:cubicBezTo>
                      <a:pt x="363" y="0"/>
                      <a:pt x="349" y="1"/>
                      <a:pt x="334" y="4"/>
                    </a:cubicBezTo>
                    <a:cubicBezTo>
                      <a:pt x="101" y="37"/>
                      <a:pt x="1" y="337"/>
                      <a:pt x="34" y="604"/>
                    </a:cubicBezTo>
                    <a:cubicBezTo>
                      <a:pt x="63" y="840"/>
                      <a:pt x="223" y="1049"/>
                      <a:pt x="420" y="1049"/>
                    </a:cubicBezTo>
                    <a:cubicBezTo>
                      <a:pt x="447" y="1049"/>
                      <a:pt x="474" y="1046"/>
                      <a:pt x="501" y="1038"/>
                    </a:cubicBezTo>
                    <a:cubicBezTo>
                      <a:pt x="701" y="1004"/>
                      <a:pt x="835" y="771"/>
                      <a:pt x="768" y="471"/>
                    </a:cubicBezTo>
                    <a:cubicBezTo>
                      <a:pt x="737" y="192"/>
                      <a:pt x="563" y="0"/>
                      <a:pt x="378"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4"/>
              <p:cNvSpPr/>
              <p:nvPr/>
            </p:nvSpPr>
            <p:spPr>
              <a:xfrm>
                <a:off x="2933431" y="1724897"/>
                <a:ext cx="15428" cy="18096"/>
              </a:xfrm>
              <a:custGeom>
                <a:rect b="b" l="l" r="r" t="t"/>
                <a:pathLst>
                  <a:path extrusionOk="0" fill="none" h="902" w="769">
                    <a:moveTo>
                      <a:pt x="768" y="1"/>
                    </a:moveTo>
                    <a:cubicBezTo>
                      <a:pt x="768" y="1"/>
                      <a:pt x="535" y="668"/>
                      <a:pt x="1" y="901"/>
                    </a:cubicBezTo>
                  </a:path>
                </a:pathLst>
              </a:custGeom>
              <a:noFill/>
              <a:ln cap="rnd" cmpd="sng" w="585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4"/>
              <p:cNvSpPr/>
              <p:nvPr/>
            </p:nvSpPr>
            <p:spPr>
              <a:xfrm>
                <a:off x="2999697" y="1723492"/>
                <a:ext cx="17414" cy="20905"/>
              </a:xfrm>
              <a:custGeom>
                <a:rect b="b" l="l" r="r" t="t"/>
                <a:pathLst>
                  <a:path extrusionOk="0" h="1042" w="868">
                    <a:moveTo>
                      <a:pt x="411" y="0"/>
                    </a:moveTo>
                    <a:cubicBezTo>
                      <a:pt x="397" y="0"/>
                      <a:pt x="382" y="2"/>
                      <a:pt x="367" y="4"/>
                    </a:cubicBezTo>
                    <a:cubicBezTo>
                      <a:pt x="134" y="37"/>
                      <a:pt x="0" y="304"/>
                      <a:pt x="67" y="571"/>
                    </a:cubicBezTo>
                    <a:cubicBezTo>
                      <a:pt x="129" y="849"/>
                      <a:pt x="305" y="1042"/>
                      <a:pt x="490" y="1042"/>
                    </a:cubicBezTo>
                    <a:cubicBezTo>
                      <a:pt x="505" y="1042"/>
                      <a:pt x="519" y="1040"/>
                      <a:pt x="534" y="1038"/>
                    </a:cubicBezTo>
                    <a:cubicBezTo>
                      <a:pt x="734" y="1005"/>
                      <a:pt x="868" y="738"/>
                      <a:pt x="834" y="471"/>
                    </a:cubicBezTo>
                    <a:cubicBezTo>
                      <a:pt x="803" y="193"/>
                      <a:pt x="600" y="0"/>
                      <a:pt x="411"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4"/>
              <p:cNvSpPr/>
              <p:nvPr/>
            </p:nvSpPr>
            <p:spPr>
              <a:xfrm>
                <a:off x="3009066" y="1714183"/>
                <a:ext cx="14746" cy="17434"/>
              </a:xfrm>
              <a:custGeom>
                <a:rect b="b" l="l" r="r" t="t"/>
                <a:pathLst>
                  <a:path extrusionOk="0" fill="none" h="869" w="735">
                    <a:moveTo>
                      <a:pt x="734" y="1"/>
                    </a:moveTo>
                    <a:cubicBezTo>
                      <a:pt x="734" y="1"/>
                      <a:pt x="534" y="668"/>
                      <a:pt x="0" y="868"/>
                    </a:cubicBezTo>
                  </a:path>
                </a:pathLst>
              </a:custGeom>
              <a:noFill/>
              <a:ln cap="rnd" cmpd="sng" w="585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4"/>
              <p:cNvSpPr/>
              <p:nvPr/>
            </p:nvSpPr>
            <p:spPr>
              <a:xfrm>
                <a:off x="2890698" y="1674780"/>
                <a:ext cx="52122" cy="38921"/>
              </a:xfrm>
              <a:custGeom>
                <a:rect b="b" l="l" r="r" t="t"/>
                <a:pathLst>
                  <a:path extrusionOk="0" h="1940" w="2598">
                    <a:moveTo>
                      <a:pt x="1818" y="0"/>
                    </a:moveTo>
                    <a:cubicBezTo>
                      <a:pt x="920" y="0"/>
                      <a:pt x="0" y="1008"/>
                      <a:pt x="396" y="1932"/>
                    </a:cubicBezTo>
                    <a:cubicBezTo>
                      <a:pt x="402" y="1937"/>
                      <a:pt x="408" y="1940"/>
                      <a:pt x="414" y="1940"/>
                    </a:cubicBezTo>
                    <a:cubicBezTo>
                      <a:pt x="484" y="1940"/>
                      <a:pt x="597" y="1629"/>
                      <a:pt x="597" y="1598"/>
                    </a:cubicBezTo>
                    <a:cubicBezTo>
                      <a:pt x="763" y="1298"/>
                      <a:pt x="963" y="1064"/>
                      <a:pt x="1230" y="831"/>
                    </a:cubicBezTo>
                    <a:cubicBezTo>
                      <a:pt x="1430" y="664"/>
                      <a:pt x="1731" y="497"/>
                      <a:pt x="1964" y="431"/>
                    </a:cubicBezTo>
                    <a:cubicBezTo>
                      <a:pt x="2098" y="397"/>
                      <a:pt x="2264" y="330"/>
                      <a:pt x="2398" y="297"/>
                    </a:cubicBezTo>
                    <a:cubicBezTo>
                      <a:pt x="2398" y="297"/>
                      <a:pt x="2598" y="264"/>
                      <a:pt x="2498" y="230"/>
                    </a:cubicBezTo>
                    <a:cubicBezTo>
                      <a:pt x="2289" y="70"/>
                      <a:pt x="2054" y="0"/>
                      <a:pt x="1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4"/>
              <p:cNvSpPr/>
              <p:nvPr/>
            </p:nvSpPr>
            <p:spPr>
              <a:xfrm>
                <a:off x="2976465" y="1671229"/>
                <a:ext cx="35290" cy="25680"/>
              </a:xfrm>
              <a:custGeom>
                <a:rect b="b" l="l" r="r" t="t"/>
                <a:pathLst>
                  <a:path extrusionOk="0" h="1280" w="1759">
                    <a:moveTo>
                      <a:pt x="1192" y="0"/>
                    </a:moveTo>
                    <a:cubicBezTo>
                      <a:pt x="639" y="0"/>
                      <a:pt x="0" y="672"/>
                      <a:pt x="458" y="1275"/>
                    </a:cubicBezTo>
                    <a:cubicBezTo>
                      <a:pt x="464" y="1278"/>
                      <a:pt x="469" y="1279"/>
                      <a:pt x="475" y="1279"/>
                    </a:cubicBezTo>
                    <a:cubicBezTo>
                      <a:pt x="530" y="1279"/>
                      <a:pt x="561" y="1135"/>
                      <a:pt x="591" y="1075"/>
                    </a:cubicBezTo>
                    <a:cubicBezTo>
                      <a:pt x="725" y="908"/>
                      <a:pt x="891" y="741"/>
                      <a:pt x="1058" y="608"/>
                    </a:cubicBezTo>
                    <a:cubicBezTo>
                      <a:pt x="1225" y="474"/>
                      <a:pt x="1425" y="441"/>
                      <a:pt x="1659" y="441"/>
                    </a:cubicBezTo>
                    <a:cubicBezTo>
                      <a:pt x="1725" y="441"/>
                      <a:pt x="1759" y="441"/>
                      <a:pt x="1725" y="341"/>
                    </a:cubicBezTo>
                    <a:cubicBezTo>
                      <a:pt x="1605" y="100"/>
                      <a:pt x="1405" y="0"/>
                      <a:pt x="1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4"/>
              <p:cNvSpPr/>
              <p:nvPr/>
            </p:nvSpPr>
            <p:spPr>
              <a:xfrm>
                <a:off x="2800256" y="1640574"/>
                <a:ext cx="119151" cy="157290"/>
              </a:xfrm>
              <a:custGeom>
                <a:rect b="b" l="l" r="r" t="t"/>
                <a:pathLst>
                  <a:path extrusionOk="0" h="7840" w="5939">
                    <a:moveTo>
                      <a:pt x="3670" y="1"/>
                    </a:moveTo>
                    <a:lnTo>
                      <a:pt x="3670" y="1"/>
                    </a:lnTo>
                    <a:cubicBezTo>
                      <a:pt x="3136" y="334"/>
                      <a:pt x="2636" y="601"/>
                      <a:pt x="2269" y="835"/>
                    </a:cubicBezTo>
                    <a:cubicBezTo>
                      <a:pt x="902" y="1602"/>
                      <a:pt x="468" y="2102"/>
                      <a:pt x="168" y="2836"/>
                    </a:cubicBezTo>
                    <a:cubicBezTo>
                      <a:pt x="1" y="3336"/>
                      <a:pt x="1135" y="6038"/>
                      <a:pt x="1936" y="7840"/>
                    </a:cubicBezTo>
                    <a:cubicBezTo>
                      <a:pt x="5938" y="4771"/>
                      <a:pt x="3670" y="1"/>
                      <a:pt x="3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4"/>
              <p:cNvSpPr/>
              <p:nvPr/>
            </p:nvSpPr>
            <p:spPr>
              <a:xfrm>
                <a:off x="2802262" y="1700802"/>
                <a:ext cx="81674" cy="50216"/>
              </a:xfrm>
              <a:custGeom>
                <a:rect b="b" l="l" r="r" t="t"/>
                <a:pathLst>
                  <a:path extrusionOk="0" fill="none" h="2503" w="4071">
                    <a:moveTo>
                      <a:pt x="3804" y="2202"/>
                    </a:moveTo>
                    <a:cubicBezTo>
                      <a:pt x="3804" y="2202"/>
                      <a:pt x="1702" y="2503"/>
                      <a:pt x="1" y="1"/>
                    </a:cubicBezTo>
                    <a:cubicBezTo>
                      <a:pt x="1" y="1"/>
                      <a:pt x="1569" y="1335"/>
                      <a:pt x="4071" y="1202"/>
                    </a:cubicBezTo>
                  </a:path>
                </a:pathLst>
              </a:custGeom>
              <a:noFill/>
              <a:ln cap="rnd" cmpd="sng" w="75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4"/>
              <p:cNvSpPr/>
              <p:nvPr/>
            </p:nvSpPr>
            <p:spPr>
              <a:xfrm>
                <a:off x="2779953" y="1754228"/>
                <a:ext cx="88596" cy="83540"/>
              </a:xfrm>
              <a:custGeom>
                <a:rect b="b" l="l" r="r" t="t"/>
                <a:pathLst>
                  <a:path extrusionOk="0" h="4164" w="4416">
                    <a:moveTo>
                      <a:pt x="1850" y="0"/>
                    </a:moveTo>
                    <a:cubicBezTo>
                      <a:pt x="1623" y="0"/>
                      <a:pt x="1384" y="85"/>
                      <a:pt x="1146" y="307"/>
                    </a:cubicBezTo>
                    <a:cubicBezTo>
                      <a:pt x="1" y="1325"/>
                      <a:pt x="1374" y="4163"/>
                      <a:pt x="4021" y="4163"/>
                    </a:cubicBezTo>
                    <a:cubicBezTo>
                      <a:pt x="4150" y="4163"/>
                      <a:pt x="4281" y="4157"/>
                      <a:pt x="4415" y="4143"/>
                    </a:cubicBezTo>
                    <a:lnTo>
                      <a:pt x="3181" y="874"/>
                    </a:lnTo>
                    <a:cubicBezTo>
                      <a:pt x="3181" y="874"/>
                      <a:pt x="2580" y="0"/>
                      <a:pt x="1850"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4"/>
              <p:cNvSpPr/>
              <p:nvPr/>
            </p:nvSpPr>
            <p:spPr>
              <a:xfrm>
                <a:off x="2802944" y="1781794"/>
                <a:ext cx="65604" cy="55994"/>
              </a:xfrm>
              <a:custGeom>
                <a:rect b="b" l="l" r="r" t="t"/>
                <a:pathLst>
                  <a:path extrusionOk="0" h="2791" w="3270">
                    <a:moveTo>
                      <a:pt x="1491" y="0"/>
                    </a:moveTo>
                    <a:cubicBezTo>
                      <a:pt x="837" y="0"/>
                      <a:pt x="116" y="243"/>
                      <a:pt x="0" y="1234"/>
                    </a:cubicBezTo>
                    <a:cubicBezTo>
                      <a:pt x="547" y="2054"/>
                      <a:pt x="1508" y="2791"/>
                      <a:pt x="2858" y="2791"/>
                    </a:cubicBezTo>
                    <a:cubicBezTo>
                      <a:pt x="2991" y="2791"/>
                      <a:pt x="3128" y="2784"/>
                      <a:pt x="3269" y="2769"/>
                    </a:cubicBezTo>
                    <a:lnTo>
                      <a:pt x="2269" y="100"/>
                    </a:lnTo>
                    <a:cubicBezTo>
                      <a:pt x="2063" y="49"/>
                      <a:pt x="1784" y="0"/>
                      <a:pt x="1491" y="0"/>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74"/>
            <p:cNvSpPr/>
            <p:nvPr/>
          </p:nvSpPr>
          <p:spPr>
            <a:xfrm>
              <a:off x="1347384" y="35373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4"/>
            <p:cNvSpPr/>
            <p:nvPr/>
          </p:nvSpPr>
          <p:spPr>
            <a:xfrm>
              <a:off x="1347384" y="34436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4"/>
            <p:cNvSpPr/>
            <p:nvPr/>
          </p:nvSpPr>
          <p:spPr>
            <a:xfrm>
              <a:off x="692203" y="1292787"/>
              <a:ext cx="490568" cy="229936"/>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4"/>
            <p:cNvSpPr/>
            <p:nvPr/>
          </p:nvSpPr>
          <p:spPr>
            <a:xfrm>
              <a:off x="1059608" y="1292787"/>
              <a:ext cx="123164" cy="224881"/>
            </a:xfrm>
            <a:custGeom>
              <a:rect b="b" l="l" r="r" t="t"/>
              <a:pathLst>
                <a:path extrusionOk="0" h="11209" w="6139">
                  <a:moveTo>
                    <a:pt x="3203" y="1"/>
                  </a:moveTo>
                  <a:cubicBezTo>
                    <a:pt x="2703" y="668"/>
                    <a:pt x="2002" y="701"/>
                    <a:pt x="1" y="935"/>
                  </a:cubicBezTo>
                  <a:lnTo>
                    <a:pt x="2369" y="9474"/>
                  </a:lnTo>
                  <a:cubicBezTo>
                    <a:pt x="2403" y="10175"/>
                    <a:pt x="5471" y="10041"/>
                    <a:pt x="6139" y="11209"/>
                  </a:cubicBezTo>
                  <a:cubicBezTo>
                    <a:pt x="5371" y="5838"/>
                    <a:pt x="3203" y="1"/>
                    <a:pt x="3203" y="1"/>
                  </a:cubicBezTo>
                  <a:close/>
                </a:path>
              </a:pathLst>
            </a:custGeom>
            <a:solidFill>
              <a:srgbClr val="AA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4"/>
            <p:cNvSpPr/>
            <p:nvPr/>
          </p:nvSpPr>
          <p:spPr>
            <a:xfrm>
              <a:off x="1034189" y="1134694"/>
              <a:ext cx="370775" cy="347623"/>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4"/>
            <p:cNvSpPr/>
            <p:nvPr/>
          </p:nvSpPr>
          <p:spPr>
            <a:xfrm>
              <a:off x="1715531" y="2777813"/>
              <a:ext cx="240870" cy="784845"/>
            </a:xfrm>
            <a:custGeom>
              <a:rect b="b" l="l" r="r" t="t"/>
              <a:pathLst>
                <a:path extrusionOk="0" h="39120" w="12006">
                  <a:moveTo>
                    <a:pt x="3666" y="0"/>
                  </a:moveTo>
                  <a:lnTo>
                    <a:pt x="3666" y="67"/>
                  </a:lnTo>
                  <a:lnTo>
                    <a:pt x="3669" y="67"/>
                  </a:lnTo>
                  <a:cubicBezTo>
                    <a:pt x="3667" y="23"/>
                    <a:pt x="3666" y="0"/>
                    <a:pt x="3666" y="0"/>
                  </a:cubicBezTo>
                  <a:close/>
                  <a:moveTo>
                    <a:pt x="3669" y="67"/>
                  </a:moveTo>
                  <a:lnTo>
                    <a:pt x="3669" y="67"/>
                  </a:lnTo>
                  <a:cubicBezTo>
                    <a:pt x="3735" y="1624"/>
                    <a:pt x="4934" y="29920"/>
                    <a:pt x="4934" y="31023"/>
                  </a:cubicBezTo>
                  <a:cubicBezTo>
                    <a:pt x="4934" y="32157"/>
                    <a:pt x="2999" y="37194"/>
                    <a:pt x="2999" y="37194"/>
                  </a:cubicBezTo>
                  <a:cubicBezTo>
                    <a:pt x="2999" y="37194"/>
                    <a:pt x="1164" y="37861"/>
                    <a:pt x="430" y="38595"/>
                  </a:cubicBezTo>
                  <a:cubicBezTo>
                    <a:pt x="0" y="39025"/>
                    <a:pt x="556" y="39120"/>
                    <a:pt x="1446" y="39120"/>
                  </a:cubicBezTo>
                  <a:cubicBezTo>
                    <a:pt x="2142" y="39120"/>
                    <a:pt x="3042" y="39062"/>
                    <a:pt x="3833" y="39062"/>
                  </a:cubicBezTo>
                  <a:cubicBezTo>
                    <a:pt x="4433" y="39062"/>
                    <a:pt x="4997" y="39073"/>
                    <a:pt x="5495" y="39073"/>
                  </a:cubicBezTo>
                  <a:cubicBezTo>
                    <a:pt x="6490" y="39073"/>
                    <a:pt x="7224" y="39028"/>
                    <a:pt x="7469" y="38761"/>
                  </a:cubicBezTo>
                  <a:cubicBezTo>
                    <a:pt x="7836" y="38395"/>
                    <a:pt x="7602" y="37160"/>
                    <a:pt x="7802" y="36426"/>
                  </a:cubicBezTo>
                  <a:cubicBezTo>
                    <a:pt x="8003" y="35693"/>
                    <a:pt x="9103" y="35025"/>
                    <a:pt x="9137" y="34258"/>
                  </a:cubicBezTo>
                  <a:cubicBezTo>
                    <a:pt x="9170" y="33491"/>
                    <a:pt x="8269" y="31323"/>
                    <a:pt x="8203" y="30656"/>
                  </a:cubicBezTo>
                  <a:cubicBezTo>
                    <a:pt x="8169" y="29922"/>
                    <a:pt x="12005" y="67"/>
                    <a:pt x="12005" y="67"/>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4"/>
            <p:cNvSpPr/>
            <p:nvPr/>
          </p:nvSpPr>
          <p:spPr>
            <a:xfrm>
              <a:off x="1875409" y="3475145"/>
              <a:ext cx="19421" cy="80330"/>
            </a:xfrm>
            <a:custGeom>
              <a:rect b="b" l="l" r="r" t="t"/>
              <a:pathLst>
                <a:path extrusionOk="0" h="4004" w="968">
                  <a:moveTo>
                    <a:pt x="968" y="1"/>
                  </a:moveTo>
                  <a:lnTo>
                    <a:pt x="0" y="501"/>
                  </a:lnTo>
                  <a:lnTo>
                    <a:pt x="0" y="4003"/>
                  </a:lnTo>
                  <a:lnTo>
                    <a:pt x="567" y="4003"/>
                  </a:lnTo>
                  <a:lnTo>
                    <a:pt x="968" y="1"/>
                  </a:ln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4"/>
            <p:cNvSpPr/>
            <p:nvPr/>
          </p:nvSpPr>
          <p:spPr>
            <a:xfrm>
              <a:off x="1715692" y="3408217"/>
              <a:ext cx="183833" cy="153839"/>
            </a:xfrm>
            <a:custGeom>
              <a:rect b="b" l="l" r="r" t="t"/>
              <a:pathLst>
                <a:path extrusionOk="0" h="7668" w="9163">
                  <a:moveTo>
                    <a:pt x="8428" y="1"/>
                  </a:moveTo>
                  <a:cubicBezTo>
                    <a:pt x="8161" y="168"/>
                    <a:pt x="7961" y="501"/>
                    <a:pt x="7928" y="1135"/>
                  </a:cubicBezTo>
                  <a:cubicBezTo>
                    <a:pt x="7828" y="2636"/>
                    <a:pt x="7461" y="5605"/>
                    <a:pt x="7127" y="5938"/>
                  </a:cubicBezTo>
                  <a:cubicBezTo>
                    <a:pt x="7127" y="5938"/>
                    <a:pt x="6878" y="5600"/>
                    <a:pt x="5312" y="5600"/>
                  </a:cubicBezTo>
                  <a:cubicBezTo>
                    <a:pt x="4735" y="5600"/>
                    <a:pt x="3979" y="5646"/>
                    <a:pt x="2991" y="5772"/>
                  </a:cubicBezTo>
                  <a:cubicBezTo>
                    <a:pt x="2991" y="5772"/>
                    <a:pt x="1156" y="6439"/>
                    <a:pt x="422" y="7173"/>
                  </a:cubicBezTo>
                  <a:cubicBezTo>
                    <a:pt x="0" y="7576"/>
                    <a:pt x="527" y="7667"/>
                    <a:pt x="1386" y="7667"/>
                  </a:cubicBezTo>
                  <a:cubicBezTo>
                    <a:pt x="2089" y="7667"/>
                    <a:pt x="3014" y="7606"/>
                    <a:pt x="3825" y="7606"/>
                  </a:cubicBezTo>
                  <a:cubicBezTo>
                    <a:pt x="4305" y="7606"/>
                    <a:pt x="4762" y="7611"/>
                    <a:pt x="5180" y="7611"/>
                  </a:cubicBezTo>
                  <a:cubicBezTo>
                    <a:pt x="6331" y="7611"/>
                    <a:pt x="7192" y="7575"/>
                    <a:pt x="7461" y="7306"/>
                  </a:cubicBezTo>
                  <a:cubicBezTo>
                    <a:pt x="7828" y="6939"/>
                    <a:pt x="7594" y="5672"/>
                    <a:pt x="7794" y="4971"/>
                  </a:cubicBezTo>
                  <a:cubicBezTo>
                    <a:pt x="7995" y="4204"/>
                    <a:pt x="9095" y="3570"/>
                    <a:pt x="9129" y="2803"/>
                  </a:cubicBezTo>
                  <a:cubicBezTo>
                    <a:pt x="9162" y="2269"/>
                    <a:pt x="8662" y="968"/>
                    <a:pt x="8428" y="1"/>
                  </a:cubicBez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4"/>
            <p:cNvSpPr/>
            <p:nvPr/>
          </p:nvSpPr>
          <p:spPr>
            <a:xfrm>
              <a:off x="2088894" y="2777151"/>
              <a:ext cx="435677" cy="766287"/>
            </a:xfrm>
            <a:custGeom>
              <a:rect b="b" l="l" r="r" t="t"/>
              <a:pathLst>
                <a:path extrusionOk="0" h="38195" w="21716">
                  <a:moveTo>
                    <a:pt x="0" y="0"/>
                  </a:moveTo>
                  <a:lnTo>
                    <a:pt x="9774" y="29088"/>
                  </a:lnTo>
                  <a:cubicBezTo>
                    <a:pt x="9774" y="29088"/>
                    <a:pt x="9273" y="31056"/>
                    <a:pt x="8940" y="32290"/>
                  </a:cubicBezTo>
                  <a:cubicBezTo>
                    <a:pt x="8673" y="33557"/>
                    <a:pt x="9173" y="34124"/>
                    <a:pt x="10241" y="34391"/>
                  </a:cubicBezTo>
                  <a:cubicBezTo>
                    <a:pt x="11342" y="34625"/>
                    <a:pt x="12542" y="36093"/>
                    <a:pt x="13009" y="36960"/>
                  </a:cubicBezTo>
                  <a:cubicBezTo>
                    <a:pt x="13443" y="37860"/>
                    <a:pt x="14377" y="38194"/>
                    <a:pt x="15044" y="38194"/>
                  </a:cubicBezTo>
                  <a:lnTo>
                    <a:pt x="19848" y="38194"/>
                  </a:lnTo>
                  <a:cubicBezTo>
                    <a:pt x="20548" y="38194"/>
                    <a:pt x="21716" y="37760"/>
                    <a:pt x="20181" y="37260"/>
                  </a:cubicBezTo>
                  <a:cubicBezTo>
                    <a:pt x="18580" y="36760"/>
                    <a:pt x="17012" y="36293"/>
                    <a:pt x="17012" y="36293"/>
                  </a:cubicBezTo>
                  <a:lnTo>
                    <a:pt x="13076" y="29621"/>
                  </a:lnTo>
                  <a:lnTo>
                    <a:pt x="8673" y="33"/>
                  </a:lnTo>
                  <a:lnTo>
                    <a:pt x="8673"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4"/>
            <p:cNvSpPr/>
            <p:nvPr/>
          </p:nvSpPr>
          <p:spPr>
            <a:xfrm>
              <a:off x="2262876" y="3370740"/>
              <a:ext cx="261695" cy="172698"/>
            </a:xfrm>
            <a:custGeom>
              <a:rect b="b" l="l" r="r" t="t"/>
              <a:pathLst>
                <a:path extrusionOk="0" h="8608" w="13044">
                  <a:moveTo>
                    <a:pt x="968" y="1"/>
                  </a:moveTo>
                  <a:cubicBezTo>
                    <a:pt x="835" y="668"/>
                    <a:pt x="501" y="1869"/>
                    <a:pt x="268" y="2703"/>
                  </a:cubicBezTo>
                  <a:cubicBezTo>
                    <a:pt x="1" y="3970"/>
                    <a:pt x="501" y="4537"/>
                    <a:pt x="1569" y="4804"/>
                  </a:cubicBezTo>
                  <a:cubicBezTo>
                    <a:pt x="2670" y="5038"/>
                    <a:pt x="3870" y="6506"/>
                    <a:pt x="4337" y="7373"/>
                  </a:cubicBezTo>
                  <a:cubicBezTo>
                    <a:pt x="4771" y="8273"/>
                    <a:pt x="5705" y="8607"/>
                    <a:pt x="6372" y="8607"/>
                  </a:cubicBezTo>
                  <a:lnTo>
                    <a:pt x="11176" y="8607"/>
                  </a:lnTo>
                  <a:cubicBezTo>
                    <a:pt x="11809" y="8607"/>
                    <a:pt x="13044" y="8207"/>
                    <a:pt x="11509" y="7606"/>
                  </a:cubicBezTo>
                  <a:cubicBezTo>
                    <a:pt x="9908" y="7106"/>
                    <a:pt x="8340" y="6639"/>
                    <a:pt x="8340" y="6639"/>
                  </a:cubicBezTo>
                  <a:cubicBezTo>
                    <a:pt x="8340" y="6639"/>
                    <a:pt x="8280" y="6635"/>
                    <a:pt x="8170" y="6635"/>
                  </a:cubicBezTo>
                  <a:cubicBezTo>
                    <a:pt x="7748" y="6635"/>
                    <a:pt x="6587" y="6698"/>
                    <a:pt x="5238" y="7306"/>
                  </a:cubicBezTo>
                  <a:cubicBezTo>
                    <a:pt x="5238" y="7306"/>
                    <a:pt x="4371" y="5872"/>
                    <a:pt x="3337" y="5004"/>
                  </a:cubicBezTo>
                  <a:cubicBezTo>
                    <a:pt x="2403" y="4271"/>
                    <a:pt x="2569" y="101"/>
                    <a:pt x="968" y="1"/>
                  </a:cubicBez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4"/>
            <p:cNvSpPr/>
            <p:nvPr/>
          </p:nvSpPr>
          <p:spPr>
            <a:xfrm>
              <a:off x="2270239" y="3455063"/>
              <a:ext cx="31478" cy="88375"/>
            </a:xfrm>
            <a:custGeom>
              <a:rect b="b" l="l" r="r" t="t"/>
              <a:pathLst>
                <a:path extrusionOk="0" h="4405" w="1569">
                  <a:moveTo>
                    <a:pt x="1" y="1"/>
                  </a:moveTo>
                  <a:lnTo>
                    <a:pt x="701" y="4404"/>
                  </a:lnTo>
                  <a:lnTo>
                    <a:pt x="1402" y="4404"/>
                  </a:lnTo>
                  <a:lnTo>
                    <a:pt x="1569" y="101"/>
                  </a:lnTo>
                  <a:lnTo>
                    <a:pt x="1" y="1"/>
                  </a:ln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4"/>
            <p:cNvSpPr/>
            <p:nvPr/>
          </p:nvSpPr>
          <p:spPr>
            <a:xfrm>
              <a:off x="1767653" y="2173490"/>
              <a:ext cx="570196" cy="715429"/>
            </a:xfrm>
            <a:custGeom>
              <a:rect b="b" l="l" r="r" t="t"/>
              <a:pathLst>
                <a:path extrusionOk="0" h="35660" w="28421">
                  <a:moveTo>
                    <a:pt x="17680" y="1"/>
                  </a:moveTo>
                  <a:lnTo>
                    <a:pt x="10708" y="268"/>
                  </a:lnTo>
                  <a:lnTo>
                    <a:pt x="3870" y="268"/>
                  </a:lnTo>
                  <a:cubicBezTo>
                    <a:pt x="3870" y="268"/>
                    <a:pt x="1335" y="7439"/>
                    <a:pt x="868" y="11509"/>
                  </a:cubicBezTo>
                  <a:cubicBezTo>
                    <a:pt x="401" y="15612"/>
                    <a:pt x="1" y="32691"/>
                    <a:pt x="234" y="33291"/>
                  </a:cubicBezTo>
                  <a:cubicBezTo>
                    <a:pt x="501" y="33858"/>
                    <a:pt x="7006" y="35660"/>
                    <a:pt x="14411" y="35660"/>
                  </a:cubicBezTo>
                  <a:cubicBezTo>
                    <a:pt x="21850" y="35660"/>
                    <a:pt x="27320" y="31657"/>
                    <a:pt x="27887" y="31156"/>
                  </a:cubicBezTo>
                  <a:cubicBezTo>
                    <a:pt x="28421" y="30656"/>
                    <a:pt x="21049" y="9875"/>
                    <a:pt x="20549" y="8373"/>
                  </a:cubicBezTo>
                  <a:cubicBezTo>
                    <a:pt x="20048" y="6939"/>
                    <a:pt x="17680" y="1"/>
                    <a:pt x="17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4"/>
            <p:cNvSpPr/>
            <p:nvPr/>
          </p:nvSpPr>
          <p:spPr>
            <a:xfrm>
              <a:off x="1785730" y="1780667"/>
              <a:ext cx="386825" cy="475160"/>
            </a:xfrm>
            <a:custGeom>
              <a:rect b="b" l="l" r="r" t="t"/>
              <a:pathLst>
                <a:path extrusionOk="0" h="23684" w="19281">
                  <a:moveTo>
                    <a:pt x="4237" y="0"/>
                  </a:moveTo>
                  <a:cubicBezTo>
                    <a:pt x="4237" y="0"/>
                    <a:pt x="234" y="1368"/>
                    <a:pt x="134" y="2702"/>
                  </a:cubicBezTo>
                  <a:cubicBezTo>
                    <a:pt x="0" y="4036"/>
                    <a:pt x="3870" y="13543"/>
                    <a:pt x="4003" y="14511"/>
                  </a:cubicBezTo>
                  <a:cubicBezTo>
                    <a:pt x="4137" y="15411"/>
                    <a:pt x="2369" y="21749"/>
                    <a:pt x="2469" y="22216"/>
                  </a:cubicBezTo>
                  <a:cubicBezTo>
                    <a:pt x="2535" y="22683"/>
                    <a:pt x="5671" y="23684"/>
                    <a:pt x="9641" y="23684"/>
                  </a:cubicBezTo>
                  <a:cubicBezTo>
                    <a:pt x="13543" y="23684"/>
                    <a:pt x="16712" y="22683"/>
                    <a:pt x="16812" y="22216"/>
                  </a:cubicBezTo>
                  <a:cubicBezTo>
                    <a:pt x="16879" y="21816"/>
                    <a:pt x="15144" y="15478"/>
                    <a:pt x="15245" y="14511"/>
                  </a:cubicBezTo>
                  <a:cubicBezTo>
                    <a:pt x="15411" y="13543"/>
                    <a:pt x="19281" y="4036"/>
                    <a:pt x="19147" y="2702"/>
                  </a:cubicBezTo>
                  <a:cubicBezTo>
                    <a:pt x="19014" y="1401"/>
                    <a:pt x="15011" y="0"/>
                    <a:pt x="15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4"/>
            <p:cNvSpPr/>
            <p:nvPr/>
          </p:nvSpPr>
          <p:spPr>
            <a:xfrm>
              <a:off x="2019277" y="1934586"/>
              <a:ext cx="16752" cy="16752"/>
            </a:xfrm>
            <a:custGeom>
              <a:rect b="b" l="l" r="r" t="t"/>
              <a:pathLst>
                <a:path extrusionOk="0" h="835" w="835">
                  <a:moveTo>
                    <a:pt x="401" y="0"/>
                  </a:moveTo>
                  <a:cubicBezTo>
                    <a:pt x="168" y="0"/>
                    <a:pt x="1" y="167"/>
                    <a:pt x="1" y="401"/>
                  </a:cubicBezTo>
                  <a:cubicBezTo>
                    <a:pt x="1" y="634"/>
                    <a:pt x="168" y="834"/>
                    <a:pt x="401" y="834"/>
                  </a:cubicBezTo>
                  <a:cubicBezTo>
                    <a:pt x="635" y="834"/>
                    <a:pt x="835" y="634"/>
                    <a:pt x="835" y="401"/>
                  </a:cubicBezTo>
                  <a:cubicBezTo>
                    <a:pt x="835" y="167"/>
                    <a:pt x="635"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4"/>
            <p:cNvSpPr/>
            <p:nvPr/>
          </p:nvSpPr>
          <p:spPr>
            <a:xfrm>
              <a:off x="2084200" y="1934586"/>
              <a:ext cx="16752" cy="16752"/>
            </a:xfrm>
            <a:custGeom>
              <a:rect b="b" l="l" r="r" t="t"/>
              <a:pathLst>
                <a:path extrusionOk="0" h="835" w="835">
                  <a:moveTo>
                    <a:pt x="434" y="0"/>
                  </a:moveTo>
                  <a:cubicBezTo>
                    <a:pt x="201" y="0"/>
                    <a:pt x="1" y="167"/>
                    <a:pt x="1" y="401"/>
                  </a:cubicBezTo>
                  <a:cubicBezTo>
                    <a:pt x="1" y="634"/>
                    <a:pt x="201" y="834"/>
                    <a:pt x="434" y="834"/>
                  </a:cubicBezTo>
                  <a:cubicBezTo>
                    <a:pt x="668" y="834"/>
                    <a:pt x="835" y="634"/>
                    <a:pt x="835" y="401"/>
                  </a:cubicBezTo>
                  <a:cubicBezTo>
                    <a:pt x="835" y="167"/>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4"/>
            <p:cNvSpPr/>
            <p:nvPr/>
          </p:nvSpPr>
          <p:spPr>
            <a:xfrm>
              <a:off x="2149784" y="1934586"/>
              <a:ext cx="16752" cy="16752"/>
            </a:xfrm>
            <a:custGeom>
              <a:rect b="b" l="l" r="r" t="t"/>
              <a:pathLst>
                <a:path extrusionOk="0" h="835" w="835">
                  <a:moveTo>
                    <a:pt x="401" y="0"/>
                  </a:moveTo>
                  <a:cubicBezTo>
                    <a:pt x="167" y="0"/>
                    <a:pt x="1" y="200"/>
                    <a:pt x="1" y="401"/>
                  </a:cubicBezTo>
                  <a:cubicBezTo>
                    <a:pt x="1" y="667"/>
                    <a:pt x="201" y="834"/>
                    <a:pt x="401" y="834"/>
                  </a:cubicBezTo>
                  <a:cubicBezTo>
                    <a:pt x="668" y="834"/>
                    <a:pt x="835" y="634"/>
                    <a:pt x="835" y="401"/>
                  </a:cubicBezTo>
                  <a:cubicBezTo>
                    <a:pt x="835" y="200"/>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4"/>
            <p:cNvSpPr/>
            <p:nvPr/>
          </p:nvSpPr>
          <p:spPr>
            <a:xfrm>
              <a:off x="2214024" y="1934586"/>
              <a:ext cx="16752" cy="16752"/>
            </a:xfrm>
            <a:custGeom>
              <a:rect b="b" l="l" r="r" t="t"/>
              <a:pathLst>
                <a:path extrusionOk="0" h="835" w="835">
                  <a:moveTo>
                    <a:pt x="435" y="0"/>
                  </a:moveTo>
                  <a:cubicBezTo>
                    <a:pt x="168" y="0"/>
                    <a:pt x="1" y="200"/>
                    <a:pt x="1" y="401"/>
                  </a:cubicBezTo>
                  <a:cubicBezTo>
                    <a:pt x="1" y="667"/>
                    <a:pt x="201" y="834"/>
                    <a:pt x="435" y="834"/>
                  </a:cubicBezTo>
                  <a:cubicBezTo>
                    <a:pt x="668" y="834"/>
                    <a:pt x="835" y="634"/>
                    <a:pt x="835" y="401"/>
                  </a:cubicBezTo>
                  <a:cubicBezTo>
                    <a:pt x="835" y="200"/>
                    <a:pt x="668"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4"/>
            <p:cNvSpPr/>
            <p:nvPr/>
          </p:nvSpPr>
          <p:spPr>
            <a:xfrm>
              <a:off x="1759628" y="1934586"/>
              <a:ext cx="16752" cy="16752"/>
            </a:xfrm>
            <a:custGeom>
              <a:rect b="b" l="l" r="r" t="t"/>
              <a:pathLst>
                <a:path extrusionOk="0" h="835" w="835">
                  <a:moveTo>
                    <a:pt x="434" y="0"/>
                  </a:moveTo>
                  <a:cubicBezTo>
                    <a:pt x="167" y="0"/>
                    <a:pt x="0" y="200"/>
                    <a:pt x="0" y="401"/>
                  </a:cubicBezTo>
                  <a:cubicBezTo>
                    <a:pt x="0" y="667"/>
                    <a:pt x="234" y="834"/>
                    <a:pt x="434" y="834"/>
                  </a:cubicBezTo>
                  <a:cubicBezTo>
                    <a:pt x="668" y="834"/>
                    <a:pt x="834" y="634"/>
                    <a:pt x="834" y="401"/>
                  </a:cubicBezTo>
                  <a:cubicBezTo>
                    <a:pt x="834" y="200"/>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4"/>
            <p:cNvSpPr/>
            <p:nvPr/>
          </p:nvSpPr>
          <p:spPr>
            <a:xfrm>
              <a:off x="1824551" y="1934586"/>
              <a:ext cx="16732" cy="16752"/>
            </a:xfrm>
            <a:custGeom>
              <a:rect b="b" l="l" r="r" t="t"/>
              <a:pathLst>
                <a:path extrusionOk="0" h="835" w="834">
                  <a:moveTo>
                    <a:pt x="400" y="0"/>
                  </a:moveTo>
                  <a:cubicBezTo>
                    <a:pt x="167" y="0"/>
                    <a:pt x="0" y="200"/>
                    <a:pt x="0" y="401"/>
                  </a:cubicBezTo>
                  <a:cubicBezTo>
                    <a:pt x="0" y="667"/>
                    <a:pt x="200" y="834"/>
                    <a:pt x="400" y="834"/>
                  </a:cubicBezTo>
                  <a:cubicBezTo>
                    <a:pt x="667" y="834"/>
                    <a:pt x="834" y="634"/>
                    <a:pt x="834" y="401"/>
                  </a:cubicBezTo>
                  <a:cubicBezTo>
                    <a:pt x="834" y="200"/>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4"/>
            <p:cNvSpPr/>
            <p:nvPr/>
          </p:nvSpPr>
          <p:spPr>
            <a:xfrm>
              <a:off x="1889453" y="1934586"/>
              <a:ext cx="16752" cy="16752"/>
            </a:xfrm>
            <a:custGeom>
              <a:rect b="b" l="l" r="r" t="t"/>
              <a:pathLst>
                <a:path extrusionOk="0" h="835" w="835">
                  <a:moveTo>
                    <a:pt x="434" y="0"/>
                  </a:moveTo>
                  <a:cubicBezTo>
                    <a:pt x="167" y="0"/>
                    <a:pt x="1" y="200"/>
                    <a:pt x="1" y="401"/>
                  </a:cubicBezTo>
                  <a:cubicBezTo>
                    <a:pt x="1" y="667"/>
                    <a:pt x="201" y="834"/>
                    <a:pt x="434" y="834"/>
                  </a:cubicBezTo>
                  <a:cubicBezTo>
                    <a:pt x="668" y="834"/>
                    <a:pt x="835" y="634"/>
                    <a:pt x="835" y="401"/>
                  </a:cubicBezTo>
                  <a:cubicBezTo>
                    <a:pt x="835" y="200"/>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4"/>
            <p:cNvSpPr/>
            <p:nvPr/>
          </p:nvSpPr>
          <p:spPr>
            <a:xfrm>
              <a:off x="2052080" y="1884390"/>
              <a:ext cx="16752" cy="16752"/>
            </a:xfrm>
            <a:custGeom>
              <a:rect b="b" l="l" r="r" t="t"/>
              <a:pathLst>
                <a:path extrusionOk="0" h="835" w="835">
                  <a:moveTo>
                    <a:pt x="401" y="0"/>
                  </a:moveTo>
                  <a:cubicBezTo>
                    <a:pt x="167" y="0"/>
                    <a:pt x="0" y="201"/>
                    <a:pt x="0" y="401"/>
                  </a:cubicBezTo>
                  <a:cubicBezTo>
                    <a:pt x="0" y="668"/>
                    <a:pt x="201" y="834"/>
                    <a:pt x="401" y="834"/>
                  </a:cubicBezTo>
                  <a:cubicBezTo>
                    <a:pt x="668" y="834"/>
                    <a:pt x="834" y="634"/>
                    <a:pt x="834" y="401"/>
                  </a:cubicBezTo>
                  <a:cubicBezTo>
                    <a:pt x="834" y="201"/>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4"/>
            <p:cNvSpPr/>
            <p:nvPr/>
          </p:nvSpPr>
          <p:spPr>
            <a:xfrm>
              <a:off x="2117002" y="1884390"/>
              <a:ext cx="16752" cy="16752"/>
            </a:xfrm>
            <a:custGeom>
              <a:rect b="b" l="l" r="r" t="t"/>
              <a:pathLst>
                <a:path extrusionOk="0" h="835" w="835">
                  <a:moveTo>
                    <a:pt x="434" y="0"/>
                  </a:moveTo>
                  <a:cubicBezTo>
                    <a:pt x="167" y="0"/>
                    <a:pt x="0" y="201"/>
                    <a:pt x="0" y="401"/>
                  </a:cubicBezTo>
                  <a:cubicBezTo>
                    <a:pt x="0" y="668"/>
                    <a:pt x="167" y="834"/>
                    <a:pt x="434" y="834"/>
                  </a:cubicBezTo>
                  <a:cubicBezTo>
                    <a:pt x="667" y="834"/>
                    <a:pt x="834" y="634"/>
                    <a:pt x="834" y="401"/>
                  </a:cubicBezTo>
                  <a:cubicBezTo>
                    <a:pt x="834" y="201"/>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4"/>
            <p:cNvSpPr/>
            <p:nvPr/>
          </p:nvSpPr>
          <p:spPr>
            <a:xfrm>
              <a:off x="2181242" y="1884390"/>
              <a:ext cx="16752" cy="16752"/>
            </a:xfrm>
            <a:custGeom>
              <a:rect b="b" l="l" r="r" t="t"/>
              <a:pathLst>
                <a:path extrusionOk="0" h="835" w="835">
                  <a:moveTo>
                    <a:pt x="434" y="0"/>
                  </a:moveTo>
                  <a:cubicBezTo>
                    <a:pt x="167" y="0"/>
                    <a:pt x="0" y="201"/>
                    <a:pt x="0" y="401"/>
                  </a:cubicBezTo>
                  <a:cubicBezTo>
                    <a:pt x="0" y="668"/>
                    <a:pt x="234" y="834"/>
                    <a:pt x="434" y="834"/>
                  </a:cubicBezTo>
                  <a:cubicBezTo>
                    <a:pt x="668" y="834"/>
                    <a:pt x="834" y="634"/>
                    <a:pt x="834" y="401"/>
                  </a:cubicBezTo>
                  <a:cubicBezTo>
                    <a:pt x="834" y="201"/>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4"/>
            <p:cNvSpPr/>
            <p:nvPr/>
          </p:nvSpPr>
          <p:spPr>
            <a:xfrm>
              <a:off x="1791749" y="1884390"/>
              <a:ext cx="16752" cy="16752"/>
            </a:xfrm>
            <a:custGeom>
              <a:rect b="b" l="l" r="r" t="t"/>
              <a:pathLst>
                <a:path extrusionOk="0" h="835" w="835">
                  <a:moveTo>
                    <a:pt x="401" y="0"/>
                  </a:moveTo>
                  <a:cubicBezTo>
                    <a:pt x="167" y="0"/>
                    <a:pt x="1" y="201"/>
                    <a:pt x="1" y="401"/>
                  </a:cubicBezTo>
                  <a:cubicBezTo>
                    <a:pt x="1" y="668"/>
                    <a:pt x="201" y="834"/>
                    <a:pt x="401" y="834"/>
                  </a:cubicBezTo>
                  <a:cubicBezTo>
                    <a:pt x="668" y="834"/>
                    <a:pt x="834" y="634"/>
                    <a:pt x="834" y="401"/>
                  </a:cubicBezTo>
                  <a:cubicBezTo>
                    <a:pt x="834" y="201"/>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4"/>
            <p:cNvSpPr/>
            <p:nvPr/>
          </p:nvSpPr>
          <p:spPr>
            <a:xfrm>
              <a:off x="1856671" y="1884390"/>
              <a:ext cx="16752" cy="16752"/>
            </a:xfrm>
            <a:custGeom>
              <a:rect b="b" l="l" r="r" t="t"/>
              <a:pathLst>
                <a:path extrusionOk="0" h="835" w="835">
                  <a:moveTo>
                    <a:pt x="434" y="0"/>
                  </a:moveTo>
                  <a:cubicBezTo>
                    <a:pt x="167" y="0"/>
                    <a:pt x="0" y="201"/>
                    <a:pt x="0" y="401"/>
                  </a:cubicBezTo>
                  <a:cubicBezTo>
                    <a:pt x="0" y="668"/>
                    <a:pt x="234" y="834"/>
                    <a:pt x="434" y="834"/>
                  </a:cubicBezTo>
                  <a:cubicBezTo>
                    <a:pt x="667" y="834"/>
                    <a:pt x="834" y="634"/>
                    <a:pt x="834" y="401"/>
                  </a:cubicBezTo>
                  <a:cubicBezTo>
                    <a:pt x="834" y="201"/>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4"/>
            <p:cNvSpPr/>
            <p:nvPr/>
          </p:nvSpPr>
          <p:spPr>
            <a:xfrm>
              <a:off x="1922255" y="1884390"/>
              <a:ext cx="16752" cy="16752"/>
            </a:xfrm>
            <a:custGeom>
              <a:rect b="b" l="l" r="r" t="t"/>
              <a:pathLst>
                <a:path extrusionOk="0" h="835" w="835">
                  <a:moveTo>
                    <a:pt x="400" y="0"/>
                  </a:moveTo>
                  <a:cubicBezTo>
                    <a:pt x="167" y="0"/>
                    <a:pt x="0" y="201"/>
                    <a:pt x="0" y="401"/>
                  </a:cubicBezTo>
                  <a:cubicBezTo>
                    <a:pt x="0" y="668"/>
                    <a:pt x="200" y="834"/>
                    <a:pt x="400" y="834"/>
                  </a:cubicBezTo>
                  <a:cubicBezTo>
                    <a:pt x="667" y="834"/>
                    <a:pt x="834" y="634"/>
                    <a:pt x="834" y="401"/>
                  </a:cubicBezTo>
                  <a:cubicBezTo>
                    <a:pt x="834" y="201"/>
                    <a:pt x="634"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4"/>
            <p:cNvSpPr/>
            <p:nvPr/>
          </p:nvSpPr>
          <p:spPr>
            <a:xfrm>
              <a:off x="2084200" y="1834193"/>
              <a:ext cx="16752" cy="16752"/>
            </a:xfrm>
            <a:custGeom>
              <a:rect b="b" l="l" r="r" t="t"/>
              <a:pathLst>
                <a:path extrusionOk="0" h="835" w="835">
                  <a:moveTo>
                    <a:pt x="434" y="1"/>
                  </a:moveTo>
                  <a:cubicBezTo>
                    <a:pt x="201" y="1"/>
                    <a:pt x="1" y="167"/>
                    <a:pt x="1" y="401"/>
                  </a:cubicBezTo>
                  <a:cubicBezTo>
                    <a:pt x="1" y="634"/>
                    <a:pt x="201" y="835"/>
                    <a:pt x="434" y="835"/>
                  </a:cubicBezTo>
                  <a:cubicBezTo>
                    <a:pt x="668" y="835"/>
                    <a:pt x="835" y="634"/>
                    <a:pt x="835" y="401"/>
                  </a:cubicBezTo>
                  <a:cubicBezTo>
                    <a:pt x="835" y="167"/>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4"/>
            <p:cNvSpPr/>
            <p:nvPr/>
          </p:nvSpPr>
          <p:spPr>
            <a:xfrm>
              <a:off x="2149784" y="1834193"/>
              <a:ext cx="16752" cy="16752"/>
            </a:xfrm>
            <a:custGeom>
              <a:rect b="b" l="l" r="r" t="t"/>
              <a:pathLst>
                <a:path extrusionOk="0" h="835" w="835">
                  <a:moveTo>
                    <a:pt x="401" y="1"/>
                  </a:moveTo>
                  <a:cubicBezTo>
                    <a:pt x="167" y="1"/>
                    <a:pt x="1" y="167"/>
                    <a:pt x="1" y="401"/>
                  </a:cubicBezTo>
                  <a:cubicBezTo>
                    <a:pt x="1" y="668"/>
                    <a:pt x="201" y="835"/>
                    <a:pt x="401" y="835"/>
                  </a:cubicBezTo>
                  <a:cubicBezTo>
                    <a:pt x="668" y="835"/>
                    <a:pt x="835" y="634"/>
                    <a:pt x="835" y="401"/>
                  </a:cubicBezTo>
                  <a:cubicBezTo>
                    <a:pt x="835" y="201"/>
                    <a:pt x="634"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4"/>
            <p:cNvSpPr/>
            <p:nvPr/>
          </p:nvSpPr>
          <p:spPr>
            <a:xfrm>
              <a:off x="1824551" y="1834193"/>
              <a:ext cx="16732" cy="16752"/>
            </a:xfrm>
            <a:custGeom>
              <a:rect b="b" l="l" r="r" t="t"/>
              <a:pathLst>
                <a:path extrusionOk="0" h="835" w="834">
                  <a:moveTo>
                    <a:pt x="400" y="1"/>
                  </a:moveTo>
                  <a:cubicBezTo>
                    <a:pt x="167" y="1"/>
                    <a:pt x="0" y="167"/>
                    <a:pt x="0" y="401"/>
                  </a:cubicBezTo>
                  <a:cubicBezTo>
                    <a:pt x="0" y="668"/>
                    <a:pt x="200" y="835"/>
                    <a:pt x="400" y="835"/>
                  </a:cubicBezTo>
                  <a:cubicBezTo>
                    <a:pt x="667" y="835"/>
                    <a:pt x="834" y="634"/>
                    <a:pt x="834" y="401"/>
                  </a:cubicBezTo>
                  <a:cubicBezTo>
                    <a:pt x="834" y="201"/>
                    <a:pt x="667"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4"/>
            <p:cNvSpPr/>
            <p:nvPr/>
          </p:nvSpPr>
          <p:spPr>
            <a:xfrm>
              <a:off x="1889453" y="1834193"/>
              <a:ext cx="16752" cy="16752"/>
            </a:xfrm>
            <a:custGeom>
              <a:rect b="b" l="l" r="r" t="t"/>
              <a:pathLst>
                <a:path extrusionOk="0" h="835" w="835">
                  <a:moveTo>
                    <a:pt x="434" y="1"/>
                  </a:moveTo>
                  <a:cubicBezTo>
                    <a:pt x="167" y="1"/>
                    <a:pt x="1" y="167"/>
                    <a:pt x="1" y="401"/>
                  </a:cubicBezTo>
                  <a:cubicBezTo>
                    <a:pt x="1" y="668"/>
                    <a:pt x="201" y="835"/>
                    <a:pt x="434" y="835"/>
                  </a:cubicBezTo>
                  <a:cubicBezTo>
                    <a:pt x="668" y="835"/>
                    <a:pt x="835" y="634"/>
                    <a:pt x="835" y="401"/>
                  </a:cubicBezTo>
                  <a:cubicBezTo>
                    <a:pt x="835" y="201"/>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4"/>
            <p:cNvSpPr/>
            <p:nvPr/>
          </p:nvSpPr>
          <p:spPr>
            <a:xfrm>
              <a:off x="2052080" y="1783997"/>
              <a:ext cx="16752" cy="16752"/>
            </a:xfrm>
            <a:custGeom>
              <a:rect b="b" l="l" r="r" t="t"/>
              <a:pathLst>
                <a:path extrusionOk="0" h="835" w="835">
                  <a:moveTo>
                    <a:pt x="401" y="1"/>
                  </a:moveTo>
                  <a:cubicBezTo>
                    <a:pt x="167" y="1"/>
                    <a:pt x="0" y="201"/>
                    <a:pt x="0" y="401"/>
                  </a:cubicBezTo>
                  <a:cubicBezTo>
                    <a:pt x="0" y="668"/>
                    <a:pt x="201" y="835"/>
                    <a:pt x="401" y="835"/>
                  </a:cubicBezTo>
                  <a:cubicBezTo>
                    <a:pt x="668" y="835"/>
                    <a:pt x="834" y="635"/>
                    <a:pt x="834" y="401"/>
                  </a:cubicBezTo>
                  <a:cubicBezTo>
                    <a:pt x="834" y="168"/>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4"/>
            <p:cNvSpPr/>
            <p:nvPr/>
          </p:nvSpPr>
          <p:spPr>
            <a:xfrm>
              <a:off x="2117002" y="1783997"/>
              <a:ext cx="16752" cy="16752"/>
            </a:xfrm>
            <a:custGeom>
              <a:rect b="b" l="l" r="r" t="t"/>
              <a:pathLst>
                <a:path extrusionOk="0" h="835" w="835">
                  <a:moveTo>
                    <a:pt x="434" y="1"/>
                  </a:moveTo>
                  <a:cubicBezTo>
                    <a:pt x="167" y="1"/>
                    <a:pt x="0" y="201"/>
                    <a:pt x="0" y="401"/>
                  </a:cubicBezTo>
                  <a:cubicBezTo>
                    <a:pt x="0" y="668"/>
                    <a:pt x="167" y="835"/>
                    <a:pt x="434" y="835"/>
                  </a:cubicBezTo>
                  <a:cubicBezTo>
                    <a:pt x="667" y="835"/>
                    <a:pt x="834" y="635"/>
                    <a:pt x="834" y="401"/>
                  </a:cubicBezTo>
                  <a:cubicBezTo>
                    <a:pt x="834" y="168"/>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4"/>
            <p:cNvSpPr/>
            <p:nvPr/>
          </p:nvSpPr>
          <p:spPr>
            <a:xfrm>
              <a:off x="1856671" y="1783997"/>
              <a:ext cx="16752" cy="16752"/>
            </a:xfrm>
            <a:custGeom>
              <a:rect b="b" l="l" r="r" t="t"/>
              <a:pathLst>
                <a:path extrusionOk="0" h="835" w="835">
                  <a:moveTo>
                    <a:pt x="434" y="1"/>
                  </a:moveTo>
                  <a:cubicBezTo>
                    <a:pt x="167" y="1"/>
                    <a:pt x="0" y="201"/>
                    <a:pt x="0" y="401"/>
                  </a:cubicBezTo>
                  <a:cubicBezTo>
                    <a:pt x="0" y="668"/>
                    <a:pt x="234" y="835"/>
                    <a:pt x="434" y="835"/>
                  </a:cubicBezTo>
                  <a:cubicBezTo>
                    <a:pt x="667" y="835"/>
                    <a:pt x="834" y="635"/>
                    <a:pt x="834" y="401"/>
                  </a:cubicBezTo>
                  <a:cubicBezTo>
                    <a:pt x="834" y="168"/>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4"/>
            <p:cNvSpPr/>
            <p:nvPr/>
          </p:nvSpPr>
          <p:spPr>
            <a:xfrm>
              <a:off x="1922255" y="1783997"/>
              <a:ext cx="16752" cy="16752"/>
            </a:xfrm>
            <a:custGeom>
              <a:rect b="b" l="l" r="r" t="t"/>
              <a:pathLst>
                <a:path extrusionOk="0" h="835" w="835">
                  <a:moveTo>
                    <a:pt x="400" y="1"/>
                  </a:moveTo>
                  <a:cubicBezTo>
                    <a:pt x="167" y="1"/>
                    <a:pt x="0" y="201"/>
                    <a:pt x="0" y="401"/>
                  </a:cubicBezTo>
                  <a:cubicBezTo>
                    <a:pt x="0" y="668"/>
                    <a:pt x="200" y="835"/>
                    <a:pt x="400" y="835"/>
                  </a:cubicBezTo>
                  <a:cubicBezTo>
                    <a:pt x="667" y="835"/>
                    <a:pt x="834" y="635"/>
                    <a:pt x="834" y="401"/>
                  </a:cubicBezTo>
                  <a:cubicBezTo>
                    <a:pt x="834" y="168"/>
                    <a:pt x="634"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4"/>
            <p:cNvSpPr/>
            <p:nvPr/>
          </p:nvSpPr>
          <p:spPr>
            <a:xfrm>
              <a:off x="2019277" y="2136014"/>
              <a:ext cx="16752" cy="16752"/>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168"/>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4"/>
            <p:cNvSpPr/>
            <p:nvPr/>
          </p:nvSpPr>
          <p:spPr>
            <a:xfrm>
              <a:off x="2084200" y="2136014"/>
              <a:ext cx="16752" cy="16752"/>
            </a:xfrm>
            <a:custGeom>
              <a:rect b="b" l="l" r="r" t="t"/>
              <a:pathLst>
                <a:path extrusionOk="0" h="835" w="835">
                  <a:moveTo>
                    <a:pt x="434" y="1"/>
                  </a:moveTo>
                  <a:cubicBezTo>
                    <a:pt x="167" y="1"/>
                    <a:pt x="1" y="201"/>
                    <a:pt x="1" y="434"/>
                  </a:cubicBezTo>
                  <a:cubicBezTo>
                    <a:pt x="1" y="668"/>
                    <a:pt x="167" y="835"/>
                    <a:pt x="434" y="835"/>
                  </a:cubicBezTo>
                  <a:cubicBezTo>
                    <a:pt x="668" y="835"/>
                    <a:pt x="835" y="635"/>
                    <a:pt x="835" y="434"/>
                  </a:cubicBezTo>
                  <a:cubicBezTo>
                    <a:pt x="835" y="168"/>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4"/>
            <p:cNvSpPr/>
            <p:nvPr/>
          </p:nvSpPr>
          <p:spPr>
            <a:xfrm>
              <a:off x="2214024" y="2136014"/>
              <a:ext cx="16752" cy="16752"/>
            </a:xfrm>
            <a:custGeom>
              <a:rect b="b" l="l" r="r" t="t"/>
              <a:pathLst>
                <a:path extrusionOk="0" h="835" w="835">
                  <a:moveTo>
                    <a:pt x="435" y="1"/>
                  </a:moveTo>
                  <a:cubicBezTo>
                    <a:pt x="168" y="1"/>
                    <a:pt x="1" y="201"/>
                    <a:pt x="1" y="434"/>
                  </a:cubicBezTo>
                  <a:cubicBezTo>
                    <a:pt x="1" y="668"/>
                    <a:pt x="201" y="835"/>
                    <a:pt x="435" y="835"/>
                  </a:cubicBezTo>
                  <a:cubicBezTo>
                    <a:pt x="668" y="835"/>
                    <a:pt x="835" y="635"/>
                    <a:pt x="835" y="434"/>
                  </a:cubicBezTo>
                  <a:cubicBezTo>
                    <a:pt x="835" y="168"/>
                    <a:pt x="668" y="1"/>
                    <a:pt x="435"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4"/>
            <p:cNvSpPr/>
            <p:nvPr/>
          </p:nvSpPr>
          <p:spPr>
            <a:xfrm>
              <a:off x="1759628" y="2136014"/>
              <a:ext cx="16752" cy="16752"/>
            </a:xfrm>
            <a:custGeom>
              <a:rect b="b" l="l" r="r" t="t"/>
              <a:pathLst>
                <a:path extrusionOk="0" h="835" w="835">
                  <a:moveTo>
                    <a:pt x="434" y="1"/>
                  </a:moveTo>
                  <a:cubicBezTo>
                    <a:pt x="167" y="1"/>
                    <a:pt x="0" y="201"/>
                    <a:pt x="0" y="434"/>
                  </a:cubicBezTo>
                  <a:cubicBezTo>
                    <a:pt x="0" y="668"/>
                    <a:pt x="234" y="835"/>
                    <a:pt x="434" y="835"/>
                  </a:cubicBezTo>
                  <a:cubicBezTo>
                    <a:pt x="668" y="835"/>
                    <a:pt x="834" y="635"/>
                    <a:pt x="834" y="434"/>
                  </a:cubicBezTo>
                  <a:cubicBezTo>
                    <a:pt x="834" y="168"/>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4"/>
            <p:cNvSpPr/>
            <p:nvPr/>
          </p:nvSpPr>
          <p:spPr>
            <a:xfrm>
              <a:off x="1889453" y="2136014"/>
              <a:ext cx="16752" cy="16752"/>
            </a:xfrm>
            <a:custGeom>
              <a:rect b="b" l="l" r="r" t="t"/>
              <a:pathLst>
                <a:path extrusionOk="0" h="835" w="835">
                  <a:moveTo>
                    <a:pt x="434" y="1"/>
                  </a:moveTo>
                  <a:cubicBezTo>
                    <a:pt x="167" y="1"/>
                    <a:pt x="1" y="201"/>
                    <a:pt x="1" y="434"/>
                  </a:cubicBezTo>
                  <a:cubicBezTo>
                    <a:pt x="1" y="668"/>
                    <a:pt x="201" y="835"/>
                    <a:pt x="434" y="835"/>
                  </a:cubicBezTo>
                  <a:cubicBezTo>
                    <a:pt x="668" y="835"/>
                    <a:pt x="835" y="635"/>
                    <a:pt x="835" y="434"/>
                  </a:cubicBezTo>
                  <a:cubicBezTo>
                    <a:pt x="835" y="168"/>
                    <a:pt x="634"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4"/>
            <p:cNvSpPr/>
            <p:nvPr/>
          </p:nvSpPr>
          <p:spPr>
            <a:xfrm>
              <a:off x="2052080" y="2085837"/>
              <a:ext cx="16752" cy="16732"/>
            </a:xfrm>
            <a:custGeom>
              <a:rect b="b" l="l" r="r" t="t"/>
              <a:pathLst>
                <a:path extrusionOk="0" h="834" w="835">
                  <a:moveTo>
                    <a:pt x="401" y="0"/>
                  </a:moveTo>
                  <a:cubicBezTo>
                    <a:pt x="167" y="0"/>
                    <a:pt x="0" y="200"/>
                    <a:pt x="0" y="434"/>
                  </a:cubicBezTo>
                  <a:cubicBezTo>
                    <a:pt x="0" y="667"/>
                    <a:pt x="201" y="834"/>
                    <a:pt x="401" y="834"/>
                  </a:cubicBezTo>
                  <a:cubicBezTo>
                    <a:pt x="668" y="834"/>
                    <a:pt x="834" y="634"/>
                    <a:pt x="834" y="434"/>
                  </a:cubicBezTo>
                  <a:cubicBezTo>
                    <a:pt x="834" y="167"/>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4"/>
            <p:cNvSpPr/>
            <p:nvPr/>
          </p:nvSpPr>
          <p:spPr>
            <a:xfrm>
              <a:off x="1727508" y="2085837"/>
              <a:ext cx="16752" cy="16732"/>
            </a:xfrm>
            <a:custGeom>
              <a:rect b="b" l="l" r="r" t="t"/>
              <a:pathLst>
                <a:path extrusionOk="0" h="834" w="835">
                  <a:moveTo>
                    <a:pt x="401" y="0"/>
                  </a:moveTo>
                  <a:cubicBezTo>
                    <a:pt x="167" y="0"/>
                    <a:pt x="0" y="200"/>
                    <a:pt x="0" y="434"/>
                  </a:cubicBezTo>
                  <a:cubicBezTo>
                    <a:pt x="0" y="634"/>
                    <a:pt x="167" y="834"/>
                    <a:pt x="401" y="834"/>
                  </a:cubicBezTo>
                  <a:cubicBezTo>
                    <a:pt x="634" y="834"/>
                    <a:pt x="834" y="634"/>
                    <a:pt x="834" y="434"/>
                  </a:cubicBezTo>
                  <a:cubicBezTo>
                    <a:pt x="834" y="200"/>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4"/>
            <p:cNvSpPr/>
            <p:nvPr/>
          </p:nvSpPr>
          <p:spPr>
            <a:xfrm>
              <a:off x="1792411" y="2085837"/>
              <a:ext cx="16752" cy="16732"/>
            </a:xfrm>
            <a:custGeom>
              <a:rect b="b" l="l" r="r" t="t"/>
              <a:pathLst>
                <a:path extrusionOk="0" h="834" w="835">
                  <a:moveTo>
                    <a:pt x="435" y="0"/>
                  </a:moveTo>
                  <a:cubicBezTo>
                    <a:pt x="201" y="0"/>
                    <a:pt x="1" y="200"/>
                    <a:pt x="1" y="434"/>
                  </a:cubicBezTo>
                  <a:cubicBezTo>
                    <a:pt x="1" y="634"/>
                    <a:pt x="201" y="834"/>
                    <a:pt x="435" y="834"/>
                  </a:cubicBezTo>
                  <a:cubicBezTo>
                    <a:pt x="635" y="834"/>
                    <a:pt x="835" y="634"/>
                    <a:pt x="835" y="434"/>
                  </a:cubicBezTo>
                  <a:cubicBezTo>
                    <a:pt x="835" y="200"/>
                    <a:pt x="635"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4"/>
            <p:cNvSpPr/>
            <p:nvPr/>
          </p:nvSpPr>
          <p:spPr>
            <a:xfrm>
              <a:off x="1856671" y="2085837"/>
              <a:ext cx="16752" cy="16732"/>
            </a:xfrm>
            <a:custGeom>
              <a:rect b="b" l="l" r="r" t="t"/>
              <a:pathLst>
                <a:path extrusionOk="0" h="834" w="835">
                  <a:moveTo>
                    <a:pt x="434" y="0"/>
                  </a:moveTo>
                  <a:cubicBezTo>
                    <a:pt x="167" y="0"/>
                    <a:pt x="0" y="200"/>
                    <a:pt x="0" y="434"/>
                  </a:cubicBezTo>
                  <a:cubicBezTo>
                    <a:pt x="0" y="667"/>
                    <a:pt x="234" y="834"/>
                    <a:pt x="434" y="834"/>
                  </a:cubicBezTo>
                  <a:cubicBezTo>
                    <a:pt x="667" y="834"/>
                    <a:pt x="834" y="634"/>
                    <a:pt x="834" y="434"/>
                  </a:cubicBezTo>
                  <a:cubicBezTo>
                    <a:pt x="834" y="167"/>
                    <a:pt x="667"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4"/>
            <p:cNvSpPr/>
            <p:nvPr/>
          </p:nvSpPr>
          <p:spPr>
            <a:xfrm>
              <a:off x="1922255" y="2085837"/>
              <a:ext cx="16752" cy="16732"/>
            </a:xfrm>
            <a:custGeom>
              <a:rect b="b" l="l" r="r" t="t"/>
              <a:pathLst>
                <a:path extrusionOk="0" h="834" w="835">
                  <a:moveTo>
                    <a:pt x="400" y="0"/>
                  </a:moveTo>
                  <a:cubicBezTo>
                    <a:pt x="167" y="0"/>
                    <a:pt x="0" y="200"/>
                    <a:pt x="0" y="434"/>
                  </a:cubicBezTo>
                  <a:cubicBezTo>
                    <a:pt x="0" y="667"/>
                    <a:pt x="200" y="834"/>
                    <a:pt x="400" y="834"/>
                  </a:cubicBezTo>
                  <a:cubicBezTo>
                    <a:pt x="667" y="834"/>
                    <a:pt x="834" y="634"/>
                    <a:pt x="834" y="434"/>
                  </a:cubicBezTo>
                  <a:cubicBezTo>
                    <a:pt x="834" y="167"/>
                    <a:pt x="634"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4"/>
            <p:cNvSpPr/>
            <p:nvPr/>
          </p:nvSpPr>
          <p:spPr>
            <a:xfrm>
              <a:off x="2019277" y="2236406"/>
              <a:ext cx="16752" cy="16752"/>
            </a:xfrm>
            <a:custGeom>
              <a:rect b="b" l="l" r="r" t="t"/>
              <a:pathLst>
                <a:path extrusionOk="0" h="835" w="835">
                  <a:moveTo>
                    <a:pt x="401" y="0"/>
                  </a:moveTo>
                  <a:cubicBezTo>
                    <a:pt x="168" y="0"/>
                    <a:pt x="1" y="201"/>
                    <a:pt x="1" y="434"/>
                  </a:cubicBezTo>
                  <a:cubicBezTo>
                    <a:pt x="1" y="634"/>
                    <a:pt x="168" y="834"/>
                    <a:pt x="401" y="834"/>
                  </a:cubicBezTo>
                  <a:cubicBezTo>
                    <a:pt x="635" y="834"/>
                    <a:pt x="835" y="634"/>
                    <a:pt x="835" y="434"/>
                  </a:cubicBezTo>
                  <a:cubicBezTo>
                    <a:pt x="835" y="201"/>
                    <a:pt x="635"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4"/>
            <p:cNvSpPr/>
            <p:nvPr/>
          </p:nvSpPr>
          <p:spPr>
            <a:xfrm>
              <a:off x="2084200" y="2236406"/>
              <a:ext cx="16752" cy="16752"/>
            </a:xfrm>
            <a:custGeom>
              <a:rect b="b" l="l" r="r" t="t"/>
              <a:pathLst>
                <a:path extrusionOk="0" h="835" w="835">
                  <a:moveTo>
                    <a:pt x="434" y="0"/>
                  </a:moveTo>
                  <a:cubicBezTo>
                    <a:pt x="201" y="0"/>
                    <a:pt x="1" y="201"/>
                    <a:pt x="1" y="434"/>
                  </a:cubicBezTo>
                  <a:cubicBezTo>
                    <a:pt x="1" y="634"/>
                    <a:pt x="201" y="834"/>
                    <a:pt x="434" y="834"/>
                  </a:cubicBezTo>
                  <a:cubicBezTo>
                    <a:pt x="668" y="834"/>
                    <a:pt x="835" y="634"/>
                    <a:pt x="835" y="434"/>
                  </a:cubicBezTo>
                  <a:cubicBezTo>
                    <a:pt x="835" y="201"/>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4"/>
            <p:cNvSpPr/>
            <p:nvPr/>
          </p:nvSpPr>
          <p:spPr>
            <a:xfrm>
              <a:off x="2149784" y="2236406"/>
              <a:ext cx="16752" cy="16752"/>
            </a:xfrm>
            <a:custGeom>
              <a:rect b="b" l="l" r="r" t="t"/>
              <a:pathLst>
                <a:path extrusionOk="0" h="835" w="835">
                  <a:moveTo>
                    <a:pt x="401" y="0"/>
                  </a:moveTo>
                  <a:cubicBezTo>
                    <a:pt x="167" y="0"/>
                    <a:pt x="1" y="201"/>
                    <a:pt x="1" y="434"/>
                  </a:cubicBezTo>
                  <a:cubicBezTo>
                    <a:pt x="1" y="668"/>
                    <a:pt x="201" y="834"/>
                    <a:pt x="401" y="834"/>
                  </a:cubicBezTo>
                  <a:cubicBezTo>
                    <a:pt x="668" y="834"/>
                    <a:pt x="835" y="634"/>
                    <a:pt x="835" y="434"/>
                  </a:cubicBezTo>
                  <a:cubicBezTo>
                    <a:pt x="835" y="201"/>
                    <a:pt x="634"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4"/>
            <p:cNvSpPr/>
            <p:nvPr/>
          </p:nvSpPr>
          <p:spPr>
            <a:xfrm>
              <a:off x="1824551" y="2236406"/>
              <a:ext cx="16732" cy="16752"/>
            </a:xfrm>
            <a:custGeom>
              <a:rect b="b" l="l" r="r" t="t"/>
              <a:pathLst>
                <a:path extrusionOk="0" h="835" w="834">
                  <a:moveTo>
                    <a:pt x="400" y="0"/>
                  </a:moveTo>
                  <a:cubicBezTo>
                    <a:pt x="167" y="0"/>
                    <a:pt x="0" y="201"/>
                    <a:pt x="0" y="434"/>
                  </a:cubicBezTo>
                  <a:cubicBezTo>
                    <a:pt x="0" y="668"/>
                    <a:pt x="200" y="834"/>
                    <a:pt x="400" y="834"/>
                  </a:cubicBezTo>
                  <a:cubicBezTo>
                    <a:pt x="667" y="834"/>
                    <a:pt x="834" y="634"/>
                    <a:pt x="834" y="434"/>
                  </a:cubicBezTo>
                  <a:cubicBezTo>
                    <a:pt x="834" y="201"/>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4"/>
            <p:cNvSpPr/>
            <p:nvPr/>
          </p:nvSpPr>
          <p:spPr>
            <a:xfrm>
              <a:off x="1889453" y="2236406"/>
              <a:ext cx="16752" cy="16752"/>
            </a:xfrm>
            <a:custGeom>
              <a:rect b="b" l="l" r="r" t="t"/>
              <a:pathLst>
                <a:path extrusionOk="0" h="835" w="835">
                  <a:moveTo>
                    <a:pt x="434" y="0"/>
                  </a:moveTo>
                  <a:cubicBezTo>
                    <a:pt x="167" y="0"/>
                    <a:pt x="1" y="201"/>
                    <a:pt x="1" y="434"/>
                  </a:cubicBezTo>
                  <a:cubicBezTo>
                    <a:pt x="1" y="668"/>
                    <a:pt x="201" y="834"/>
                    <a:pt x="434" y="834"/>
                  </a:cubicBezTo>
                  <a:cubicBezTo>
                    <a:pt x="668" y="834"/>
                    <a:pt x="835" y="634"/>
                    <a:pt x="835" y="434"/>
                  </a:cubicBezTo>
                  <a:cubicBezTo>
                    <a:pt x="835" y="201"/>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4"/>
            <p:cNvSpPr/>
            <p:nvPr/>
          </p:nvSpPr>
          <p:spPr>
            <a:xfrm>
              <a:off x="2052080" y="2186210"/>
              <a:ext cx="16752" cy="16752"/>
            </a:xfrm>
            <a:custGeom>
              <a:rect b="b" l="l" r="r" t="t"/>
              <a:pathLst>
                <a:path extrusionOk="0" h="835" w="835">
                  <a:moveTo>
                    <a:pt x="401" y="1"/>
                  </a:moveTo>
                  <a:cubicBezTo>
                    <a:pt x="167" y="1"/>
                    <a:pt x="0" y="201"/>
                    <a:pt x="0" y="434"/>
                  </a:cubicBezTo>
                  <a:cubicBezTo>
                    <a:pt x="0" y="668"/>
                    <a:pt x="201" y="835"/>
                    <a:pt x="401" y="835"/>
                  </a:cubicBezTo>
                  <a:cubicBezTo>
                    <a:pt x="668" y="835"/>
                    <a:pt x="834" y="634"/>
                    <a:pt x="834" y="434"/>
                  </a:cubicBezTo>
                  <a:cubicBezTo>
                    <a:pt x="834" y="201"/>
                    <a:pt x="668"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4"/>
            <p:cNvSpPr/>
            <p:nvPr/>
          </p:nvSpPr>
          <p:spPr>
            <a:xfrm>
              <a:off x="2117002" y="2186210"/>
              <a:ext cx="16752" cy="16752"/>
            </a:xfrm>
            <a:custGeom>
              <a:rect b="b" l="l" r="r" t="t"/>
              <a:pathLst>
                <a:path extrusionOk="0" h="835" w="835">
                  <a:moveTo>
                    <a:pt x="434" y="1"/>
                  </a:moveTo>
                  <a:cubicBezTo>
                    <a:pt x="167" y="1"/>
                    <a:pt x="0" y="201"/>
                    <a:pt x="0" y="434"/>
                  </a:cubicBezTo>
                  <a:cubicBezTo>
                    <a:pt x="0" y="668"/>
                    <a:pt x="167" y="835"/>
                    <a:pt x="434" y="835"/>
                  </a:cubicBezTo>
                  <a:cubicBezTo>
                    <a:pt x="667" y="835"/>
                    <a:pt x="834" y="634"/>
                    <a:pt x="834" y="434"/>
                  </a:cubicBezTo>
                  <a:cubicBezTo>
                    <a:pt x="834" y="201"/>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4"/>
            <p:cNvSpPr/>
            <p:nvPr/>
          </p:nvSpPr>
          <p:spPr>
            <a:xfrm>
              <a:off x="2181242" y="2186210"/>
              <a:ext cx="16752" cy="16752"/>
            </a:xfrm>
            <a:custGeom>
              <a:rect b="b" l="l" r="r" t="t"/>
              <a:pathLst>
                <a:path extrusionOk="0" h="835" w="835">
                  <a:moveTo>
                    <a:pt x="434" y="1"/>
                  </a:moveTo>
                  <a:cubicBezTo>
                    <a:pt x="167" y="1"/>
                    <a:pt x="0" y="201"/>
                    <a:pt x="0" y="434"/>
                  </a:cubicBezTo>
                  <a:cubicBezTo>
                    <a:pt x="0" y="668"/>
                    <a:pt x="234" y="835"/>
                    <a:pt x="434" y="835"/>
                  </a:cubicBezTo>
                  <a:cubicBezTo>
                    <a:pt x="668" y="835"/>
                    <a:pt x="834" y="634"/>
                    <a:pt x="834" y="434"/>
                  </a:cubicBezTo>
                  <a:cubicBezTo>
                    <a:pt x="834" y="201"/>
                    <a:pt x="668"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4"/>
            <p:cNvSpPr/>
            <p:nvPr/>
          </p:nvSpPr>
          <p:spPr>
            <a:xfrm>
              <a:off x="1727508" y="2186210"/>
              <a:ext cx="16752" cy="16752"/>
            </a:xfrm>
            <a:custGeom>
              <a:rect b="b" l="l" r="r" t="t"/>
              <a:pathLst>
                <a:path extrusionOk="0" h="835" w="835">
                  <a:moveTo>
                    <a:pt x="401" y="1"/>
                  </a:moveTo>
                  <a:cubicBezTo>
                    <a:pt x="167" y="1"/>
                    <a:pt x="0" y="201"/>
                    <a:pt x="0" y="434"/>
                  </a:cubicBezTo>
                  <a:cubicBezTo>
                    <a:pt x="0" y="668"/>
                    <a:pt x="167" y="835"/>
                    <a:pt x="401" y="835"/>
                  </a:cubicBezTo>
                  <a:cubicBezTo>
                    <a:pt x="667" y="835"/>
                    <a:pt x="834" y="634"/>
                    <a:pt x="834" y="434"/>
                  </a:cubicBezTo>
                  <a:cubicBezTo>
                    <a:pt x="834" y="201"/>
                    <a:pt x="667" y="1"/>
                    <a:pt x="401"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4"/>
            <p:cNvSpPr/>
            <p:nvPr/>
          </p:nvSpPr>
          <p:spPr>
            <a:xfrm>
              <a:off x="1856671" y="2186210"/>
              <a:ext cx="16752" cy="16752"/>
            </a:xfrm>
            <a:custGeom>
              <a:rect b="b" l="l" r="r" t="t"/>
              <a:pathLst>
                <a:path extrusionOk="0" h="835" w="835">
                  <a:moveTo>
                    <a:pt x="434" y="1"/>
                  </a:moveTo>
                  <a:cubicBezTo>
                    <a:pt x="167" y="1"/>
                    <a:pt x="0" y="201"/>
                    <a:pt x="0" y="434"/>
                  </a:cubicBezTo>
                  <a:cubicBezTo>
                    <a:pt x="0" y="668"/>
                    <a:pt x="234" y="835"/>
                    <a:pt x="434" y="835"/>
                  </a:cubicBezTo>
                  <a:cubicBezTo>
                    <a:pt x="667" y="835"/>
                    <a:pt x="834" y="634"/>
                    <a:pt x="834" y="434"/>
                  </a:cubicBezTo>
                  <a:cubicBezTo>
                    <a:pt x="834" y="201"/>
                    <a:pt x="667" y="1"/>
                    <a:pt x="434"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4"/>
            <p:cNvSpPr/>
            <p:nvPr/>
          </p:nvSpPr>
          <p:spPr>
            <a:xfrm>
              <a:off x="1922255" y="2186210"/>
              <a:ext cx="16752" cy="16752"/>
            </a:xfrm>
            <a:custGeom>
              <a:rect b="b" l="l" r="r" t="t"/>
              <a:pathLst>
                <a:path extrusionOk="0" h="835" w="835">
                  <a:moveTo>
                    <a:pt x="400" y="1"/>
                  </a:moveTo>
                  <a:cubicBezTo>
                    <a:pt x="167" y="1"/>
                    <a:pt x="0" y="201"/>
                    <a:pt x="0" y="434"/>
                  </a:cubicBezTo>
                  <a:cubicBezTo>
                    <a:pt x="0" y="668"/>
                    <a:pt x="200" y="835"/>
                    <a:pt x="400" y="835"/>
                  </a:cubicBezTo>
                  <a:cubicBezTo>
                    <a:pt x="667" y="835"/>
                    <a:pt x="834" y="634"/>
                    <a:pt x="834" y="434"/>
                  </a:cubicBezTo>
                  <a:cubicBezTo>
                    <a:pt x="834" y="201"/>
                    <a:pt x="634" y="1"/>
                    <a:pt x="400" y="1"/>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4"/>
            <p:cNvSpPr/>
            <p:nvPr/>
          </p:nvSpPr>
          <p:spPr>
            <a:xfrm>
              <a:off x="2019277" y="2035641"/>
              <a:ext cx="16752" cy="16752"/>
            </a:xfrm>
            <a:custGeom>
              <a:rect b="b" l="l" r="r" t="t"/>
              <a:pathLst>
                <a:path extrusionOk="0" h="835" w="835">
                  <a:moveTo>
                    <a:pt x="401" y="0"/>
                  </a:moveTo>
                  <a:cubicBezTo>
                    <a:pt x="168" y="0"/>
                    <a:pt x="1" y="167"/>
                    <a:pt x="1" y="434"/>
                  </a:cubicBezTo>
                  <a:cubicBezTo>
                    <a:pt x="1" y="667"/>
                    <a:pt x="168" y="834"/>
                    <a:pt x="401" y="834"/>
                  </a:cubicBezTo>
                  <a:cubicBezTo>
                    <a:pt x="668" y="834"/>
                    <a:pt x="835" y="634"/>
                    <a:pt x="835" y="434"/>
                  </a:cubicBezTo>
                  <a:cubicBezTo>
                    <a:pt x="835" y="167"/>
                    <a:pt x="668" y="0"/>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4"/>
            <p:cNvSpPr/>
            <p:nvPr/>
          </p:nvSpPr>
          <p:spPr>
            <a:xfrm>
              <a:off x="2084200" y="2035641"/>
              <a:ext cx="16752" cy="16752"/>
            </a:xfrm>
            <a:custGeom>
              <a:rect b="b" l="l" r="r" t="t"/>
              <a:pathLst>
                <a:path extrusionOk="0" h="835" w="835">
                  <a:moveTo>
                    <a:pt x="434" y="0"/>
                  </a:moveTo>
                  <a:cubicBezTo>
                    <a:pt x="167" y="0"/>
                    <a:pt x="1" y="167"/>
                    <a:pt x="1" y="434"/>
                  </a:cubicBezTo>
                  <a:cubicBezTo>
                    <a:pt x="1" y="667"/>
                    <a:pt x="167" y="834"/>
                    <a:pt x="434" y="834"/>
                  </a:cubicBezTo>
                  <a:cubicBezTo>
                    <a:pt x="668" y="834"/>
                    <a:pt x="835" y="634"/>
                    <a:pt x="835" y="434"/>
                  </a:cubicBezTo>
                  <a:cubicBezTo>
                    <a:pt x="835" y="167"/>
                    <a:pt x="668"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4"/>
            <p:cNvSpPr/>
            <p:nvPr/>
          </p:nvSpPr>
          <p:spPr>
            <a:xfrm>
              <a:off x="1759628" y="2035641"/>
              <a:ext cx="16752" cy="16752"/>
            </a:xfrm>
            <a:custGeom>
              <a:rect b="b" l="l" r="r" t="t"/>
              <a:pathLst>
                <a:path extrusionOk="0" h="835" w="835">
                  <a:moveTo>
                    <a:pt x="434" y="0"/>
                  </a:moveTo>
                  <a:cubicBezTo>
                    <a:pt x="167" y="0"/>
                    <a:pt x="0" y="167"/>
                    <a:pt x="0" y="434"/>
                  </a:cubicBezTo>
                  <a:cubicBezTo>
                    <a:pt x="0" y="667"/>
                    <a:pt x="234" y="834"/>
                    <a:pt x="434" y="834"/>
                  </a:cubicBezTo>
                  <a:cubicBezTo>
                    <a:pt x="668" y="834"/>
                    <a:pt x="834" y="634"/>
                    <a:pt x="834" y="434"/>
                  </a:cubicBezTo>
                  <a:cubicBezTo>
                    <a:pt x="834"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4"/>
            <p:cNvSpPr/>
            <p:nvPr/>
          </p:nvSpPr>
          <p:spPr>
            <a:xfrm>
              <a:off x="1824551" y="2035641"/>
              <a:ext cx="16732" cy="16752"/>
            </a:xfrm>
            <a:custGeom>
              <a:rect b="b" l="l" r="r" t="t"/>
              <a:pathLst>
                <a:path extrusionOk="0" h="835" w="834">
                  <a:moveTo>
                    <a:pt x="400" y="0"/>
                  </a:moveTo>
                  <a:cubicBezTo>
                    <a:pt x="167" y="0"/>
                    <a:pt x="0" y="167"/>
                    <a:pt x="0" y="434"/>
                  </a:cubicBezTo>
                  <a:cubicBezTo>
                    <a:pt x="0" y="667"/>
                    <a:pt x="200" y="834"/>
                    <a:pt x="400" y="834"/>
                  </a:cubicBezTo>
                  <a:cubicBezTo>
                    <a:pt x="667" y="834"/>
                    <a:pt x="834" y="634"/>
                    <a:pt x="834" y="434"/>
                  </a:cubicBezTo>
                  <a:cubicBezTo>
                    <a:pt x="834" y="167"/>
                    <a:pt x="667" y="0"/>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4"/>
            <p:cNvSpPr/>
            <p:nvPr/>
          </p:nvSpPr>
          <p:spPr>
            <a:xfrm>
              <a:off x="1889453" y="2035641"/>
              <a:ext cx="16752" cy="16752"/>
            </a:xfrm>
            <a:custGeom>
              <a:rect b="b" l="l" r="r" t="t"/>
              <a:pathLst>
                <a:path extrusionOk="0" h="835" w="835">
                  <a:moveTo>
                    <a:pt x="434" y="0"/>
                  </a:moveTo>
                  <a:cubicBezTo>
                    <a:pt x="167" y="0"/>
                    <a:pt x="1" y="167"/>
                    <a:pt x="1" y="434"/>
                  </a:cubicBezTo>
                  <a:cubicBezTo>
                    <a:pt x="1" y="667"/>
                    <a:pt x="201" y="834"/>
                    <a:pt x="434" y="834"/>
                  </a:cubicBezTo>
                  <a:cubicBezTo>
                    <a:pt x="668" y="834"/>
                    <a:pt x="835" y="634"/>
                    <a:pt x="835" y="434"/>
                  </a:cubicBezTo>
                  <a:cubicBezTo>
                    <a:pt x="835"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4"/>
            <p:cNvSpPr/>
            <p:nvPr/>
          </p:nvSpPr>
          <p:spPr>
            <a:xfrm>
              <a:off x="2052080" y="1984783"/>
              <a:ext cx="16752" cy="16732"/>
            </a:xfrm>
            <a:custGeom>
              <a:rect b="b" l="l" r="r" t="t"/>
              <a:pathLst>
                <a:path extrusionOk="0" h="834" w="835">
                  <a:moveTo>
                    <a:pt x="401" y="0"/>
                  </a:moveTo>
                  <a:cubicBezTo>
                    <a:pt x="167" y="0"/>
                    <a:pt x="0" y="167"/>
                    <a:pt x="0" y="400"/>
                  </a:cubicBezTo>
                  <a:cubicBezTo>
                    <a:pt x="0" y="667"/>
                    <a:pt x="201" y="834"/>
                    <a:pt x="401" y="834"/>
                  </a:cubicBezTo>
                  <a:cubicBezTo>
                    <a:pt x="668" y="834"/>
                    <a:pt x="834" y="634"/>
                    <a:pt x="834" y="400"/>
                  </a:cubicBezTo>
                  <a:cubicBezTo>
                    <a:pt x="834" y="200"/>
                    <a:pt x="668" y="33"/>
                    <a:pt x="401"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4"/>
            <p:cNvSpPr/>
            <p:nvPr/>
          </p:nvSpPr>
          <p:spPr>
            <a:xfrm>
              <a:off x="2117002" y="1984783"/>
              <a:ext cx="16752" cy="16732"/>
            </a:xfrm>
            <a:custGeom>
              <a:rect b="b" l="l" r="r" t="t"/>
              <a:pathLst>
                <a:path extrusionOk="0" h="834" w="835">
                  <a:moveTo>
                    <a:pt x="434" y="0"/>
                  </a:moveTo>
                  <a:cubicBezTo>
                    <a:pt x="200" y="0"/>
                    <a:pt x="0" y="167"/>
                    <a:pt x="0" y="400"/>
                  </a:cubicBezTo>
                  <a:cubicBezTo>
                    <a:pt x="0" y="634"/>
                    <a:pt x="200" y="834"/>
                    <a:pt x="434" y="834"/>
                  </a:cubicBezTo>
                  <a:cubicBezTo>
                    <a:pt x="634" y="834"/>
                    <a:pt x="834" y="634"/>
                    <a:pt x="834" y="400"/>
                  </a:cubicBezTo>
                  <a:cubicBezTo>
                    <a:pt x="834" y="167"/>
                    <a:pt x="634" y="0"/>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4"/>
            <p:cNvSpPr/>
            <p:nvPr/>
          </p:nvSpPr>
          <p:spPr>
            <a:xfrm>
              <a:off x="1792411" y="1984783"/>
              <a:ext cx="16752" cy="16732"/>
            </a:xfrm>
            <a:custGeom>
              <a:rect b="b" l="l" r="r" t="t"/>
              <a:pathLst>
                <a:path extrusionOk="0" h="834" w="835">
                  <a:moveTo>
                    <a:pt x="435" y="0"/>
                  </a:moveTo>
                  <a:cubicBezTo>
                    <a:pt x="201" y="0"/>
                    <a:pt x="1" y="167"/>
                    <a:pt x="1" y="400"/>
                  </a:cubicBezTo>
                  <a:cubicBezTo>
                    <a:pt x="1" y="634"/>
                    <a:pt x="201" y="834"/>
                    <a:pt x="435" y="834"/>
                  </a:cubicBezTo>
                  <a:cubicBezTo>
                    <a:pt x="635" y="834"/>
                    <a:pt x="835" y="634"/>
                    <a:pt x="835" y="400"/>
                  </a:cubicBezTo>
                  <a:cubicBezTo>
                    <a:pt x="835" y="167"/>
                    <a:pt x="635" y="0"/>
                    <a:pt x="435"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4"/>
            <p:cNvSpPr/>
            <p:nvPr/>
          </p:nvSpPr>
          <p:spPr>
            <a:xfrm>
              <a:off x="1856671" y="1984783"/>
              <a:ext cx="16752" cy="16732"/>
            </a:xfrm>
            <a:custGeom>
              <a:rect b="b" l="l" r="r" t="t"/>
              <a:pathLst>
                <a:path extrusionOk="0" h="834" w="835">
                  <a:moveTo>
                    <a:pt x="434" y="0"/>
                  </a:moveTo>
                  <a:cubicBezTo>
                    <a:pt x="167" y="0"/>
                    <a:pt x="0" y="167"/>
                    <a:pt x="0" y="400"/>
                  </a:cubicBezTo>
                  <a:cubicBezTo>
                    <a:pt x="0" y="667"/>
                    <a:pt x="234" y="834"/>
                    <a:pt x="434" y="834"/>
                  </a:cubicBezTo>
                  <a:cubicBezTo>
                    <a:pt x="667" y="834"/>
                    <a:pt x="834" y="634"/>
                    <a:pt x="834" y="400"/>
                  </a:cubicBezTo>
                  <a:cubicBezTo>
                    <a:pt x="834" y="200"/>
                    <a:pt x="667" y="33"/>
                    <a:pt x="434"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4"/>
            <p:cNvSpPr/>
            <p:nvPr/>
          </p:nvSpPr>
          <p:spPr>
            <a:xfrm>
              <a:off x="1922255" y="1984783"/>
              <a:ext cx="16752" cy="16732"/>
            </a:xfrm>
            <a:custGeom>
              <a:rect b="b" l="l" r="r" t="t"/>
              <a:pathLst>
                <a:path extrusionOk="0" h="834" w="835">
                  <a:moveTo>
                    <a:pt x="400" y="0"/>
                  </a:moveTo>
                  <a:cubicBezTo>
                    <a:pt x="167" y="0"/>
                    <a:pt x="0" y="167"/>
                    <a:pt x="0" y="400"/>
                  </a:cubicBezTo>
                  <a:cubicBezTo>
                    <a:pt x="0" y="667"/>
                    <a:pt x="200" y="834"/>
                    <a:pt x="400" y="834"/>
                  </a:cubicBezTo>
                  <a:cubicBezTo>
                    <a:pt x="667" y="834"/>
                    <a:pt x="834" y="634"/>
                    <a:pt x="834" y="400"/>
                  </a:cubicBezTo>
                  <a:cubicBezTo>
                    <a:pt x="834" y="200"/>
                    <a:pt x="634" y="33"/>
                    <a:pt x="400" y="0"/>
                  </a:cubicBezTo>
                  <a:close/>
                </a:path>
              </a:pathLst>
            </a:custGeom>
            <a:solidFill>
              <a:srgbClr val="125E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4"/>
            <p:cNvSpPr/>
            <p:nvPr/>
          </p:nvSpPr>
          <p:spPr>
            <a:xfrm>
              <a:off x="1769660" y="1754606"/>
              <a:ext cx="185398" cy="567929"/>
            </a:xfrm>
            <a:custGeom>
              <a:rect b="b" l="l" r="r" t="t"/>
              <a:pathLst>
                <a:path extrusionOk="0" h="28308" w="9241">
                  <a:moveTo>
                    <a:pt x="7375" y="1"/>
                  </a:moveTo>
                  <a:cubicBezTo>
                    <a:pt x="6110" y="1"/>
                    <a:pt x="607" y="2541"/>
                    <a:pt x="301" y="3367"/>
                  </a:cubicBezTo>
                  <a:cubicBezTo>
                    <a:pt x="1" y="4235"/>
                    <a:pt x="3603" y="15976"/>
                    <a:pt x="3670" y="16777"/>
                  </a:cubicBezTo>
                  <a:cubicBezTo>
                    <a:pt x="3803" y="17611"/>
                    <a:pt x="968" y="26350"/>
                    <a:pt x="1302" y="26784"/>
                  </a:cubicBezTo>
                  <a:cubicBezTo>
                    <a:pt x="1591" y="27131"/>
                    <a:pt x="6376" y="28308"/>
                    <a:pt x="7877" y="28308"/>
                  </a:cubicBezTo>
                  <a:cubicBezTo>
                    <a:pt x="8106" y="28308"/>
                    <a:pt x="8258" y="28280"/>
                    <a:pt x="8307" y="28218"/>
                  </a:cubicBezTo>
                  <a:cubicBezTo>
                    <a:pt x="8674" y="27751"/>
                    <a:pt x="9241" y="12674"/>
                    <a:pt x="9007" y="10572"/>
                  </a:cubicBezTo>
                  <a:cubicBezTo>
                    <a:pt x="8840" y="8504"/>
                    <a:pt x="8140" y="732"/>
                    <a:pt x="7606" y="65"/>
                  </a:cubicBezTo>
                  <a:cubicBezTo>
                    <a:pt x="7568" y="21"/>
                    <a:pt x="7488" y="1"/>
                    <a:pt x="7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4"/>
            <p:cNvSpPr/>
            <p:nvPr/>
          </p:nvSpPr>
          <p:spPr>
            <a:xfrm>
              <a:off x="1863352" y="1754124"/>
              <a:ext cx="88355" cy="238704"/>
            </a:xfrm>
            <a:custGeom>
              <a:rect b="b" l="l" r="r" t="t"/>
              <a:pathLst>
                <a:path extrusionOk="0" h="11898" w="4404">
                  <a:moveTo>
                    <a:pt x="2746" y="0"/>
                  </a:moveTo>
                  <a:cubicBezTo>
                    <a:pt x="2426" y="0"/>
                    <a:pt x="1767" y="198"/>
                    <a:pt x="968" y="456"/>
                  </a:cubicBezTo>
                  <a:lnTo>
                    <a:pt x="1" y="4659"/>
                  </a:lnTo>
                  <a:lnTo>
                    <a:pt x="1669" y="5326"/>
                  </a:lnTo>
                  <a:lnTo>
                    <a:pt x="835" y="6827"/>
                  </a:lnTo>
                  <a:lnTo>
                    <a:pt x="4404" y="11897"/>
                  </a:lnTo>
                  <a:cubicBezTo>
                    <a:pt x="4404" y="11297"/>
                    <a:pt x="4404" y="10830"/>
                    <a:pt x="4337" y="10563"/>
                  </a:cubicBezTo>
                  <a:cubicBezTo>
                    <a:pt x="4137" y="8495"/>
                    <a:pt x="3470" y="723"/>
                    <a:pt x="2936" y="56"/>
                  </a:cubicBezTo>
                  <a:cubicBezTo>
                    <a:pt x="2906" y="18"/>
                    <a:pt x="2841" y="0"/>
                    <a:pt x="2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4"/>
            <p:cNvSpPr/>
            <p:nvPr/>
          </p:nvSpPr>
          <p:spPr>
            <a:xfrm>
              <a:off x="1798449" y="1965362"/>
              <a:ext cx="133857" cy="341323"/>
            </a:xfrm>
            <a:custGeom>
              <a:rect b="b" l="l" r="r" t="t"/>
              <a:pathLst>
                <a:path extrusionOk="0" fill="none" h="17013" w="6672">
                  <a:moveTo>
                    <a:pt x="6672" y="1"/>
                  </a:moveTo>
                  <a:cubicBezTo>
                    <a:pt x="6672" y="1"/>
                    <a:pt x="6538" y="16179"/>
                    <a:pt x="6238" y="16613"/>
                  </a:cubicBezTo>
                  <a:cubicBezTo>
                    <a:pt x="5971" y="17013"/>
                    <a:pt x="0" y="15378"/>
                    <a:pt x="0" y="15378"/>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4"/>
            <p:cNvSpPr/>
            <p:nvPr/>
          </p:nvSpPr>
          <p:spPr>
            <a:xfrm>
              <a:off x="2010590" y="1754606"/>
              <a:ext cx="184053" cy="567929"/>
            </a:xfrm>
            <a:custGeom>
              <a:rect b="b" l="l" r="r" t="t"/>
              <a:pathLst>
                <a:path extrusionOk="0" h="28308" w="9174">
                  <a:moveTo>
                    <a:pt x="1833" y="1"/>
                  </a:moveTo>
                  <a:cubicBezTo>
                    <a:pt x="1719" y="1"/>
                    <a:pt x="1640" y="21"/>
                    <a:pt x="1601" y="65"/>
                  </a:cubicBezTo>
                  <a:cubicBezTo>
                    <a:pt x="1034" y="732"/>
                    <a:pt x="334" y="8504"/>
                    <a:pt x="167" y="10572"/>
                  </a:cubicBezTo>
                  <a:cubicBezTo>
                    <a:pt x="0" y="12674"/>
                    <a:pt x="501" y="27751"/>
                    <a:pt x="868" y="28218"/>
                  </a:cubicBezTo>
                  <a:cubicBezTo>
                    <a:pt x="921" y="28280"/>
                    <a:pt x="1077" y="28308"/>
                    <a:pt x="1309" y="28308"/>
                  </a:cubicBezTo>
                  <a:cubicBezTo>
                    <a:pt x="2831" y="28308"/>
                    <a:pt x="7612" y="27131"/>
                    <a:pt x="7873" y="26784"/>
                  </a:cubicBezTo>
                  <a:cubicBezTo>
                    <a:pt x="8206" y="26350"/>
                    <a:pt x="5371" y="17611"/>
                    <a:pt x="5504" y="16777"/>
                  </a:cubicBezTo>
                  <a:cubicBezTo>
                    <a:pt x="5604" y="15976"/>
                    <a:pt x="9174" y="4235"/>
                    <a:pt x="8907" y="3367"/>
                  </a:cubicBezTo>
                  <a:cubicBezTo>
                    <a:pt x="8631" y="2541"/>
                    <a:pt x="3102"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4"/>
            <p:cNvSpPr/>
            <p:nvPr/>
          </p:nvSpPr>
          <p:spPr>
            <a:xfrm>
              <a:off x="2013259" y="1754124"/>
              <a:ext cx="87693" cy="238704"/>
            </a:xfrm>
            <a:custGeom>
              <a:rect b="b" l="l" r="r" t="t"/>
              <a:pathLst>
                <a:path extrusionOk="0" h="11898" w="4371">
                  <a:moveTo>
                    <a:pt x="1654" y="0"/>
                  </a:moveTo>
                  <a:cubicBezTo>
                    <a:pt x="1562" y="0"/>
                    <a:pt x="1499" y="18"/>
                    <a:pt x="1468" y="56"/>
                  </a:cubicBezTo>
                  <a:cubicBezTo>
                    <a:pt x="901" y="723"/>
                    <a:pt x="268" y="8495"/>
                    <a:pt x="34" y="10563"/>
                  </a:cubicBezTo>
                  <a:cubicBezTo>
                    <a:pt x="1" y="10830"/>
                    <a:pt x="1" y="11297"/>
                    <a:pt x="1" y="11897"/>
                  </a:cubicBezTo>
                  <a:lnTo>
                    <a:pt x="3537" y="6827"/>
                  </a:lnTo>
                  <a:lnTo>
                    <a:pt x="2703" y="5326"/>
                  </a:lnTo>
                  <a:lnTo>
                    <a:pt x="4371" y="4659"/>
                  </a:lnTo>
                  <a:lnTo>
                    <a:pt x="3403" y="456"/>
                  </a:lnTo>
                  <a:cubicBezTo>
                    <a:pt x="2605" y="198"/>
                    <a:pt x="196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4"/>
            <p:cNvSpPr/>
            <p:nvPr/>
          </p:nvSpPr>
          <p:spPr>
            <a:xfrm>
              <a:off x="2026640" y="1974069"/>
              <a:ext cx="139896" cy="328604"/>
            </a:xfrm>
            <a:custGeom>
              <a:rect b="b" l="l" r="r" t="t"/>
              <a:pathLst>
                <a:path extrusionOk="0" fill="none" h="16379" w="6973">
                  <a:moveTo>
                    <a:pt x="1" y="0"/>
                  </a:moveTo>
                  <a:cubicBezTo>
                    <a:pt x="1" y="0"/>
                    <a:pt x="1002" y="16045"/>
                    <a:pt x="1202" y="16212"/>
                  </a:cubicBezTo>
                  <a:cubicBezTo>
                    <a:pt x="1469" y="16379"/>
                    <a:pt x="6973" y="14911"/>
                    <a:pt x="6973" y="1491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4"/>
            <p:cNvSpPr/>
            <p:nvPr/>
          </p:nvSpPr>
          <p:spPr>
            <a:xfrm>
              <a:off x="1358098" y="2011446"/>
              <a:ext cx="273733" cy="160199"/>
            </a:xfrm>
            <a:custGeom>
              <a:rect b="b" l="l" r="r" t="t"/>
              <a:pathLst>
                <a:path extrusionOk="0" h="7985" w="13644">
                  <a:moveTo>
                    <a:pt x="4156" y="1"/>
                  </a:moveTo>
                  <a:cubicBezTo>
                    <a:pt x="3293" y="1"/>
                    <a:pt x="2300" y="307"/>
                    <a:pt x="1402" y="307"/>
                  </a:cubicBezTo>
                  <a:cubicBezTo>
                    <a:pt x="1369" y="307"/>
                    <a:pt x="1335" y="306"/>
                    <a:pt x="1301" y="306"/>
                  </a:cubicBezTo>
                  <a:cubicBezTo>
                    <a:pt x="1245" y="301"/>
                    <a:pt x="1194" y="298"/>
                    <a:pt x="1148" y="298"/>
                  </a:cubicBezTo>
                  <a:cubicBezTo>
                    <a:pt x="570" y="298"/>
                    <a:pt x="806" y="678"/>
                    <a:pt x="1301" y="1173"/>
                  </a:cubicBezTo>
                  <a:cubicBezTo>
                    <a:pt x="1301" y="1173"/>
                    <a:pt x="33" y="1306"/>
                    <a:pt x="33" y="1707"/>
                  </a:cubicBezTo>
                  <a:cubicBezTo>
                    <a:pt x="33" y="2140"/>
                    <a:pt x="434" y="2374"/>
                    <a:pt x="434" y="2507"/>
                  </a:cubicBezTo>
                  <a:cubicBezTo>
                    <a:pt x="434" y="2641"/>
                    <a:pt x="0" y="2874"/>
                    <a:pt x="100" y="3141"/>
                  </a:cubicBezTo>
                  <a:cubicBezTo>
                    <a:pt x="167" y="3374"/>
                    <a:pt x="534" y="3508"/>
                    <a:pt x="667" y="3575"/>
                  </a:cubicBezTo>
                  <a:cubicBezTo>
                    <a:pt x="634" y="3808"/>
                    <a:pt x="100" y="4008"/>
                    <a:pt x="267" y="4308"/>
                  </a:cubicBezTo>
                  <a:cubicBezTo>
                    <a:pt x="434" y="4642"/>
                    <a:pt x="667" y="4742"/>
                    <a:pt x="767" y="4909"/>
                  </a:cubicBezTo>
                  <a:cubicBezTo>
                    <a:pt x="834" y="5076"/>
                    <a:pt x="634" y="5509"/>
                    <a:pt x="801" y="5676"/>
                  </a:cubicBezTo>
                  <a:cubicBezTo>
                    <a:pt x="837" y="5713"/>
                    <a:pt x="915" y="5729"/>
                    <a:pt x="1026" y="5729"/>
                  </a:cubicBezTo>
                  <a:cubicBezTo>
                    <a:pt x="1420" y="5729"/>
                    <a:pt x="2240" y="5532"/>
                    <a:pt x="3202" y="5376"/>
                  </a:cubicBezTo>
                  <a:cubicBezTo>
                    <a:pt x="4130" y="5229"/>
                    <a:pt x="4933" y="5136"/>
                    <a:pt x="5428" y="5136"/>
                  </a:cubicBezTo>
                  <a:cubicBezTo>
                    <a:pt x="5609" y="5136"/>
                    <a:pt x="5748" y="5149"/>
                    <a:pt x="5838" y="5176"/>
                  </a:cubicBezTo>
                  <a:cubicBezTo>
                    <a:pt x="6162" y="5241"/>
                    <a:pt x="11183" y="7985"/>
                    <a:pt x="11953" y="7985"/>
                  </a:cubicBezTo>
                  <a:cubicBezTo>
                    <a:pt x="11975" y="7985"/>
                    <a:pt x="11994" y="7982"/>
                    <a:pt x="12009" y="7978"/>
                  </a:cubicBezTo>
                  <a:cubicBezTo>
                    <a:pt x="12576" y="7844"/>
                    <a:pt x="13643" y="5309"/>
                    <a:pt x="13243" y="4976"/>
                  </a:cubicBezTo>
                  <a:cubicBezTo>
                    <a:pt x="12943" y="4709"/>
                    <a:pt x="8840" y="3641"/>
                    <a:pt x="6838" y="3041"/>
                  </a:cubicBezTo>
                  <a:cubicBezTo>
                    <a:pt x="6405" y="2074"/>
                    <a:pt x="5471" y="306"/>
                    <a:pt x="5004" y="139"/>
                  </a:cubicBezTo>
                  <a:cubicBezTo>
                    <a:pt x="4743" y="38"/>
                    <a:pt x="4458" y="1"/>
                    <a:pt x="4156"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4"/>
            <p:cNvSpPr/>
            <p:nvPr/>
          </p:nvSpPr>
          <p:spPr>
            <a:xfrm>
              <a:off x="1372803" y="2099881"/>
              <a:ext cx="60268" cy="18758"/>
            </a:xfrm>
            <a:custGeom>
              <a:rect b="b" l="l" r="r" t="t"/>
              <a:pathLst>
                <a:path extrusionOk="0" fill="none" h="935" w="3004">
                  <a:moveTo>
                    <a:pt x="1" y="668"/>
                  </a:moveTo>
                  <a:cubicBezTo>
                    <a:pt x="1" y="668"/>
                    <a:pt x="601" y="134"/>
                    <a:pt x="1535" y="67"/>
                  </a:cubicBezTo>
                  <a:cubicBezTo>
                    <a:pt x="2436" y="1"/>
                    <a:pt x="3003" y="267"/>
                    <a:pt x="2636" y="935"/>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4"/>
            <p:cNvSpPr/>
            <p:nvPr/>
          </p:nvSpPr>
          <p:spPr>
            <a:xfrm>
              <a:off x="1370797" y="2077792"/>
              <a:ext cx="57579" cy="25459"/>
            </a:xfrm>
            <a:custGeom>
              <a:rect b="b" l="l" r="r" t="t"/>
              <a:pathLst>
                <a:path extrusionOk="0" fill="none" h="1269" w="2870">
                  <a:moveTo>
                    <a:pt x="1" y="334"/>
                  </a:moveTo>
                  <a:cubicBezTo>
                    <a:pt x="535" y="67"/>
                    <a:pt x="1669" y="1"/>
                    <a:pt x="2036" y="34"/>
                  </a:cubicBezTo>
                  <a:cubicBezTo>
                    <a:pt x="2436" y="67"/>
                    <a:pt x="2870" y="601"/>
                    <a:pt x="2436" y="1268"/>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4"/>
            <p:cNvSpPr/>
            <p:nvPr/>
          </p:nvSpPr>
          <p:spPr>
            <a:xfrm>
              <a:off x="1366123" y="2054379"/>
              <a:ext cx="62254" cy="24777"/>
            </a:xfrm>
            <a:custGeom>
              <a:rect b="b" l="l" r="r" t="t"/>
              <a:pathLst>
                <a:path extrusionOk="0" fill="none" h="1235" w="3103">
                  <a:moveTo>
                    <a:pt x="0" y="434"/>
                  </a:moveTo>
                  <a:cubicBezTo>
                    <a:pt x="0" y="434"/>
                    <a:pt x="834" y="0"/>
                    <a:pt x="1568" y="0"/>
                  </a:cubicBezTo>
                  <a:cubicBezTo>
                    <a:pt x="2335" y="0"/>
                    <a:pt x="3103" y="601"/>
                    <a:pt x="2536" y="1234"/>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4"/>
            <p:cNvSpPr/>
            <p:nvPr/>
          </p:nvSpPr>
          <p:spPr>
            <a:xfrm>
              <a:off x="1384861" y="2031629"/>
              <a:ext cx="36835" cy="30796"/>
            </a:xfrm>
            <a:custGeom>
              <a:rect b="b" l="l" r="r" t="t"/>
              <a:pathLst>
                <a:path extrusionOk="0" fill="none" h="1535" w="1836">
                  <a:moveTo>
                    <a:pt x="0" y="167"/>
                  </a:moveTo>
                  <a:cubicBezTo>
                    <a:pt x="834" y="0"/>
                    <a:pt x="1835" y="367"/>
                    <a:pt x="1802" y="701"/>
                  </a:cubicBezTo>
                  <a:cubicBezTo>
                    <a:pt x="1802" y="1034"/>
                    <a:pt x="1635" y="1535"/>
                    <a:pt x="1635" y="1535"/>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4"/>
            <p:cNvSpPr/>
            <p:nvPr/>
          </p:nvSpPr>
          <p:spPr>
            <a:xfrm>
              <a:off x="1409618" y="2033635"/>
              <a:ext cx="55573" cy="45522"/>
            </a:xfrm>
            <a:custGeom>
              <a:rect b="b" l="l" r="r" t="t"/>
              <a:pathLst>
                <a:path extrusionOk="0" fill="none" h="2269" w="2770">
                  <a:moveTo>
                    <a:pt x="1" y="134"/>
                  </a:moveTo>
                  <a:cubicBezTo>
                    <a:pt x="368" y="134"/>
                    <a:pt x="901" y="0"/>
                    <a:pt x="901" y="0"/>
                  </a:cubicBezTo>
                  <a:cubicBezTo>
                    <a:pt x="901" y="0"/>
                    <a:pt x="1335" y="1768"/>
                    <a:pt x="2769" y="2268"/>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4"/>
            <p:cNvSpPr/>
            <p:nvPr/>
          </p:nvSpPr>
          <p:spPr>
            <a:xfrm>
              <a:off x="1534768" y="1827513"/>
              <a:ext cx="307197" cy="408372"/>
            </a:xfrm>
            <a:custGeom>
              <a:rect b="b" l="l" r="r" t="t"/>
              <a:pathLst>
                <a:path extrusionOk="0" h="20355" w="15312">
                  <a:moveTo>
                    <a:pt x="12042" y="0"/>
                  </a:moveTo>
                  <a:cubicBezTo>
                    <a:pt x="12042" y="0"/>
                    <a:pt x="9140" y="12176"/>
                    <a:pt x="9007" y="12643"/>
                  </a:cubicBezTo>
                  <a:cubicBezTo>
                    <a:pt x="8873" y="13076"/>
                    <a:pt x="8273" y="13210"/>
                    <a:pt x="8140" y="13376"/>
                  </a:cubicBezTo>
                  <a:cubicBezTo>
                    <a:pt x="8006" y="13577"/>
                    <a:pt x="7773" y="14410"/>
                    <a:pt x="7773" y="14410"/>
                  </a:cubicBezTo>
                  <a:cubicBezTo>
                    <a:pt x="7773" y="14410"/>
                    <a:pt x="1995" y="12909"/>
                    <a:pt x="1612" y="12909"/>
                  </a:cubicBezTo>
                  <a:cubicBezTo>
                    <a:pt x="1608" y="12909"/>
                    <a:pt x="1604" y="12909"/>
                    <a:pt x="1602" y="12909"/>
                  </a:cubicBezTo>
                  <a:cubicBezTo>
                    <a:pt x="1301" y="12976"/>
                    <a:pt x="0" y="15878"/>
                    <a:pt x="201" y="16579"/>
                  </a:cubicBezTo>
                  <a:cubicBezTo>
                    <a:pt x="461" y="17326"/>
                    <a:pt x="9653" y="20354"/>
                    <a:pt x="10956" y="20354"/>
                  </a:cubicBezTo>
                  <a:cubicBezTo>
                    <a:pt x="10990" y="20354"/>
                    <a:pt x="11019" y="20352"/>
                    <a:pt x="11042" y="20348"/>
                  </a:cubicBezTo>
                  <a:cubicBezTo>
                    <a:pt x="11976" y="20148"/>
                    <a:pt x="15311" y="10541"/>
                    <a:pt x="15311" y="10541"/>
                  </a:cubicBezTo>
                  <a:cubicBezTo>
                    <a:pt x="15311" y="10541"/>
                    <a:pt x="14311" y="1901"/>
                    <a:pt x="12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4"/>
            <p:cNvSpPr/>
            <p:nvPr/>
          </p:nvSpPr>
          <p:spPr>
            <a:xfrm>
              <a:off x="1701407" y="2121970"/>
              <a:ext cx="56897" cy="62916"/>
            </a:xfrm>
            <a:custGeom>
              <a:rect b="b" l="l" r="r" t="t"/>
              <a:pathLst>
                <a:path extrusionOk="0" fill="none" h="3136" w="2836">
                  <a:moveTo>
                    <a:pt x="0" y="0"/>
                  </a:moveTo>
                  <a:cubicBezTo>
                    <a:pt x="0" y="0"/>
                    <a:pt x="2169" y="868"/>
                    <a:pt x="2836" y="3136"/>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4"/>
            <p:cNvSpPr/>
            <p:nvPr/>
          </p:nvSpPr>
          <p:spPr>
            <a:xfrm>
              <a:off x="1722152" y="2099219"/>
              <a:ext cx="36153" cy="67611"/>
            </a:xfrm>
            <a:custGeom>
              <a:rect b="b" l="l" r="r" t="t"/>
              <a:pathLst>
                <a:path extrusionOk="0" fill="none" h="3370" w="1802">
                  <a:moveTo>
                    <a:pt x="0" y="0"/>
                  </a:moveTo>
                  <a:cubicBezTo>
                    <a:pt x="0" y="0"/>
                    <a:pt x="1501" y="1835"/>
                    <a:pt x="1802" y="3369"/>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4"/>
            <p:cNvSpPr/>
            <p:nvPr/>
          </p:nvSpPr>
          <p:spPr>
            <a:xfrm>
              <a:off x="1541449" y="1987451"/>
              <a:ext cx="291147" cy="217518"/>
            </a:xfrm>
            <a:custGeom>
              <a:rect b="b" l="l" r="r" t="t"/>
              <a:pathLst>
                <a:path extrusionOk="0" fill="none" h="10842" w="14512">
                  <a:moveTo>
                    <a:pt x="1" y="7439"/>
                  </a:moveTo>
                  <a:cubicBezTo>
                    <a:pt x="1" y="7439"/>
                    <a:pt x="10442" y="10742"/>
                    <a:pt x="10775" y="10775"/>
                  </a:cubicBezTo>
                  <a:cubicBezTo>
                    <a:pt x="11109" y="10842"/>
                    <a:pt x="10342" y="9808"/>
                    <a:pt x="10642" y="9574"/>
                  </a:cubicBezTo>
                  <a:cubicBezTo>
                    <a:pt x="10942" y="9341"/>
                    <a:pt x="11176" y="9641"/>
                    <a:pt x="11476" y="9441"/>
                  </a:cubicBezTo>
                  <a:cubicBezTo>
                    <a:pt x="11776" y="9240"/>
                    <a:pt x="11376" y="8273"/>
                    <a:pt x="11643" y="7973"/>
                  </a:cubicBezTo>
                  <a:cubicBezTo>
                    <a:pt x="11876" y="7706"/>
                    <a:pt x="14511" y="1"/>
                    <a:pt x="14511" y="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4"/>
            <p:cNvSpPr/>
            <p:nvPr/>
          </p:nvSpPr>
          <p:spPr>
            <a:xfrm>
              <a:off x="2056092" y="2166790"/>
              <a:ext cx="141220" cy="89659"/>
            </a:xfrm>
            <a:custGeom>
              <a:rect b="b" l="l" r="r" t="t"/>
              <a:pathLst>
                <a:path extrusionOk="0" h="4469" w="7039">
                  <a:moveTo>
                    <a:pt x="2891" y="0"/>
                  </a:moveTo>
                  <a:cubicBezTo>
                    <a:pt x="2683" y="0"/>
                    <a:pt x="1465" y="739"/>
                    <a:pt x="1302" y="902"/>
                  </a:cubicBezTo>
                  <a:cubicBezTo>
                    <a:pt x="1135" y="1002"/>
                    <a:pt x="1" y="2169"/>
                    <a:pt x="67" y="2236"/>
                  </a:cubicBezTo>
                  <a:cubicBezTo>
                    <a:pt x="102" y="2248"/>
                    <a:pt x="165" y="2263"/>
                    <a:pt x="255" y="2263"/>
                  </a:cubicBezTo>
                  <a:cubicBezTo>
                    <a:pt x="424" y="2263"/>
                    <a:pt x="687" y="2209"/>
                    <a:pt x="1035" y="1969"/>
                  </a:cubicBezTo>
                  <a:cubicBezTo>
                    <a:pt x="1635" y="1569"/>
                    <a:pt x="1835" y="1336"/>
                    <a:pt x="2236" y="1269"/>
                  </a:cubicBezTo>
                  <a:cubicBezTo>
                    <a:pt x="2702" y="1135"/>
                    <a:pt x="3036" y="1102"/>
                    <a:pt x="3036" y="1102"/>
                  </a:cubicBezTo>
                  <a:lnTo>
                    <a:pt x="3036" y="1102"/>
                  </a:lnTo>
                  <a:cubicBezTo>
                    <a:pt x="3036" y="1102"/>
                    <a:pt x="1902" y="1669"/>
                    <a:pt x="1668" y="2003"/>
                  </a:cubicBezTo>
                  <a:cubicBezTo>
                    <a:pt x="1402" y="2303"/>
                    <a:pt x="301" y="3270"/>
                    <a:pt x="301" y="3470"/>
                  </a:cubicBezTo>
                  <a:cubicBezTo>
                    <a:pt x="301" y="3671"/>
                    <a:pt x="468" y="3737"/>
                    <a:pt x="634" y="3737"/>
                  </a:cubicBezTo>
                  <a:cubicBezTo>
                    <a:pt x="647" y="3740"/>
                    <a:pt x="661" y="3741"/>
                    <a:pt x="676" y="3741"/>
                  </a:cubicBezTo>
                  <a:cubicBezTo>
                    <a:pt x="850" y="3741"/>
                    <a:pt x="1135" y="3571"/>
                    <a:pt x="1135" y="3570"/>
                  </a:cubicBezTo>
                  <a:lnTo>
                    <a:pt x="1135" y="3570"/>
                  </a:lnTo>
                  <a:cubicBezTo>
                    <a:pt x="1135" y="3571"/>
                    <a:pt x="968" y="3771"/>
                    <a:pt x="1035" y="3937"/>
                  </a:cubicBezTo>
                  <a:cubicBezTo>
                    <a:pt x="1112" y="4035"/>
                    <a:pt x="1247" y="4086"/>
                    <a:pt x="1398" y="4086"/>
                  </a:cubicBezTo>
                  <a:cubicBezTo>
                    <a:pt x="1507" y="4086"/>
                    <a:pt x="1624" y="4060"/>
                    <a:pt x="1735" y="4004"/>
                  </a:cubicBezTo>
                  <a:cubicBezTo>
                    <a:pt x="2016" y="3942"/>
                    <a:pt x="2063" y="3879"/>
                    <a:pt x="2068" y="3871"/>
                  </a:cubicBezTo>
                  <a:lnTo>
                    <a:pt x="2068" y="3871"/>
                  </a:lnTo>
                  <a:cubicBezTo>
                    <a:pt x="2058" y="3889"/>
                    <a:pt x="1878" y="4211"/>
                    <a:pt x="2202" y="4438"/>
                  </a:cubicBezTo>
                  <a:cubicBezTo>
                    <a:pt x="2248" y="4459"/>
                    <a:pt x="2306" y="4468"/>
                    <a:pt x="2373" y="4468"/>
                  </a:cubicBezTo>
                  <a:cubicBezTo>
                    <a:pt x="2941" y="4468"/>
                    <a:pt x="4183" y="3779"/>
                    <a:pt x="4571" y="3570"/>
                  </a:cubicBezTo>
                  <a:cubicBezTo>
                    <a:pt x="4625" y="3542"/>
                    <a:pt x="4677" y="3529"/>
                    <a:pt x="4728" y="3529"/>
                  </a:cubicBezTo>
                  <a:cubicBezTo>
                    <a:pt x="5134" y="3529"/>
                    <a:pt x="5462" y="4341"/>
                    <a:pt x="6074" y="4341"/>
                  </a:cubicBezTo>
                  <a:cubicBezTo>
                    <a:pt x="6095" y="4341"/>
                    <a:pt x="6117" y="4340"/>
                    <a:pt x="6138" y="4338"/>
                  </a:cubicBezTo>
                  <a:cubicBezTo>
                    <a:pt x="7006" y="4271"/>
                    <a:pt x="7039" y="2403"/>
                    <a:pt x="5838" y="1669"/>
                  </a:cubicBezTo>
                  <a:cubicBezTo>
                    <a:pt x="5838" y="1669"/>
                    <a:pt x="3069" y="68"/>
                    <a:pt x="2903" y="1"/>
                  </a:cubicBezTo>
                  <a:cubicBezTo>
                    <a:pt x="2899" y="1"/>
                    <a:pt x="2895" y="0"/>
                    <a:pt x="2891"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4"/>
            <p:cNvSpPr/>
            <p:nvPr/>
          </p:nvSpPr>
          <p:spPr>
            <a:xfrm>
              <a:off x="2171211" y="2077030"/>
              <a:ext cx="149145" cy="176129"/>
            </a:xfrm>
            <a:custGeom>
              <a:rect b="b" l="l" r="r" t="t"/>
              <a:pathLst>
                <a:path extrusionOk="0" h="8779" w="7434">
                  <a:moveTo>
                    <a:pt x="4737" y="1"/>
                  </a:moveTo>
                  <a:cubicBezTo>
                    <a:pt x="4642" y="1"/>
                    <a:pt x="4563" y="23"/>
                    <a:pt x="4503" y="72"/>
                  </a:cubicBezTo>
                  <a:cubicBezTo>
                    <a:pt x="3970" y="572"/>
                    <a:pt x="0" y="6410"/>
                    <a:pt x="0" y="6410"/>
                  </a:cubicBezTo>
                  <a:lnTo>
                    <a:pt x="567" y="8778"/>
                  </a:lnTo>
                  <a:cubicBezTo>
                    <a:pt x="567" y="8778"/>
                    <a:pt x="6772" y="3608"/>
                    <a:pt x="7105" y="2574"/>
                  </a:cubicBezTo>
                  <a:cubicBezTo>
                    <a:pt x="7434" y="1648"/>
                    <a:pt x="5543" y="1"/>
                    <a:pt x="4737"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4"/>
            <p:cNvSpPr/>
            <p:nvPr/>
          </p:nvSpPr>
          <p:spPr>
            <a:xfrm>
              <a:off x="2079525" y="2198930"/>
              <a:ext cx="56235" cy="39503"/>
            </a:xfrm>
            <a:custGeom>
              <a:rect b="b" l="l" r="r" t="t"/>
              <a:pathLst>
                <a:path extrusionOk="0" fill="none" h="1969" w="2803">
                  <a:moveTo>
                    <a:pt x="0" y="1968"/>
                  </a:moveTo>
                  <a:cubicBezTo>
                    <a:pt x="300" y="1702"/>
                    <a:pt x="1234" y="901"/>
                    <a:pt x="1501" y="701"/>
                  </a:cubicBezTo>
                  <a:cubicBezTo>
                    <a:pt x="1735" y="501"/>
                    <a:pt x="2802" y="0"/>
                    <a:pt x="2802" y="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4"/>
            <p:cNvSpPr/>
            <p:nvPr/>
          </p:nvSpPr>
          <p:spPr>
            <a:xfrm>
              <a:off x="2098925" y="2217006"/>
              <a:ext cx="44860" cy="28128"/>
            </a:xfrm>
            <a:custGeom>
              <a:rect b="b" l="l" r="r" t="t"/>
              <a:pathLst>
                <a:path extrusionOk="0" fill="none" h="1402" w="2236">
                  <a:moveTo>
                    <a:pt x="0" y="1401"/>
                  </a:moveTo>
                  <a:cubicBezTo>
                    <a:pt x="401" y="1101"/>
                    <a:pt x="1735" y="167"/>
                    <a:pt x="2235" y="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4"/>
            <p:cNvSpPr/>
            <p:nvPr/>
          </p:nvSpPr>
          <p:spPr>
            <a:xfrm>
              <a:off x="2151790" y="1827513"/>
              <a:ext cx="247631" cy="368207"/>
            </a:xfrm>
            <a:custGeom>
              <a:rect b="b" l="l" r="r" t="t"/>
              <a:pathLst>
                <a:path extrusionOk="0" h="18353" w="12343">
                  <a:moveTo>
                    <a:pt x="1869" y="0"/>
                  </a:moveTo>
                  <a:cubicBezTo>
                    <a:pt x="234" y="2335"/>
                    <a:pt x="1" y="7372"/>
                    <a:pt x="1" y="7372"/>
                  </a:cubicBezTo>
                  <a:cubicBezTo>
                    <a:pt x="1" y="7372"/>
                    <a:pt x="4971" y="10141"/>
                    <a:pt x="5071" y="10207"/>
                  </a:cubicBezTo>
                  <a:cubicBezTo>
                    <a:pt x="5138" y="10308"/>
                    <a:pt x="5004" y="10741"/>
                    <a:pt x="5004" y="10875"/>
                  </a:cubicBezTo>
                  <a:cubicBezTo>
                    <a:pt x="5004" y="11008"/>
                    <a:pt x="5638" y="11208"/>
                    <a:pt x="5638" y="11542"/>
                  </a:cubicBezTo>
                  <a:cubicBezTo>
                    <a:pt x="5638" y="11875"/>
                    <a:pt x="2736" y="15078"/>
                    <a:pt x="2836" y="15745"/>
                  </a:cubicBezTo>
                  <a:cubicBezTo>
                    <a:pt x="2965" y="16391"/>
                    <a:pt x="4723" y="18353"/>
                    <a:pt x="5105" y="18353"/>
                  </a:cubicBezTo>
                  <a:cubicBezTo>
                    <a:pt x="5118" y="18353"/>
                    <a:pt x="5128" y="18351"/>
                    <a:pt x="5138" y="18347"/>
                  </a:cubicBezTo>
                  <a:cubicBezTo>
                    <a:pt x="5438" y="18213"/>
                    <a:pt x="12343" y="12142"/>
                    <a:pt x="12076" y="11308"/>
                  </a:cubicBezTo>
                  <a:cubicBezTo>
                    <a:pt x="11776" y="10474"/>
                    <a:pt x="9241" y="6705"/>
                    <a:pt x="6972" y="4603"/>
                  </a:cubicBezTo>
                  <a:cubicBezTo>
                    <a:pt x="4737" y="2569"/>
                    <a:pt x="1869" y="0"/>
                    <a:pt x="1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4"/>
            <p:cNvSpPr/>
            <p:nvPr/>
          </p:nvSpPr>
          <p:spPr>
            <a:xfrm>
              <a:off x="2273590" y="2030946"/>
              <a:ext cx="69617" cy="23453"/>
            </a:xfrm>
            <a:custGeom>
              <a:rect b="b" l="l" r="r" t="t"/>
              <a:pathLst>
                <a:path extrusionOk="0" fill="none" h="1169" w="3470">
                  <a:moveTo>
                    <a:pt x="1" y="1168"/>
                  </a:moveTo>
                  <a:cubicBezTo>
                    <a:pt x="1" y="1168"/>
                    <a:pt x="1735" y="1"/>
                    <a:pt x="3470" y="40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4"/>
            <p:cNvSpPr/>
            <p:nvPr/>
          </p:nvSpPr>
          <p:spPr>
            <a:xfrm>
              <a:off x="2261552" y="2011546"/>
              <a:ext cx="73629" cy="17414"/>
            </a:xfrm>
            <a:custGeom>
              <a:rect b="b" l="l" r="r" t="t"/>
              <a:pathLst>
                <a:path extrusionOk="0" fill="none" h="868" w="3670">
                  <a:moveTo>
                    <a:pt x="0" y="868"/>
                  </a:moveTo>
                  <a:cubicBezTo>
                    <a:pt x="0" y="868"/>
                    <a:pt x="1335" y="0"/>
                    <a:pt x="3670" y="501"/>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4"/>
            <p:cNvSpPr/>
            <p:nvPr/>
          </p:nvSpPr>
          <p:spPr>
            <a:xfrm>
              <a:off x="2157147" y="1928567"/>
              <a:ext cx="143908" cy="227549"/>
            </a:xfrm>
            <a:custGeom>
              <a:rect b="b" l="l" r="r" t="t"/>
              <a:pathLst>
                <a:path extrusionOk="0" fill="none" h="11342" w="7173">
                  <a:moveTo>
                    <a:pt x="1" y="0"/>
                  </a:moveTo>
                  <a:cubicBezTo>
                    <a:pt x="1" y="0"/>
                    <a:pt x="5138" y="4036"/>
                    <a:pt x="5805" y="4637"/>
                  </a:cubicBezTo>
                  <a:cubicBezTo>
                    <a:pt x="6405" y="5204"/>
                    <a:pt x="5538" y="5271"/>
                    <a:pt x="6372" y="5938"/>
                  </a:cubicBezTo>
                  <a:cubicBezTo>
                    <a:pt x="7172" y="6605"/>
                    <a:pt x="2969" y="11342"/>
                    <a:pt x="2969" y="11342"/>
                  </a:cubicBezTo>
                </a:path>
              </a:pathLst>
            </a:custGeom>
            <a:noFill/>
            <a:ln cap="rnd" cmpd="sng" w="66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4"/>
            <p:cNvSpPr/>
            <p:nvPr/>
          </p:nvSpPr>
          <p:spPr>
            <a:xfrm>
              <a:off x="1407281" y="1111048"/>
              <a:ext cx="20" cy="2108087"/>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74"/>
          <p:cNvGrpSpPr/>
          <p:nvPr/>
        </p:nvGrpSpPr>
        <p:grpSpPr>
          <a:xfrm flipH="1">
            <a:off x="549908" y="2051291"/>
            <a:ext cx="848484" cy="2210241"/>
            <a:chOff x="7393801" y="1841978"/>
            <a:chExt cx="1110872" cy="2893365"/>
          </a:xfrm>
        </p:grpSpPr>
        <p:grpSp>
          <p:nvGrpSpPr>
            <p:cNvPr id="3648" name="Google Shape;3648;p74"/>
            <p:cNvGrpSpPr/>
            <p:nvPr/>
          </p:nvGrpSpPr>
          <p:grpSpPr>
            <a:xfrm>
              <a:off x="7861510" y="1841978"/>
              <a:ext cx="577575" cy="600334"/>
              <a:chOff x="7833070" y="1794300"/>
              <a:chExt cx="612747" cy="636891"/>
            </a:xfrm>
          </p:grpSpPr>
          <p:sp>
            <p:nvSpPr>
              <p:cNvPr id="3649" name="Google Shape;3649;p74"/>
              <p:cNvSpPr/>
              <p:nvPr/>
            </p:nvSpPr>
            <p:spPr>
              <a:xfrm>
                <a:off x="7833070" y="1794300"/>
                <a:ext cx="607145" cy="636891"/>
              </a:xfrm>
              <a:custGeom>
                <a:rect b="b" l="l" r="r" t="t"/>
                <a:pathLst>
                  <a:path extrusionOk="0" h="22738" w="21676">
                    <a:moveTo>
                      <a:pt x="12131" y="1"/>
                    </a:moveTo>
                    <a:cubicBezTo>
                      <a:pt x="10119" y="1"/>
                      <a:pt x="7532" y="1176"/>
                      <a:pt x="5864" y="4209"/>
                    </a:cubicBezTo>
                    <a:cubicBezTo>
                      <a:pt x="5864" y="4209"/>
                      <a:pt x="3496" y="4609"/>
                      <a:pt x="3196" y="5343"/>
                    </a:cubicBezTo>
                    <a:cubicBezTo>
                      <a:pt x="2962" y="6110"/>
                      <a:pt x="3963" y="10013"/>
                      <a:pt x="3663" y="11481"/>
                    </a:cubicBezTo>
                    <a:cubicBezTo>
                      <a:pt x="3396" y="12948"/>
                      <a:pt x="360" y="15850"/>
                      <a:pt x="160" y="18152"/>
                    </a:cubicBezTo>
                    <a:cubicBezTo>
                      <a:pt x="1" y="20353"/>
                      <a:pt x="1458" y="22737"/>
                      <a:pt x="3978" y="22737"/>
                    </a:cubicBezTo>
                    <a:cubicBezTo>
                      <a:pt x="4093" y="22737"/>
                      <a:pt x="4210" y="22732"/>
                      <a:pt x="4330" y="22722"/>
                    </a:cubicBezTo>
                    <a:cubicBezTo>
                      <a:pt x="6564" y="22557"/>
                      <a:pt x="7886" y="21615"/>
                      <a:pt x="9729" y="21615"/>
                    </a:cubicBezTo>
                    <a:cubicBezTo>
                      <a:pt x="10115" y="21615"/>
                      <a:pt x="10523" y="21657"/>
                      <a:pt x="10968" y="21755"/>
                    </a:cubicBezTo>
                    <a:cubicBezTo>
                      <a:pt x="12437" y="22098"/>
                      <a:pt x="14146" y="22572"/>
                      <a:pt x="15701" y="22572"/>
                    </a:cubicBezTo>
                    <a:cubicBezTo>
                      <a:pt x="16866" y="22572"/>
                      <a:pt x="17945" y="22307"/>
                      <a:pt x="18773" y="21521"/>
                    </a:cubicBezTo>
                    <a:cubicBezTo>
                      <a:pt x="20741" y="19687"/>
                      <a:pt x="20208" y="16684"/>
                      <a:pt x="19507" y="15450"/>
                    </a:cubicBezTo>
                    <a:cubicBezTo>
                      <a:pt x="18740" y="14183"/>
                      <a:pt x="18206" y="13015"/>
                      <a:pt x="19507" y="11481"/>
                    </a:cubicBezTo>
                    <a:cubicBezTo>
                      <a:pt x="20775" y="9946"/>
                      <a:pt x="21675" y="8045"/>
                      <a:pt x="20841" y="6377"/>
                    </a:cubicBezTo>
                    <a:cubicBezTo>
                      <a:pt x="20008" y="4776"/>
                      <a:pt x="18240" y="4943"/>
                      <a:pt x="17039" y="4209"/>
                    </a:cubicBezTo>
                    <a:cubicBezTo>
                      <a:pt x="15771" y="3508"/>
                      <a:pt x="15871" y="1273"/>
                      <a:pt x="13836" y="339"/>
                    </a:cubicBezTo>
                    <a:cubicBezTo>
                      <a:pt x="13359" y="121"/>
                      <a:pt x="12775" y="1"/>
                      <a:pt x="12131" y="1"/>
                    </a:cubicBezTo>
                    <a:close/>
                  </a:path>
                </a:pathLst>
              </a:custGeom>
              <a:solidFill>
                <a:srgbClr val="1516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4"/>
              <p:cNvSpPr/>
              <p:nvPr/>
            </p:nvSpPr>
            <p:spPr>
              <a:xfrm>
                <a:off x="7872116" y="2130813"/>
                <a:ext cx="128958" cy="299959"/>
              </a:xfrm>
              <a:custGeom>
                <a:rect b="b" l="l" r="r" t="t"/>
                <a:pathLst>
                  <a:path extrusionOk="0" fill="none" h="10709" w="4604">
                    <a:moveTo>
                      <a:pt x="2602" y="10708"/>
                    </a:moveTo>
                    <a:cubicBezTo>
                      <a:pt x="2602" y="10708"/>
                      <a:pt x="0" y="9541"/>
                      <a:pt x="1068" y="6872"/>
                    </a:cubicBezTo>
                    <a:cubicBezTo>
                      <a:pt x="1802" y="4971"/>
                      <a:pt x="4604" y="3770"/>
                      <a:pt x="4303" y="0"/>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4"/>
              <p:cNvSpPr/>
              <p:nvPr/>
            </p:nvSpPr>
            <p:spPr>
              <a:xfrm>
                <a:off x="8257057" y="2129888"/>
                <a:ext cx="117754" cy="295253"/>
              </a:xfrm>
              <a:custGeom>
                <a:rect b="b" l="l" r="r" t="t"/>
                <a:pathLst>
                  <a:path extrusionOk="0" fill="none" h="10541" w="4204">
                    <a:moveTo>
                      <a:pt x="4037" y="0"/>
                    </a:moveTo>
                    <a:cubicBezTo>
                      <a:pt x="2936" y="1401"/>
                      <a:pt x="1668" y="2368"/>
                      <a:pt x="2035" y="3369"/>
                    </a:cubicBezTo>
                    <a:cubicBezTo>
                      <a:pt x="2702" y="5070"/>
                      <a:pt x="4203" y="9173"/>
                      <a:pt x="0" y="10541"/>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4"/>
              <p:cNvSpPr/>
              <p:nvPr/>
            </p:nvSpPr>
            <p:spPr>
              <a:xfrm>
                <a:off x="8339267" y="1956086"/>
                <a:ext cx="106550" cy="439169"/>
              </a:xfrm>
              <a:custGeom>
                <a:rect b="b" l="l" r="r" t="t"/>
                <a:pathLst>
                  <a:path extrusionOk="0" fill="none" h="15679" w="3804">
                    <a:moveTo>
                      <a:pt x="1802" y="1"/>
                    </a:moveTo>
                    <a:cubicBezTo>
                      <a:pt x="1802" y="1"/>
                      <a:pt x="3804" y="1502"/>
                      <a:pt x="3136" y="4204"/>
                    </a:cubicBezTo>
                    <a:cubicBezTo>
                      <a:pt x="2469" y="6939"/>
                      <a:pt x="1302" y="7339"/>
                      <a:pt x="2169" y="9174"/>
                    </a:cubicBezTo>
                    <a:cubicBezTo>
                      <a:pt x="3070" y="10975"/>
                      <a:pt x="3770" y="15211"/>
                      <a:pt x="1" y="15678"/>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4"/>
              <p:cNvSpPr/>
              <p:nvPr/>
            </p:nvSpPr>
            <p:spPr>
              <a:xfrm>
                <a:off x="7969282" y="1890683"/>
                <a:ext cx="320490" cy="356007"/>
              </a:xfrm>
              <a:custGeom>
                <a:rect b="b" l="l" r="r" t="t"/>
                <a:pathLst>
                  <a:path extrusionOk="0" h="12710" w="11442">
                    <a:moveTo>
                      <a:pt x="5704" y="1"/>
                    </a:moveTo>
                    <a:cubicBezTo>
                      <a:pt x="1101" y="1"/>
                      <a:pt x="0" y="3570"/>
                      <a:pt x="0" y="6605"/>
                    </a:cubicBezTo>
                    <a:cubicBezTo>
                      <a:pt x="0" y="9541"/>
                      <a:pt x="1768" y="12710"/>
                      <a:pt x="5704" y="12710"/>
                    </a:cubicBezTo>
                    <a:cubicBezTo>
                      <a:pt x="9674" y="12710"/>
                      <a:pt x="11442" y="9541"/>
                      <a:pt x="11442" y="6605"/>
                    </a:cubicBezTo>
                    <a:cubicBezTo>
                      <a:pt x="11442" y="3570"/>
                      <a:pt x="10341" y="1"/>
                      <a:pt x="5704"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4"/>
              <p:cNvSpPr/>
              <p:nvPr/>
            </p:nvSpPr>
            <p:spPr>
              <a:xfrm>
                <a:off x="8058970" y="2042049"/>
                <a:ext cx="25265" cy="32716"/>
              </a:xfrm>
              <a:custGeom>
                <a:rect b="b" l="l" r="r" t="t"/>
                <a:pathLst>
                  <a:path extrusionOk="0" h="1168" w="902">
                    <a:moveTo>
                      <a:pt x="434" y="0"/>
                    </a:moveTo>
                    <a:cubicBezTo>
                      <a:pt x="167" y="0"/>
                      <a:pt x="1" y="301"/>
                      <a:pt x="67" y="634"/>
                    </a:cubicBezTo>
                    <a:cubicBezTo>
                      <a:pt x="101" y="968"/>
                      <a:pt x="301" y="1168"/>
                      <a:pt x="501" y="1168"/>
                    </a:cubicBezTo>
                    <a:cubicBezTo>
                      <a:pt x="768" y="1135"/>
                      <a:pt x="901" y="868"/>
                      <a:pt x="901" y="534"/>
                    </a:cubicBezTo>
                    <a:cubicBezTo>
                      <a:pt x="835"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4"/>
              <p:cNvSpPr/>
              <p:nvPr/>
            </p:nvSpPr>
            <p:spPr>
              <a:xfrm>
                <a:off x="8072051" y="2028968"/>
                <a:ext cx="26189" cy="24313"/>
              </a:xfrm>
              <a:custGeom>
                <a:rect b="b" l="l" r="r" t="t"/>
                <a:pathLst>
                  <a:path extrusionOk="0" fill="none" h="868" w="935">
                    <a:moveTo>
                      <a:pt x="935" y="0"/>
                    </a:moveTo>
                    <a:cubicBezTo>
                      <a:pt x="935" y="0"/>
                      <a:pt x="634" y="734"/>
                      <a:pt x="1"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4"/>
              <p:cNvSpPr/>
              <p:nvPr/>
            </p:nvSpPr>
            <p:spPr>
              <a:xfrm>
                <a:off x="8175772" y="2042049"/>
                <a:ext cx="25237" cy="32716"/>
              </a:xfrm>
              <a:custGeom>
                <a:rect b="b" l="l" r="r" t="t"/>
                <a:pathLst>
                  <a:path extrusionOk="0" h="1168" w="901">
                    <a:moveTo>
                      <a:pt x="434" y="0"/>
                    </a:moveTo>
                    <a:cubicBezTo>
                      <a:pt x="167" y="0"/>
                      <a:pt x="0" y="301"/>
                      <a:pt x="67" y="634"/>
                    </a:cubicBezTo>
                    <a:cubicBezTo>
                      <a:pt x="100" y="968"/>
                      <a:pt x="301" y="1168"/>
                      <a:pt x="501" y="1168"/>
                    </a:cubicBezTo>
                    <a:cubicBezTo>
                      <a:pt x="768" y="1135"/>
                      <a:pt x="901" y="868"/>
                      <a:pt x="901" y="534"/>
                    </a:cubicBezTo>
                    <a:cubicBezTo>
                      <a:pt x="834" y="201"/>
                      <a:pt x="634" y="0"/>
                      <a:pt x="434"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4"/>
              <p:cNvSpPr/>
              <p:nvPr/>
            </p:nvSpPr>
            <p:spPr>
              <a:xfrm>
                <a:off x="8188853" y="2028968"/>
                <a:ext cx="26189" cy="24313"/>
              </a:xfrm>
              <a:custGeom>
                <a:rect b="b" l="l" r="r" t="t"/>
                <a:pathLst>
                  <a:path extrusionOk="0" fill="none" h="868" w="935">
                    <a:moveTo>
                      <a:pt x="934" y="0"/>
                    </a:moveTo>
                    <a:cubicBezTo>
                      <a:pt x="934" y="0"/>
                      <a:pt x="634" y="734"/>
                      <a:pt x="0" y="868"/>
                    </a:cubicBezTo>
                  </a:path>
                </a:pathLst>
              </a:custGeom>
              <a:noFill/>
              <a:ln cap="rnd" cmpd="sng" w="5000">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4"/>
              <p:cNvSpPr/>
              <p:nvPr/>
            </p:nvSpPr>
            <p:spPr>
              <a:xfrm>
                <a:off x="8266385" y="2023058"/>
                <a:ext cx="116017" cy="147081"/>
              </a:xfrm>
              <a:custGeom>
                <a:rect b="b" l="l" r="r" t="t"/>
                <a:pathLst>
                  <a:path extrusionOk="0" h="5251" w="4142">
                    <a:moveTo>
                      <a:pt x="2343" y="1"/>
                    </a:moveTo>
                    <a:cubicBezTo>
                      <a:pt x="1359" y="1"/>
                      <a:pt x="735" y="1346"/>
                      <a:pt x="735" y="1346"/>
                    </a:cubicBezTo>
                    <a:lnTo>
                      <a:pt x="1" y="5215"/>
                    </a:lnTo>
                    <a:cubicBezTo>
                      <a:pt x="130" y="5239"/>
                      <a:pt x="257" y="5251"/>
                      <a:pt x="380" y="5251"/>
                    </a:cubicBezTo>
                    <a:cubicBezTo>
                      <a:pt x="2811" y="5251"/>
                      <a:pt x="4141" y="780"/>
                      <a:pt x="2903" y="145"/>
                    </a:cubicBezTo>
                    <a:cubicBezTo>
                      <a:pt x="2706" y="44"/>
                      <a:pt x="2519" y="1"/>
                      <a:pt x="2343"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4"/>
              <p:cNvSpPr/>
              <p:nvPr/>
            </p:nvSpPr>
            <p:spPr>
              <a:xfrm>
                <a:off x="8265460" y="2066502"/>
                <a:ext cx="91593" cy="103805"/>
              </a:xfrm>
              <a:custGeom>
                <a:rect b="b" l="l" r="r" t="t"/>
                <a:pathLst>
                  <a:path extrusionOk="0" h="3706" w="3270">
                    <a:moveTo>
                      <a:pt x="2020" y="1"/>
                    </a:moveTo>
                    <a:cubicBezTo>
                      <a:pt x="1496" y="1"/>
                      <a:pt x="971" y="233"/>
                      <a:pt x="634" y="428"/>
                    </a:cubicBezTo>
                    <a:lnTo>
                      <a:pt x="1" y="3664"/>
                    </a:lnTo>
                    <a:cubicBezTo>
                      <a:pt x="139" y="3692"/>
                      <a:pt x="274" y="3706"/>
                      <a:pt x="406" y="3706"/>
                    </a:cubicBezTo>
                    <a:cubicBezTo>
                      <a:pt x="1833" y="3706"/>
                      <a:pt x="2873" y="2133"/>
                      <a:pt x="3270" y="729"/>
                    </a:cubicBezTo>
                    <a:cubicBezTo>
                      <a:pt x="2941" y="182"/>
                      <a:pt x="2481" y="1"/>
                      <a:pt x="2020"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4"/>
              <p:cNvSpPr/>
              <p:nvPr/>
            </p:nvSpPr>
            <p:spPr>
              <a:xfrm>
                <a:off x="8129051" y="2007485"/>
                <a:ext cx="40194" cy="122432"/>
              </a:xfrm>
              <a:custGeom>
                <a:rect b="b" l="l" r="r" t="t"/>
                <a:pathLst>
                  <a:path extrusionOk="0" fill="none" h="4371" w="1435">
                    <a:moveTo>
                      <a:pt x="434" y="0"/>
                    </a:moveTo>
                    <a:cubicBezTo>
                      <a:pt x="434" y="0"/>
                      <a:pt x="0" y="834"/>
                      <a:pt x="101" y="2402"/>
                    </a:cubicBezTo>
                    <a:cubicBezTo>
                      <a:pt x="101" y="2402"/>
                      <a:pt x="1101" y="2702"/>
                      <a:pt x="1268" y="2836"/>
                    </a:cubicBezTo>
                    <a:cubicBezTo>
                      <a:pt x="1435" y="2936"/>
                      <a:pt x="267" y="4370"/>
                      <a:pt x="267" y="4370"/>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4"/>
              <p:cNvSpPr/>
              <p:nvPr/>
            </p:nvSpPr>
            <p:spPr>
              <a:xfrm>
                <a:off x="8085132" y="2141092"/>
                <a:ext cx="92545" cy="44872"/>
              </a:xfrm>
              <a:custGeom>
                <a:rect b="b" l="l" r="r" t="t"/>
                <a:pathLst>
                  <a:path extrusionOk="0" fill="none" h="1602" w="3304">
                    <a:moveTo>
                      <a:pt x="1" y="0"/>
                    </a:moveTo>
                    <a:cubicBezTo>
                      <a:pt x="1" y="0"/>
                      <a:pt x="1302" y="1601"/>
                      <a:pt x="3303" y="234"/>
                    </a:cubicBezTo>
                  </a:path>
                </a:pathLst>
              </a:custGeom>
              <a:noFill/>
              <a:ln cap="rnd" cmpd="sng" w="6675">
                <a:solidFill>
                  <a:srgbClr val="CE6D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4"/>
              <p:cNvSpPr/>
              <p:nvPr/>
            </p:nvSpPr>
            <p:spPr>
              <a:xfrm>
                <a:off x="8026283" y="1971660"/>
                <a:ext cx="72910" cy="42911"/>
              </a:xfrm>
              <a:custGeom>
                <a:rect b="b" l="l" r="r" t="t"/>
                <a:pathLst>
                  <a:path extrusionOk="0" h="1532" w="2603">
                    <a:moveTo>
                      <a:pt x="1673" y="0"/>
                    </a:moveTo>
                    <a:cubicBezTo>
                      <a:pt x="1408" y="0"/>
                      <a:pt x="1141" y="49"/>
                      <a:pt x="934" y="178"/>
                    </a:cubicBezTo>
                    <a:cubicBezTo>
                      <a:pt x="467" y="445"/>
                      <a:pt x="0" y="946"/>
                      <a:pt x="67" y="1513"/>
                    </a:cubicBezTo>
                    <a:cubicBezTo>
                      <a:pt x="71" y="1526"/>
                      <a:pt x="79" y="1531"/>
                      <a:pt x="89" y="1531"/>
                    </a:cubicBezTo>
                    <a:cubicBezTo>
                      <a:pt x="158" y="1531"/>
                      <a:pt x="342" y="1279"/>
                      <a:pt x="400" y="1279"/>
                    </a:cubicBezTo>
                    <a:cubicBezTo>
                      <a:pt x="634" y="1012"/>
                      <a:pt x="901" y="812"/>
                      <a:pt x="1168" y="679"/>
                    </a:cubicBezTo>
                    <a:cubicBezTo>
                      <a:pt x="1468" y="512"/>
                      <a:pt x="1768" y="412"/>
                      <a:pt x="2068" y="379"/>
                    </a:cubicBezTo>
                    <a:cubicBezTo>
                      <a:pt x="2135" y="379"/>
                      <a:pt x="2602" y="379"/>
                      <a:pt x="2569" y="312"/>
                    </a:cubicBezTo>
                    <a:cubicBezTo>
                      <a:pt x="2502" y="145"/>
                      <a:pt x="2068" y="12"/>
                      <a:pt x="1902" y="12"/>
                    </a:cubicBezTo>
                    <a:cubicBezTo>
                      <a:pt x="1827" y="4"/>
                      <a:pt x="1750" y="0"/>
                      <a:pt x="1673"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4"/>
              <p:cNvSpPr/>
              <p:nvPr/>
            </p:nvSpPr>
            <p:spPr>
              <a:xfrm>
                <a:off x="8164232" y="1974489"/>
                <a:ext cx="67616" cy="39998"/>
              </a:xfrm>
              <a:custGeom>
                <a:rect b="b" l="l" r="r" t="t"/>
                <a:pathLst>
                  <a:path extrusionOk="0" h="1428" w="2414">
                    <a:moveTo>
                      <a:pt x="898" y="0"/>
                    </a:moveTo>
                    <a:cubicBezTo>
                      <a:pt x="552" y="0"/>
                      <a:pt x="214" y="107"/>
                      <a:pt x="12" y="411"/>
                    </a:cubicBezTo>
                    <a:cubicBezTo>
                      <a:pt x="1" y="444"/>
                      <a:pt x="23" y="455"/>
                      <a:pt x="63" y="455"/>
                    </a:cubicBezTo>
                    <a:cubicBezTo>
                      <a:pt x="142" y="455"/>
                      <a:pt x="290" y="411"/>
                      <a:pt x="379" y="411"/>
                    </a:cubicBezTo>
                    <a:cubicBezTo>
                      <a:pt x="679" y="411"/>
                      <a:pt x="979" y="444"/>
                      <a:pt x="1246" y="578"/>
                    </a:cubicBezTo>
                    <a:cubicBezTo>
                      <a:pt x="1546" y="711"/>
                      <a:pt x="1813" y="878"/>
                      <a:pt x="2013" y="1078"/>
                    </a:cubicBezTo>
                    <a:cubicBezTo>
                      <a:pt x="2043" y="1108"/>
                      <a:pt x="2310" y="1428"/>
                      <a:pt x="2369" y="1428"/>
                    </a:cubicBezTo>
                    <a:cubicBezTo>
                      <a:pt x="2376" y="1428"/>
                      <a:pt x="2380" y="1423"/>
                      <a:pt x="2380" y="1412"/>
                    </a:cubicBezTo>
                    <a:cubicBezTo>
                      <a:pt x="2414" y="878"/>
                      <a:pt x="2047" y="378"/>
                      <a:pt x="1546" y="111"/>
                    </a:cubicBezTo>
                    <a:cubicBezTo>
                      <a:pt x="1350" y="45"/>
                      <a:pt x="1122" y="0"/>
                      <a:pt x="898" y="0"/>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4"/>
              <p:cNvSpPr/>
              <p:nvPr/>
            </p:nvSpPr>
            <p:spPr>
              <a:xfrm>
                <a:off x="7917884" y="1794300"/>
                <a:ext cx="354158" cy="273938"/>
              </a:xfrm>
              <a:custGeom>
                <a:rect b="b" l="l" r="r" t="t"/>
                <a:pathLst>
                  <a:path extrusionOk="0" h="9780" w="12644">
                    <a:moveTo>
                      <a:pt x="9099" y="1"/>
                    </a:moveTo>
                    <a:cubicBezTo>
                      <a:pt x="7060" y="1"/>
                      <a:pt x="4479" y="1176"/>
                      <a:pt x="2836" y="4209"/>
                    </a:cubicBezTo>
                    <a:cubicBezTo>
                      <a:pt x="2836" y="4209"/>
                      <a:pt x="468" y="4609"/>
                      <a:pt x="168" y="5343"/>
                    </a:cubicBezTo>
                    <a:cubicBezTo>
                      <a:pt x="1" y="5877"/>
                      <a:pt x="468" y="8045"/>
                      <a:pt x="635" y="9779"/>
                    </a:cubicBezTo>
                    <a:cubicBezTo>
                      <a:pt x="1502" y="9713"/>
                      <a:pt x="3703" y="9179"/>
                      <a:pt x="4838" y="5176"/>
                    </a:cubicBezTo>
                    <a:cubicBezTo>
                      <a:pt x="4838" y="5176"/>
                      <a:pt x="5551" y="5327"/>
                      <a:pt x="6571" y="5327"/>
                    </a:cubicBezTo>
                    <a:cubicBezTo>
                      <a:pt x="8392" y="5327"/>
                      <a:pt x="11189" y="4847"/>
                      <a:pt x="12643" y="2174"/>
                    </a:cubicBezTo>
                    <a:cubicBezTo>
                      <a:pt x="12276" y="1474"/>
                      <a:pt x="11776" y="773"/>
                      <a:pt x="10842" y="339"/>
                    </a:cubicBezTo>
                    <a:cubicBezTo>
                      <a:pt x="10349" y="121"/>
                      <a:pt x="9752" y="1"/>
                      <a:pt x="9099" y="1"/>
                    </a:cubicBezTo>
                    <a:close/>
                  </a:path>
                </a:pathLst>
              </a:custGeom>
              <a:solidFill>
                <a:srgbClr val="202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4"/>
              <p:cNvSpPr/>
              <p:nvPr/>
            </p:nvSpPr>
            <p:spPr>
              <a:xfrm>
                <a:off x="8072051" y="1801919"/>
                <a:ext cx="157948" cy="123356"/>
              </a:xfrm>
              <a:custGeom>
                <a:rect b="b" l="l" r="r" t="t"/>
                <a:pathLst>
                  <a:path extrusionOk="0" fill="none" h="4404" w="5639">
                    <a:moveTo>
                      <a:pt x="4471" y="4404"/>
                    </a:moveTo>
                    <a:cubicBezTo>
                      <a:pt x="4471" y="4404"/>
                      <a:pt x="4604" y="1202"/>
                      <a:pt x="1" y="901"/>
                    </a:cubicBezTo>
                    <a:cubicBezTo>
                      <a:pt x="1" y="901"/>
                      <a:pt x="3703" y="1"/>
                      <a:pt x="5638" y="3703"/>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4"/>
              <p:cNvSpPr/>
              <p:nvPr/>
            </p:nvSpPr>
            <p:spPr>
              <a:xfrm>
                <a:off x="7922562" y="1948608"/>
                <a:ext cx="73834" cy="93469"/>
              </a:xfrm>
              <a:custGeom>
                <a:rect b="b" l="l" r="r" t="t"/>
                <a:pathLst>
                  <a:path extrusionOk="0" fill="none" h="3337" w="2636">
                    <a:moveTo>
                      <a:pt x="1" y="1"/>
                    </a:moveTo>
                    <a:cubicBezTo>
                      <a:pt x="1" y="1"/>
                      <a:pt x="534" y="2336"/>
                      <a:pt x="2636" y="3336"/>
                    </a:cubicBezTo>
                  </a:path>
                </a:pathLst>
              </a:custGeom>
              <a:noFill/>
              <a:ln cap="rnd" cmpd="sng" w="6675">
                <a:solidFill>
                  <a:srgbClr val="2C2F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4"/>
              <p:cNvSpPr/>
              <p:nvPr/>
            </p:nvSpPr>
            <p:spPr>
              <a:xfrm>
                <a:off x="7875785" y="2023058"/>
                <a:ext cx="116886" cy="147081"/>
              </a:xfrm>
              <a:custGeom>
                <a:rect b="b" l="l" r="r" t="t"/>
                <a:pathLst>
                  <a:path extrusionOk="0" h="5251" w="4173">
                    <a:moveTo>
                      <a:pt x="1817" y="1"/>
                    </a:moveTo>
                    <a:cubicBezTo>
                      <a:pt x="1645" y="1"/>
                      <a:pt x="1462" y="44"/>
                      <a:pt x="1270" y="145"/>
                    </a:cubicBezTo>
                    <a:cubicBezTo>
                      <a:pt x="1" y="780"/>
                      <a:pt x="1359" y="5251"/>
                      <a:pt x="3793" y="5251"/>
                    </a:cubicBezTo>
                    <a:cubicBezTo>
                      <a:pt x="3917" y="5251"/>
                      <a:pt x="4043" y="5239"/>
                      <a:pt x="4172" y="5215"/>
                    </a:cubicBezTo>
                    <a:lnTo>
                      <a:pt x="3405" y="1346"/>
                    </a:lnTo>
                    <a:cubicBezTo>
                      <a:pt x="3405" y="1346"/>
                      <a:pt x="2781" y="1"/>
                      <a:pt x="1817" y="1"/>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4"/>
              <p:cNvSpPr/>
              <p:nvPr/>
            </p:nvSpPr>
            <p:spPr>
              <a:xfrm>
                <a:off x="7900126" y="2066502"/>
                <a:ext cx="91593" cy="103805"/>
              </a:xfrm>
              <a:custGeom>
                <a:rect b="b" l="l" r="r" t="t"/>
                <a:pathLst>
                  <a:path extrusionOk="0" h="3706" w="3270">
                    <a:moveTo>
                      <a:pt x="1264" y="1"/>
                    </a:moveTo>
                    <a:cubicBezTo>
                      <a:pt x="806" y="1"/>
                      <a:pt x="345" y="182"/>
                      <a:pt x="1" y="729"/>
                    </a:cubicBezTo>
                    <a:cubicBezTo>
                      <a:pt x="398" y="2133"/>
                      <a:pt x="1438" y="3706"/>
                      <a:pt x="2865" y="3706"/>
                    </a:cubicBezTo>
                    <a:cubicBezTo>
                      <a:pt x="2997" y="3706"/>
                      <a:pt x="3132" y="3692"/>
                      <a:pt x="3270" y="3664"/>
                    </a:cubicBezTo>
                    <a:lnTo>
                      <a:pt x="2636" y="428"/>
                    </a:lnTo>
                    <a:cubicBezTo>
                      <a:pt x="2299" y="233"/>
                      <a:pt x="1784" y="1"/>
                      <a:pt x="1264" y="1"/>
                    </a:cubicBezTo>
                    <a:close/>
                  </a:path>
                </a:pathLst>
              </a:custGeom>
              <a:solidFill>
                <a:srgbClr val="CE6D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9" name="Google Shape;3669;p74"/>
            <p:cNvSpPr/>
            <p:nvPr/>
          </p:nvSpPr>
          <p:spPr>
            <a:xfrm flipH="1">
              <a:off x="7527347" y="4519436"/>
              <a:ext cx="396807" cy="176188"/>
            </a:xfrm>
            <a:custGeom>
              <a:rect b="b" l="l" r="r" t="t"/>
              <a:pathLst>
                <a:path extrusionOk="0" h="6206" w="13977">
                  <a:moveTo>
                    <a:pt x="4504" y="1"/>
                  </a:moveTo>
                  <a:lnTo>
                    <a:pt x="1468" y="701"/>
                  </a:lnTo>
                  <a:cubicBezTo>
                    <a:pt x="0" y="4804"/>
                    <a:pt x="1902" y="6038"/>
                    <a:pt x="1902" y="6038"/>
                  </a:cubicBezTo>
                  <a:lnTo>
                    <a:pt x="13643" y="6205"/>
                  </a:lnTo>
                  <a:cubicBezTo>
                    <a:pt x="13643" y="6205"/>
                    <a:pt x="13977" y="5038"/>
                    <a:pt x="13443" y="4370"/>
                  </a:cubicBezTo>
                  <a:cubicBezTo>
                    <a:pt x="12943" y="3703"/>
                    <a:pt x="10141" y="3470"/>
                    <a:pt x="10141" y="3470"/>
                  </a:cubicBezTo>
                  <a:lnTo>
                    <a:pt x="4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4"/>
            <p:cNvSpPr/>
            <p:nvPr/>
          </p:nvSpPr>
          <p:spPr>
            <a:xfrm flipH="1">
              <a:off x="8152353" y="4528919"/>
              <a:ext cx="214997" cy="206424"/>
            </a:xfrm>
            <a:custGeom>
              <a:rect b="b" l="l" r="r" t="t"/>
              <a:pathLst>
                <a:path extrusionOk="0" h="7271" w="7573">
                  <a:moveTo>
                    <a:pt x="667" y="0"/>
                  </a:moveTo>
                  <a:cubicBezTo>
                    <a:pt x="667" y="0"/>
                    <a:pt x="0" y="5704"/>
                    <a:pt x="100" y="6572"/>
                  </a:cubicBezTo>
                  <a:cubicBezTo>
                    <a:pt x="181" y="7116"/>
                    <a:pt x="932" y="7271"/>
                    <a:pt x="1964" y="7271"/>
                  </a:cubicBezTo>
                  <a:cubicBezTo>
                    <a:pt x="2638" y="7271"/>
                    <a:pt x="3432" y="7205"/>
                    <a:pt x="4237" y="7139"/>
                  </a:cubicBezTo>
                  <a:cubicBezTo>
                    <a:pt x="6271" y="6972"/>
                    <a:pt x="7572" y="7139"/>
                    <a:pt x="6872" y="6005"/>
                  </a:cubicBezTo>
                  <a:cubicBezTo>
                    <a:pt x="6205" y="4870"/>
                    <a:pt x="3903" y="200"/>
                    <a:pt x="3903" y="200"/>
                  </a:cubicBez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4"/>
            <p:cNvSpPr/>
            <p:nvPr/>
          </p:nvSpPr>
          <p:spPr>
            <a:xfrm flipH="1">
              <a:off x="7754609" y="2978654"/>
              <a:ext cx="630741" cy="1585156"/>
            </a:xfrm>
            <a:custGeom>
              <a:rect b="b" l="l" r="r" t="t"/>
              <a:pathLst>
                <a:path extrusionOk="0" h="55835" w="22217">
                  <a:moveTo>
                    <a:pt x="4003" y="0"/>
                  </a:moveTo>
                  <a:cubicBezTo>
                    <a:pt x="4003" y="0"/>
                    <a:pt x="1301" y="7573"/>
                    <a:pt x="1301" y="9274"/>
                  </a:cubicBezTo>
                  <a:cubicBezTo>
                    <a:pt x="1301" y="12009"/>
                    <a:pt x="1168" y="46200"/>
                    <a:pt x="1034" y="47534"/>
                  </a:cubicBezTo>
                  <a:cubicBezTo>
                    <a:pt x="868" y="48869"/>
                    <a:pt x="501" y="49102"/>
                    <a:pt x="501" y="49769"/>
                  </a:cubicBezTo>
                  <a:cubicBezTo>
                    <a:pt x="501" y="50437"/>
                    <a:pt x="868" y="51771"/>
                    <a:pt x="734" y="52271"/>
                  </a:cubicBezTo>
                  <a:cubicBezTo>
                    <a:pt x="634" y="52805"/>
                    <a:pt x="0" y="54473"/>
                    <a:pt x="467" y="54940"/>
                  </a:cubicBezTo>
                  <a:cubicBezTo>
                    <a:pt x="852" y="55295"/>
                    <a:pt x="2131" y="55834"/>
                    <a:pt x="3277" y="55834"/>
                  </a:cubicBezTo>
                  <a:cubicBezTo>
                    <a:pt x="3422" y="55834"/>
                    <a:pt x="3564" y="55826"/>
                    <a:pt x="3703" y="55807"/>
                  </a:cubicBezTo>
                  <a:cubicBezTo>
                    <a:pt x="4971" y="55674"/>
                    <a:pt x="5538" y="54773"/>
                    <a:pt x="5738" y="54273"/>
                  </a:cubicBezTo>
                  <a:cubicBezTo>
                    <a:pt x="5971" y="53772"/>
                    <a:pt x="5538" y="53139"/>
                    <a:pt x="5738" y="52638"/>
                  </a:cubicBezTo>
                  <a:cubicBezTo>
                    <a:pt x="5971" y="52104"/>
                    <a:pt x="6572" y="51671"/>
                    <a:pt x="6372" y="51004"/>
                  </a:cubicBezTo>
                  <a:cubicBezTo>
                    <a:pt x="6171" y="50370"/>
                    <a:pt x="6038" y="48669"/>
                    <a:pt x="6538" y="43865"/>
                  </a:cubicBezTo>
                  <a:cubicBezTo>
                    <a:pt x="6972" y="39862"/>
                    <a:pt x="7406" y="34192"/>
                    <a:pt x="7873" y="32157"/>
                  </a:cubicBezTo>
                  <a:cubicBezTo>
                    <a:pt x="8306" y="30122"/>
                    <a:pt x="10575" y="14010"/>
                    <a:pt x="10575" y="14010"/>
                  </a:cubicBezTo>
                  <a:cubicBezTo>
                    <a:pt x="10575" y="14010"/>
                    <a:pt x="12576" y="25819"/>
                    <a:pt x="12810" y="27854"/>
                  </a:cubicBezTo>
                  <a:cubicBezTo>
                    <a:pt x="13010" y="29922"/>
                    <a:pt x="13010" y="33825"/>
                    <a:pt x="13477" y="36427"/>
                  </a:cubicBezTo>
                  <a:cubicBezTo>
                    <a:pt x="13910" y="38962"/>
                    <a:pt x="15912" y="46434"/>
                    <a:pt x="16145" y="47368"/>
                  </a:cubicBezTo>
                  <a:cubicBezTo>
                    <a:pt x="16345" y="48335"/>
                    <a:pt x="15845" y="50103"/>
                    <a:pt x="16145" y="50837"/>
                  </a:cubicBezTo>
                  <a:cubicBezTo>
                    <a:pt x="16412" y="51537"/>
                    <a:pt x="17046" y="52471"/>
                    <a:pt x="16879" y="52972"/>
                  </a:cubicBezTo>
                  <a:cubicBezTo>
                    <a:pt x="16746" y="53472"/>
                    <a:pt x="16846" y="54873"/>
                    <a:pt x="17246" y="55173"/>
                  </a:cubicBezTo>
                  <a:cubicBezTo>
                    <a:pt x="17463" y="55323"/>
                    <a:pt x="18022" y="55398"/>
                    <a:pt x="18660" y="55398"/>
                  </a:cubicBezTo>
                  <a:cubicBezTo>
                    <a:pt x="19297" y="55398"/>
                    <a:pt x="20015" y="55323"/>
                    <a:pt x="20548" y="55173"/>
                  </a:cubicBezTo>
                  <a:cubicBezTo>
                    <a:pt x="21683" y="54873"/>
                    <a:pt x="22049" y="54039"/>
                    <a:pt x="22150" y="53539"/>
                  </a:cubicBezTo>
                  <a:cubicBezTo>
                    <a:pt x="22216" y="53038"/>
                    <a:pt x="21482" y="52405"/>
                    <a:pt x="21582" y="51938"/>
                  </a:cubicBezTo>
                  <a:cubicBezTo>
                    <a:pt x="21683" y="51504"/>
                    <a:pt x="22150" y="50970"/>
                    <a:pt x="22150" y="50403"/>
                  </a:cubicBezTo>
                  <a:cubicBezTo>
                    <a:pt x="22150" y="49769"/>
                    <a:pt x="21349" y="49569"/>
                    <a:pt x="21216" y="48302"/>
                  </a:cubicBezTo>
                  <a:cubicBezTo>
                    <a:pt x="21082" y="47067"/>
                    <a:pt x="20315" y="30289"/>
                    <a:pt x="20248" y="28154"/>
                  </a:cubicBezTo>
                  <a:cubicBezTo>
                    <a:pt x="20215" y="25986"/>
                    <a:pt x="19681" y="7372"/>
                    <a:pt x="19481" y="6105"/>
                  </a:cubicBezTo>
                  <a:cubicBezTo>
                    <a:pt x="19214" y="4871"/>
                    <a:pt x="18347" y="201"/>
                    <a:pt x="18347" y="201"/>
                  </a:cubicBezTo>
                  <a:lnTo>
                    <a:pt x="4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4"/>
            <p:cNvSpPr/>
            <p:nvPr/>
          </p:nvSpPr>
          <p:spPr>
            <a:xfrm flipH="1">
              <a:off x="7772608" y="4359402"/>
              <a:ext cx="123127" cy="43579"/>
            </a:xfrm>
            <a:custGeom>
              <a:rect b="b" l="l" r="r" t="t"/>
              <a:pathLst>
                <a:path extrusionOk="0" fill="none" h="1535" w="4337">
                  <a:moveTo>
                    <a:pt x="0" y="0"/>
                  </a:moveTo>
                  <a:cubicBezTo>
                    <a:pt x="0" y="0"/>
                    <a:pt x="867" y="1468"/>
                    <a:pt x="4336" y="153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4"/>
            <p:cNvSpPr/>
            <p:nvPr/>
          </p:nvSpPr>
          <p:spPr>
            <a:xfrm flipH="1">
              <a:off x="7783028" y="4447468"/>
              <a:ext cx="104191" cy="31286"/>
            </a:xfrm>
            <a:custGeom>
              <a:rect b="b" l="l" r="r" t="t"/>
              <a:pathLst>
                <a:path extrusionOk="0" fill="none" h="1102" w="3670">
                  <a:moveTo>
                    <a:pt x="3670" y="1"/>
                  </a:moveTo>
                  <a:cubicBezTo>
                    <a:pt x="3670" y="1"/>
                    <a:pt x="1201" y="167"/>
                    <a:pt x="0" y="110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4"/>
            <p:cNvSpPr/>
            <p:nvPr/>
          </p:nvSpPr>
          <p:spPr>
            <a:xfrm flipH="1">
              <a:off x="8219609" y="4381177"/>
              <a:ext cx="128805" cy="63480"/>
            </a:xfrm>
            <a:custGeom>
              <a:rect b="b" l="l" r="r" t="t"/>
              <a:pathLst>
                <a:path extrusionOk="0" fill="none" h="2236" w="4537">
                  <a:moveTo>
                    <a:pt x="4537" y="1668"/>
                  </a:moveTo>
                  <a:cubicBezTo>
                    <a:pt x="4537" y="1668"/>
                    <a:pt x="1768" y="2235"/>
                    <a:pt x="0" y="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4"/>
            <p:cNvSpPr/>
            <p:nvPr/>
          </p:nvSpPr>
          <p:spPr>
            <a:xfrm flipH="1">
              <a:off x="8247062" y="4448405"/>
              <a:ext cx="101352" cy="52124"/>
            </a:xfrm>
            <a:custGeom>
              <a:rect b="b" l="l" r="r" t="t"/>
              <a:pathLst>
                <a:path extrusionOk="0" fill="none" h="1836" w="3570">
                  <a:moveTo>
                    <a:pt x="3570" y="1735"/>
                  </a:moveTo>
                  <a:cubicBezTo>
                    <a:pt x="3570" y="1735"/>
                    <a:pt x="1501" y="1836"/>
                    <a:pt x="0"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4"/>
            <p:cNvSpPr/>
            <p:nvPr/>
          </p:nvSpPr>
          <p:spPr>
            <a:xfrm flipH="1">
              <a:off x="7911833" y="3197399"/>
              <a:ext cx="171419" cy="176188"/>
            </a:xfrm>
            <a:custGeom>
              <a:rect b="b" l="l" r="r" t="t"/>
              <a:pathLst>
                <a:path extrusionOk="0" fill="none" h="6206" w="6038">
                  <a:moveTo>
                    <a:pt x="0" y="6205"/>
                  </a:moveTo>
                  <a:lnTo>
                    <a:pt x="0" y="3837"/>
                  </a:lnTo>
                  <a:cubicBezTo>
                    <a:pt x="0" y="3837"/>
                    <a:pt x="4604" y="1769"/>
                    <a:pt x="6038"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4"/>
            <p:cNvSpPr/>
            <p:nvPr/>
          </p:nvSpPr>
          <p:spPr>
            <a:xfrm flipH="1">
              <a:off x="8004640" y="2984332"/>
              <a:ext cx="17999" cy="291707"/>
            </a:xfrm>
            <a:custGeom>
              <a:rect b="b" l="l" r="r" t="t"/>
              <a:pathLst>
                <a:path extrusionOk="0" fill="none" h="10275" w="634">
                  <a:moveTo>
                    <a:pt x="0" y="1"/>
                  </a:moveTo>
                  <a:cubicBezTo>
                    <a:pt x="0" y="1"/>
                    <a:pt x="634" y="5605"/>
                    <a:pt x="0" y="1027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4"/>
            <p:cNvSpPr/>
            <p:nvPr/>
          </p:nvSpPr>
          <p:spPr>
            <a:xfrm flipH="1">
              <a:off x="8016933" y="2984332"/>
              <a:ext cx="53061" cy="239612"/>
            </a:xfrm>
            <a:custGeom>
              <a:rect b="b" l="l" r="r" t="t"/>
              <a:pathLst>
                <a:path extrusionOk="0" fill="none" h="8440" w="1869">
                  <a:moveTo>
                    <a:pt x="100" y="1"/>
                  </a:moveTo>
                  <a:cubicBezTo>
                    <a:pt x="100" y="1"/>
                    <a:pt x="0" y="6505"/>
                    <a:pt x="100" y="7039"/>
                  </a:cubicBezTo>
                  <a:cubicBezTo>
                    <a:pt x="200" y="7539"/>
                    <a:pt x="1868" y="8440"/>
                    <a:pt x="1868" y="844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4"/>
            <p:cNvSpPr/>
            <p:nvPr/>
          </p:nvSpPr>
          <p:spPr>
            <a:xfrm flipH="1">
              <a:off x="8247062" y="2977717"/>
              <a:ext cx="123127" cy="1404425"/>
            </a:xfrm>
            <a:custGeom>
              <a:rect b="b" l="l" r="r" t="t"/>
              <a:pathLst>
                <a:path extrusionOk="0" fill="none" h="49469" w="4337">
                  <a:moveTo>
                    <a:pt x="4337" y="0"/>
                  </a:moveTo>
                  <a:cubicBezTo>
                    <a:pt x="4337" y="0"/>
                    <a:pt x="1868" y="6605"/>
                    <a:pt x="1635" y="9474"/>
                  </a:cubicBezTo>
                  <a:cubicBezTo>
                    <a:pt x="1368" y="12342"/>
                    <a:pt x="1268" y="40496"/>
                    <a:pt x="1268" y="42497"/>
                  </a:cubicBezTo>
                  <a:cubicBezTo>
                    <a:pt x="1268" y="44499"/>
                    <a:pt x="0" y="49469"/>
                    <a:pt x="0" y="4946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4"/>
            <p:cNvSpPr/>
            <p:nvPr/>
          </p:nvSpPr>
          <p:spPr>
            <a:xfrm flipH="1">
              <a:off x="8190254" y="2977717"/>
              <a:ext cx="118386" cy="189418"/>
            </a:xfrm>
            <a:custGeom>
              <a:rect b="b" l="l" r="r" t="t"/>
              <a:pathLst>
                <a:path extrusionOk="0" fill="none" h="6672" w="4170">
                  <a:moveTo>
                    <a:pt x="4170" y="0"/>
                  </a:moveTo>
                  <a:cubicBezTo>
                    <a:pt x="4170" y="0"/>
                    <a:pt x="3603" y="5471"/>
                    <a:pt x="3136" y="5904"/>
                  </a:cubicBezTo>
                  <a:cubicBezTo>
                    <a:pt x="2669" y="6338"/>
                    <a:pt x="0" y="6672"/>
                    <a:pt x="0" y="6672"/>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4"/>
            <p:cNvSpPr/>
            <p:nvPr/>
          </p:nvSpPr>
          <p:spPr>
            <a:xfrm flipH="1">
              <a:off x="7834158" y="2984332"/>
              <a:ext cx="77703" cy="182803"/>
            </a:xfrm>
            <a:custGeom>
              <a:rect b="b" l="l" r="r" t="t"/>
              <a:pathLst>
                <a:path extrusionOk="0" fill="none" h="6439" w="2737">
                  <a:moveTo>
                    <a:pt x="1" y="1"/>
                  </a:moveTo>
                  <a:cubicBezTo>
                    <a:pt x="1" y="1"/>
                    <a:pt x="201" y="4671"/>
                    <a:pt x="568" y="5104"/>
                  </a:cubicBezTo>
                  <a:cubicBezTo>
                    <a:pt x="968" y="5605"/>
                    <a:pt x="2736" y="6439"/>
                    <a:pt x="2736" y="643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4"/>
            <p:cNvSpPr/>
            <p:nvPr/>
          </p:nvSpPr>
          <p:spPr>
            <a:xfrm flipH="1">
              <a:off x="7867317" y="3287367"/>
              <a:ext cx="176160" cy="1261453"/>
            </a:xfrm>
            <a:custGeom>
              <a:rect b="b" l="l" r="r" t="t"/>
              <a:pathLst>
                <a:path extrusionOk="0" fill="none" h="44433" w="6205">
                  <a:moveTo>
                    <a:pt x="0" y="1"/>
                  </a:moveTo>
                  <a:cubicBezTo>
                    <a:pt x="0" y="1"/>
                    <a:pt x="2302" y="15345"/>
                    <a:pt x="2369" y="16946"/>
                  </a:cubicBezTo>
                  <a:cubicBezTo>
                    <a:pt x="2469" y="18581"/>
                    <a:pt x="2302" y="22250"/>
                    <a:pt x="2836" y="25586"/>
                  </a:cubicBezTo>
                  <a:cubicBezTo>
                    <a:pt x="3336" y="28922"/>
                    <a:pt x="5638" y="37761"/>
                    <a:pt x="5171" y="38528"/>
                  </a:cubicBezTo>
                  <a:cubicBezTo>
                    <a:pt x="4737" y="39296"/>
                    <a:pt x="5538" y="39629"/>
                    <a:pt x="5871" y="40230"/>
                  </a:cubicBezTo>
                  <a:cubicBezTo>
                    <a:pt x="6205" y="40797"/>
                    <a:pt x="6171" y="41931"/>
                    <a:pt x="5971" y="42598"/>
                  </a:cubicBezTo>
                  <a:cubicBezTo>
                    <a:pt x="5738" y="43265"/>
                    <a:pt x="6138" y="44433"/>
                    <a:pt x="6138" y="44433"/>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4"/>
            <p:cNvSpPr/>
            <p:nvPr/>
          </p:nvSpPr>
          <p:spPr>
            <a:xfrm flipH="1">
              <a:off x="8314290" y="3289269"/>
              <a:ext cx="69158" cy="68221"/>
            </a:xfrm>
            <a:custGeom>
              <a:rect b="b" l="l" r="r" t="t"/>
              <a:pathLst>
                <a:path extrusionOk="0" h="2403" w="2436">
                  <a:moveTo>
                    <a:pt x="1234" y="1"/>
                  </a:moveTo>
                  <a:cubicBezTo>
                    <a:pt x="567" y="1"/>
                    <a:pt x="0" y="534"/>
                    <a:pt x="0" y="1201"/>
                  </a:cubicBezTo>
                  <a:cubicBezTo>
                    <a:pt x="0" y="1869"/>
                    <a:pt x="567" y="2402"/>
                    <a:pt x="1234" y="2402"/>
                  </a:cubicBezTo>
                  <a:cubicBezTo>
                    <a:pt x="1901" y="2402"/>
                    <a:pt x="2435" y="1869"/>
                    <a:pt x="2435" y="1201"/>
                  </a:cubicBezTo>
                  <a:cubicBezTo>
                    <a:pt x="2435" y="534"/>
                    <a:pt x="1901" y="1"/>
                    <a:pt x="1234" y="1"/>
                  </a:cubicBezTo>
                  <a:close/>
                </a:path>
              </a:pathLst>
            </a:custGeom>
            <a:solidFill>
              <a:srgbClr val="CE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4"/>
            <p:cNvSpPr/>
            <p:nvPr/>
          </p:nvSpPr>
          <p:spPr>
            <a:xfrm flipH="1">
              <a:off x="8087965" y="2186006"/>
              <a:ext cx="117449" cy="183314"/>
            </a:xfrm>
            <a:custGeom>
              <a:rect b="b" l="l" r="r" t="t"/>
              <a:pathLst>
                <a:path extrusionOk="0" h="6457" w="4137">
                  <a:moveTo>
                    <a:pt x="0" y="0"/>
                  </a:moveTo>
                  <a:lnTo>
                    <a:pt x="0" y="0"/>
                  </a:lnTo>
                  <a:cubicBezTo>
                    <a:pt x="334" y="2302"/>
                    <a:pt x="0" y="5104"/>
                    <a:pt x="0" y="5104"/>
                  </a:cubicBezTo>
                  <a:cubicBezTo>
                    <a:pt x="923" y="6152"/>
                    <a:pt x="1798" y="6457"/>
                    <a:pt x="2504" y="6457"/>
                  </a:cubicBezTo>
                  <a:cubicBezTo>
                    <a:pt x="3483" y="6457"/>
                    <a:pt x="4137" y="5871"/>
                    <a:pt x="4137" y="5871"/>
                  </a:cubicBezTo>
                  <a:cubicBezTo>
                    <a:pt x="3736" y="4337"/>
                    <a:pt x="4137" y="2602"/>
                    <a:pt x="4137" y="2602"/>
                  </a:cubicBezTo>
                  <a:lnTo>
                    <a:pt x="0"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4"/>
            <p:cNvSpPr/>
            <p:nvPr/>
          </p:nvSpPr>
          <p:spPr>
            <a:xfrm flipH="1">
              <a:off x="8087965" y="2186006"/>
              <a:ext cx="116513" cy="120487"/>
            </a:xfrm>
            <a:custGeom>
              <a:rect b="b" l="l" r="r" t="t"/>
              <a:pathLst>
                <a:path extrusionOk="0" h="4244" w="4104">
                  <a:moveTo>
                    <a:pt x="1" y="0"/>
                  </a:moveTo>
                  <a:lnTo>
                    <a:pt x="1" y="0"/>
                  </a:lnTo>
                  <a:cubicBezTo>
                    <a:pt x="101" y="634"/>
                    <a:pt x="134" y="1268"/>
                    <a:pt x="134" y="1868"/>
                  </a:cubicBezTo>
                  <a:cubicBezTo>
                    <a:pt x="835" y="2836"/>
                    <a:pt x="1969" y="4103"/>
                    <a:pt x="2803" y="4203"/>
                  </a:cubicBezTo>
                  <a:cubicBezTo>
                    <a:pt x="2913" y="4231"/>
                    <a:pt x="3023" y="4243"/>
                    <a:pt x="3132" y="4243"/>
                  </a:cubicBezTo>
                  <a:cubicBezTo>
                    <a:pt x="3418" y="4243"/>
                    <a:pt x="3695" y="4158"/>
                    <a:pt x="3937" y="4037"/>
                  </a:cubicBezTo>
                  <a:cubicBezTo>
                    <a:pt x="3970" y="3203"/>
                    <a:pt x="4104" y="2602"/>
                    <a:pt x="4104" y="2602"/>
                  </a:cubicBezTo>
                  <a:lnTo>
                    <a:pt x="1"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4"/>
            <p:cNvSpPr/>
            <p:nvPr/>
          </p:nvSpPr>
          <p:spPr>
            <a:xfrm flipH="1">
              <a:off x="8304836" y="3266557"/>
              <a:ext cx="143966" cy="279528"/>
            </a:xfrm>
            <a:custGeom>
              <a:rect b="b" l="l" r="r" t="t"/>
              <a:pathLst>
                <a:path extrusionOk="0" h="9846" w="5071">
                  <a:moveTo>
                    <a:pt x="0" y="0"/>
                  </a:moveTo>
                  <a:lnTo>
                    <a:pt x="0" y="4803"/>
                  </a:lnTo>
                  <a:cubicBezTo>
                    <a:pt x="67" y="5471"/>
                    <a:pt x="134" y="9340"/>
                    <a:pt x="267" y="9540"/>
                  </a:cubicBezTo>
                  <a:cubicBezTo>
                    <a:pt x="298" y="9586"/>
                    <a:pt x="336" y="9604"/>
                    <a:pt x="378" y="9604"/>
                  </a:cubicBezTo>
                  <a:cubicBezTo>
                    <a:pt x="517" y="9604"/>
                    <a:pt x="698" y="9407"/>
                    <a:pt x="801" y="9407"/>
                  </a:cubicBezTo>
                  <a:cubicBezTo>
                    <a:pt x="934" y="9407"/>
                    <a:pt x="1068" y="9640"/>
                    <a:pt x="1268" y="9740"/>
                  </a:cubicBezTo>
                  <a:cubicBezTo>
                    <a:pt x="1285" y="9746"/>
                    <a:pt x="1302" y="9748"/>
                    <a:pt x="1321" y="9748"/>
                  </a:cubicBezTo>
                  <a:cubicBezTo>
                    <a:pt x="1522" y="9748"/>
                    <a:pt x="1813" y="9440"/>
                    <a:pt x="1935" y="9440"/>
                  </a:cubicBezTo>
                  <a:cubicBezTo>
                    <a:pt x="2069" y="9440"/>
                    <a:pt x="2335" y="9807"/>
                    <a:pt x="2602" y="9840"/>
                  </a:cubicBezTo>
                  <a:cubicBezTo>
                    <a:pt x="2617" y="9844"/>
                    <a:pt x="2632" y="9846"/>
                    <a:pt x="2645" y="9846"/>
                  </a:cubicBezTo>
                  <a:cubicBezTo>
                    <a:pt x="2861" y="9846"/>
                    <a:pt x="2965" y="9428"/>
                    <a:pt x="3174" y="9428"/>
                  </a:cubicBezTo>
                  <a:cubicBezTo>
                    <a:pt x="3194" y="9428"/>
                    <a:pt x="3214" y="9432"/>
                    <a:pt x="3236" y="9440"/>
                  </a:cubicBezTo>
                  <a:cubicBezTo>
                    <a:pt x="3440" y="9498"/>
                    <a:pt x="3542" y="9759"/>
                    <a:pt x="3741" y="9759"/>
                  </a:cubicBezTo>
                  <a:cubicBezTo>
                    <a:pt x="3771" y="9759"/>
                    <a:pt x="3802" y="9753"/>
                    <a:pt x="3837" y="9740"/>
                  </a:cubicBezTo>
                  <a:cubicBezTo>
                    <a:pt x="4058" y="9602"/>
                    <a:pt x="4096" y="8242"/>
                    <a:pt x="4102" y="7787"/>
                  </a:cubicBezTo>
                  <a:lnTo>
                    <a:pt x="4102" y="7787"/>
                  </a:lnTo>
                  <a:cubicBezTo>
                    <a:pt x="4124" y="8088"/>
                    <a:pt x="4289" y="8347"/>
                    <a:pt x="4404" y="8606"/>
                  </a:cubicBezTo>
                  <a:cubicBezTo>
                    <a:pt x="4463" y="8741"/>
                    <a:pt x="4597" y="8822"/>
                    <a:pt x="4718" y="8822"/>
                  </a:cubicBezTo>
                  <a:cubicBezTo>
                    <a:pt x="4865" y="8822"/>
                    <a:pt x="4992" y="8700"/>
                    <a:pt x="4937" y="8406"/>
                  </a:cubicBezTo>
                  <a:cubicBezTo>
                    <a:pt x="4904" y="7839"/>
                    <a:pt x="5071" y="6638"/>
                    <a:pt x="4971" y="6505"/>
                  </a:cubicBezTo>
                  <a:cubicBezTo>
                    <a:pt x="4871" y="6338"/>
                    <a:pt x="4570" y="5170"/>
                    <a:pt x="4270" y="4837"/>
                  </a:cubicBezTo>
                  <a:cubicBezTo>
                    <a:pt x="3970" y="4503"/>
                    <a:pt x="2769" y="4737"/>
                    <a:pt x="2569" y="4370"/>
                  </a:cubicBezTo>
                  <a:cubicBezTo>
                    <a:pt x="2302" y="4003"/>
                    <a:pt x="3003" y="634"/>
                    <a:pt x="3003" y="634"/>
                  </a:cubicBezTo>
                  <a:lnTo>
                    <a:pt x="0" y="0"/>
                  </a:ln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4"/>
            <p:cNvSpPr/>
            <p:nvPr/>
          </p:nvSpPr>
          <p:spPr>
            <a:xfrm flipH="1">
              <a:off x="8345547" y="3279986"/>
              <a:ext cx="119352" cy="99706"/>
            </a:xfrm>
            <a:custGeom>
              <a:rect b="b" l="l" r="r" t="t"/>
              <a:pathLst>
                <a:path extrusionOk="0" h="3512" w="4204">
                  <a:moveTo>
                    <a:pt x="2383" y="0"/>
                  </a:moveTo>
                  <a:cubicBezTo>
                    <a:pt x="1425" y="0"/>
                    <a:pt x="301" y="94"/>
                    <a:pt x="301" y="94"/>
                  </a:cubicBezTo>
                  <a:cubicBezTo>
                    <a:pt x="301" y="94"/>
                    <a:pt x="0" y="2996"/>
                    <a:pt x="167" y="3330"/>
                  </a:cubicBezTo>
                  <a:cubicBezTo>
                    <a:pt x="231" y="3457"/>
                    <a:pt x="776" y="3512"/>
                    <a:pt x="1437" y="3512"/>
                  </a:cubicBezTo>
                  <a:cubicBezTo>
                    <a:pt x="2507" y="3512"/>
                    <a:pt x="3880" y="3369"/>
                    <a:pt x="4003" y="3163"/>
                  </a:cubicBezTo>
                  <a:cubicBezTo>
                    <a:pt x="4203" y="2796"/>
                    <a:pt x="3970" y="528"/>
                    <a:pt x="3703" y="194"/>
                  </a:cubicBezTo>
                  <a:cubicBezTo>
                    <a:pt x="3621" y="45"/>
                    <a:pt x="3042" y="0"/>
                    <a:pt x="23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4"/>
            <p:cNvSpPr/>
            <p:nvPr/>
          </p:nvSpPr>
          <p:spPr>
            <a:xfrm flipH="1">
              <a:off x="7393801" y="2262715"/>
              <a:ext cx="229221" cy="234615"/>
            </a:xfrm>
            <a:custGeom>
              <a:rect b="b" l="l" r="r" t="t"/>
              <a:pathLst>
                <a:path extrusionOk="0" h="8264" w="8074">
                  <a:moveTo>
                    <a:pt x="5471" y="0"/>
                  </a:moveTo>
                  <a:cubicBezTo>
                    <a:pt x="4638" y="0"/>
                    <a:pt x="2403" y="3369"/>
                    <a:pt x="1869" y="4003"/>
                  </a:cubicBezTo>
                  <a:cubicBezTo>
                    <a:pt x="1754" y="4149"/>
                    <a:pt x="1694" y="4210"/>
                    <a:pt x="1668" y="4210"/>
                  </a:cubicBezTo>
                  <a:cubicBezTo>
                    <a:pt x="1580" y="4210"/>
                    <a:pt x="1879" y="3524"/>
                    <a:pt x="1802" y="3036"/>
                  </a:cubicBezTo>
                  <a:cubicBezTo>
                    <a:pt x="1702" y="2369"/>
                    <a:pt x="1669" y="2169"/>
                    <a:pt x="1202" y="1435"/>
                  </a:cubicBezTo>
                  <a:cubicBezTo>
                    <a:pt x="1060" y="1328"/>
                    <a:pt x="948" y="1278"/>
                    <a:pt x="865" y="1278"/>
                  </a:cubicBezTo>
                  <a:cubicBezTo>
                    <a:pt x="634" y="1278"/>
                    <a:pt x="612" y="1657"/>
                    <a:pt x="735" y="2269"/>
                  </a:cubicBezTo>
                  <a:cubicBezTo>
                    <a:pt x="568" y="4103"/>
                    <a:pt x="234" y="4137"/>
                    <a:pt x="134" y="5538"/>
                  </a:cubicBezTo>
                  <a:cubicBezTo>
                    <a:pt x="1" y="6839"/>
                    <a:pt x="568" y="7472"/>
                    <a:pt x="568" y="7472"/>
                  </a:cubicBezTo>
                  <a:cubicBezTo>
                    <a:pt x="886" y="7985"/>
                    <a:pt x="1232" y="8263"/>
                    <a:pt x="1680" y="8263"/>
                  </a:cubicBezTo>
                  <a:cubicBezTo>
                    <a:pt x="2079" y="8263"/>
                    <a:pt x="2558" y="8043"/>
                    <a:pt x="3170" y="7572"/>
                  </a:cubicBezTo>
                  <a:cubicBezTo>
                    <a:pt x="3670" y="7172"/>
                    <a:pt x="4471" y="6605"/>
                    <a:pt x="4804" y="6272"/>
                  </a:cubicBezTo>
                  <a:cubicBezTo>
                    <a:pt x="5371" y="5738"/>
                    <a:pt x="8007" y="4437"/>
                    <a:pt x="7840" y="4070"/>
                  </a:cubicBezTo>
                  <a:cubicBezTo>
                    <a:pt x="7821" y="4028"/>
                    <a:pt x="7771" y="4009"/>
                    <a:pt x="7699" y="4009"/>
                  </a:cubicBezTo>
                  <a:cubicBezTo>
                    <a:pt x="7201" y="4009"/>
                    <a:pt x="5617" y="4879"/>
                    <a:pt x="5342" y="4879"/>
                  </a:cubicBezTo>
                  <a:cubicBezTo>
                    <a:pt x="5309" y="4879"/>
                    <a:pt x="5295" y="4866"/>
                    <a:pt x="5305" y="4837"/>
                  </a:cubicBezTo>
                  <a:cubicBezTo>
                    <a:pt x="5371" y="4570"/>
                    <a:pt x="8073" y="1968"/>
                    <a:pt x="7740" y="1768"/>
                  </a:cubicBezTo>
                  <a:cubicBezTo>
                    <a:pt x="7710" y="1746"/>
                    <a:pt x="7673" y="1736"/>
                    <a:pt x="7629" y="1736"/>
                  </a:cubicBezTo>
                  <a:cubicBezTo>
                    <a:pt x="6973" y="1736"/>
                    <a:pt x="4835" y="4077"/>
                    <a:pt x="4613" y="4077"/>
                  </a:cubicBezTo>
                  <a:cubicBezTo>
                    <a:pt x="4583" y="4077"/>
                    <a:pt x="4589" y="4034"/>
                    <a:pt x="4638" y="3937"/>
                  </a:cubicBezTo>
                  <a:cubicBezTo>
                    <a:pt x="5038" y="3074"/>
                    <a:pt x="7286" y="137"/>
                    <a:pt x="6763" y="137"/>
                  </a:cubicBezTo>
                  <a:cubicBezTo>
                    <a:pt x="6719" y="137"/>
                    <a:pt x="6657" y="157"/>
                    <a:pt x="6572" y="201"/>
                  </a:cubicBezTo>
                  <a:cubicBezTo>
                    <a:pt x="5596" y="768"/>
                    <a:pt x="4054" y="3061"/>
                    <a:pt x="3998" y="3061"/>
                  </a:cubicBezTo>
                  <a:cubicBezTo>
                    <a:pt x="3994" y="3061"/>
                    <a:pt x="3996" y="3053"/>
                    <a:pt x="4004" y="3036"/>
                  </a:cubicBezTo>
                  <a:cubicBezTo>
                    <a:pt x="4337" y="2335"/>
                    <a:pt x="6005" y="0"/>
                    <a:pt x="5471" y="0"/>
                  </a:cubicBezTo>
                  <a:close/>
                </a:path>
              </a:pathLst>
            </a:custGeom>
            <a:solidFill>
              <a:srgbClr val="FF9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4"/>
            <p:cNvSpPr/>
            <p:nvPr/>
          </p:nvSpPr>
          <p:spPr>
            <a:xfrm flipH="1">
              <a:off x="7538703" y="2444752"/>
              <a:ext cx="131644" cy="125768"/>
            </a:xfrm>
            <a:custGeom>
              <a:rect b="b" l="l" r="r" t="t"/>
              <a:pathLst>
                <a:path extrusionOk="0" h="4430" w="4637">
                  <a:moveTo>
                    <a:pt x="1234" y="1"/>
                  </a:moveTo>
                  <a:cubicBezTo>
                    <a:pt x="1176" y="1"/>
                    <a:pt x="1131" y="9"/>
                    <a:pt x="1101" y="26"/>
                  </a:cubicBezTo>
                  <a:cubicBezTo>
                    <a:pt x="734" y="226"/>
                    <a:pt x="0" y="2395"/>
                    <a:pt x="0" y="2762"/>
                  </a:cubicBezTo>
                  <a:cubicBezTo>
                    <a:pt x="67" y="3195"/>
                    <a:pt x="3036" y="4430"/>
                    <a:pt x="3036" y="4430"/>
                  </a:cubicBezTo>
                  <a:cubicBezTo>
                    <a:pt x="3036" y="4430"/>
                    <a:pt x="4637" y="1994"/>
                    <a:pt x="4637" y="1594"/>
                  </a:cubicBezTo>
                  <a:cubicBezTo>
                    <a:pt x="4637" y="1255"/>
                    <a:pt x="1951" y="1"/>
                    <a:pt x="12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4"/>
            <p:cNvSpPr/>
            <p:nvPr/>
          </p:nvSpPr>
          <p:spPr>
            <a:xfrm flipH="1">
              <a:off x="7540605" y="2330908"/>
              <a:ext cx="964068" cy="969774"/>
            </a:xfrm>
            <a:custGeom>
              <a:rect b="b" l="l" r="r" t="t"/>
              <a:pathLst>
                <a:path extrusionOk="0" h="34159" w="33958">
                  <a:moveTo>
                    <a:pt x="10708" y="0"/>
                  </a:moveTo>
                  <a:cubicBezTo>
                    <a:pt x="7539" y="867"/>
                    <a:pt x="4070" y="2669"/>
                    <a:pt x="3336" y="4003"/>
                  </a:cubicBezTo>
                  <a:cubicBezTo>
                    <a:pt x="2069" y="6205"/>
                    <a:pt x="834" y="13743"/>
                    <a:pt x="501" y="15845"/>
                  </a:cubicBezTo>
                  <a:cubicBezTo>
                    <a:pt x="34" y="17946"/>
                    <a:pt x="0" y="22917"/>
                    <a:pt x="367" y="25285"/>
                  </a:cubicBezTo>
                  <a:cubicBezTo>
                    <a:pt x="734" y="27687"/>
                    <a:pt x="501" y="31389"/>
                    <a:pt x="401" y="32190"/>
                  </a:cubicBezTo>
                  <a:cubicBezTo>
                    <a:pt x="267" y="32957"/>
                    <a:pt x="567" y="33958"/>
                    <a:pt x="1501" y="34091"/>
                  </a:cubicBezTo>
                  <a:cubicBezTo>
                    <a:pt x="1841" y="34142"/>
                    <a:pt x="2247" y="34159"/>
                    <a:pt x="2679" y="34159"/>
                  </a:cubicBezTo>
                  <a:cubicBezTo>
                    <a:pt x="3391" y="34159"/>
                    <a:pt x="4172" y="34112"/>
                    <a:pt x="4837" y="34091"/>
                  </a:cubicBezTo>
                  <a:cubicBezTo>
                    <a:pt x="5871" y="34058"/>
                    <a:pt x="6105" y="33858"/>
                    <a:pt x="6372" y="31923"/>
                  </a:cubicBezTo>
                  <a:cubicBezTo>
                    <a:pt x="6605" y="30022"/>
                    <a:pt x="6238" y="22416"/>
                    <a:pt x="6171" y="21582"/>
                  </a:cubicBezTo>
                  <a:cubicBezTo>
                    <a:pt x="6071" y="20748"/>
                    <a:pt x="6872" y="17713"/>
                    <a:pt x="6872" y="17713"/>
                  </a:cubicBezTo>
                  <a:cubicBezTo>
                    <a:pt x="6872" y="17713"/>
                    <a:pt x="7072" y="18380"/>
                    <a:pt x="7239" y="19281"/>
                  </a:cubicBezTo>
                  <a:cubicBezTo>
                    <a:pt x="7406" y="20215"/>
                    <a:pt x="7206" y="22550"/>
                    <a:pt x="7239" y="23217"/>
                  </a:cubicBezTo>
                  <a:cubicBezTo>
                    <a:pt x="7272" y="23884"/>
                    <a:pt x="8240" y="24217"/>
                    <a:pt x="10841" y="25885"/>
                  </a:cubicBezTo>
                  <a:lnTo>
                    <a:pt x="11208" y="26119"/>
                  </a:lnTo>
                  <a:cubicBezTo>
                    <a:pt x="14377" y="26085"/>
                    <a:pt x="20749" y="25952"/>
                    <a:pt x="23117" y="25919"/>
                  </a:cubicBezTo>
                  <a:cubicBezTo>
                    <a:pt x="23184" y="25885"/>
                    <a:pt x="23217" y="25885"/>
                    <a:pt x="23284" y="25852"/>
                  </a:cubicBezTo>
                  <a:cubicBezTo>
                    <a:pt x="24051" y="25418"/>
                    <a:pt x="24284" y="23917"/>
                    <a:pt x="24384" y="23183"/>
                  </a:cubicBezTo>
                  <a:cubicBezTo>
                    <a:pt x="24451" y="22416"/>
                    <a:pt x="23017" y="19748"/>
                    <a:pt x="23017" y="19748"/>
                  </a:cubicBezTo>
                  <a:lnTo>
                    <a:pt x="23017" y="19748"/>
                  </a:lnTo>
                  <a:cubicBezTo>
                    <a:pt x="23017" y="19748"/>
                    <a:pt x="24035" y="20034"/>
                    <a:pt x="24934" y="20034"/>
                  </a:cubicBezTo>
                  <a:cubicBezTo>
                    <a:pt x="25406" y="20034"/>
                    <a:pt x="25845" y="19955"/>
                    <a:pt x="26086" y="19714"/>
                  </a:cubicBezTo>
                  <a:cubicBezTo>
                    <a:pt x="30389" y="15678"/>
                    <a:pt x="30956" y="11608"/>
                    <a:pt x="32924" y="9407"/>
                  </a:cubicBezTo>
                  <a:cubicBezTo>
                    <a:pt x="33958" y="8273"/>
                    <a:pt x="33124" y="7372"/>
                    <a:pt x="32123" y="7039"/>
                  </a:cubicBezTo>
                  <a:cubicBezTo>
                    <a:pt x="31089" y="6672"/>
                    <a:pt x="30022" y="5838"/>
                    <a:pt x="29288" y="5771"/>
                  </a:cubicBezTo>
                  <a:cubicBezTo>
                    <a:pt x="29278" y="5770"/>
                    <a:pt x="29267" y="5770"/>
                    <a:pt x="29257" y="5770"/>
                  </a:cubicBezTo>
                  <a:cubicBezTo>
                    <a:pt x="28591" y="5770"/>
                    <a:pt x="28709" y="6850"/>
                    <a:pt x="27920" y="7606"/>
                  </a:cubicBezTo>
                  <a:cubicBezTo>
                    <a:pt x="26119" y="9407"/>
                    <a:pt x="24451" y="11041"/>
                    <a:pt x="24451" y="11041"/>
                  </a:cubicBezTo>
                  <a:cubicBezTo>
                    <a:pt x="23551" y="8373"/>
                    <a:pt x="21949" y="4537"/>
                    <a:pt x="20582" y="3002"/>
                  </a:cubicBezTo>
                  <a:cubicBezTo>
                    <a:pt x="19214" y="1434"/>
                    <a:pt x="14744" y="367"/>
                    <a:pt x="14744" y="367"/>
                  </a:cubicBezTo>
                  <a:lnTo>
                    <a:pt x="107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4"/>
            <p:cNvSpPr/>
            <p:nvPr/>
          </p:nvSpPr>
          <p:spPr>
            <a:xfrm flipH="1">
              <a:off x="7783028" y="2644362"/>
              <a:ext cx="35062" cy="209319"/>
            </a:xfrm>
            <a:custGeom>
              <a:rect b="b" l="l" r="r" t="t"/>
              <a:pathLst>
                <a:path extrusionOk="0" fill="none" h="7373" w="1235">
                  <a:moveTo>
                    <a:pt x="167" y="0"/>
                  </a:moveTo>
                  <a:cubicBezTo>
                    <a:pt x="167" y="0"/>
                    <a:pt x="1235" y="3336"/>
                    <a:pt x="0" y="737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4"/>
            <p:cNvSpPr/>
            <p:nvPr/>
          </p:nvSpPr>
          <p:spPr>
            <a:xfrm flipH="1">
              <a:off x="7773545" y="2703073"/>
              <a:ext cx="20867" cy="158189"/>
            </a:xfrm>
            <a:custGeom>
              <a:rect b="b" l="l" r="r" t="t"/>
              <a:pathLst>
                <a:path extrusionOk="0" fill="none" h="5572" w="735">
                  <a:moveTo>
                    <a:pt x="734" y="5571"/>
                  </a:moveTo>
                  <a:cubicBezTo>
                    <a:pt x="734" y="5571"/>
                    <a:pt x="601" y="2069"/>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4"/>
            <p:cNvSpPr/>
            <p:nvPr/>
          </p:nvSpPr>
          <p:spPr>
            <a:xfrm flipH="1">
              <a:off x="7874898" y="2882072"/>
              <a:ext cx="292644" cy="90933"/>
            </a:xfrm>
            <a:custGeom>
              <a:rect b="b" l="l" r="r" t="t"/>
              <a:pathLst>
                <a:path extrusionOk="0" fill="none" h="3203" w="10308">
                  <a:moveTo>
                    <a:pt x="10308" y="1801"/>
                  </a:moveTo>
                  <a:cubicBezTo>
                    <a:pt x="10308" y="1801"/>
                    <a:pt x="5304" y="3202"/>
                    <a:pt x="1" y="0"/>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4"/>
            <p:cNvSpPr/>
            <p:nvPr/>
          </p:nvSpPr>
          <p:spPr>
            <a:xfrm flipH="1">
              <a:off x="7895707" y="2854590"/>
              <a:ext cx="158189" cy="51159"/>
            </a:xfrm>
            <a:custGeom>
              <a:rect b="b" l="l" r="r" t="t"/>
              <a:pathLst>
                <a:path extrusionOk="0" fill="none" h="1802" w="5572">
                  <a:moveTo>
                    <a:pt x="5571" y="1"/>
                  </a:moveTo>
                  <a:cubicBezTo>
                    <a:pt x="5571" y="1"/>
                    <a:pt x="2869" y="1802"/>
                    <a:pt x="0" y="180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4"/>
            <p:cNvSpPr/>
            <p:nvPr/>
          </p:nvSpPr>
          <p:spPr>
            <a:xfrm flipH="1">
              <a:off x="8365448" y="2940782"/>
              <a:ext cx="95674" cy="36964"/>
            </a:xfrm>
            <a:custGeom>
              <a:rect b="b" l="l" r="r" t="t"/>
              <a:pathLst>
                <a:path extrusionOk="0" fill="none" h="1302" w="3370">
                  <a:moveTo>
                    <a:pt x="3370" y="0"/>
                  </a:moveTo>
                  <a:cubicBezTo>
                    <a:pt x="3370" y="0"/>
                    <a:pt x="1669" y="1301"/>
                    <a:pt x="1" y="1101"/>
                  </a:cubicBezTo>
                </a:path>
              </a:pathLst>
            </a:custGeom>
            <a:noFill/>
            <a:ln cap="rnd" cmpd="sng" w="7500">
              <a:solidFill>
                <a:srgbClr val="1D24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4"/>
            <p:cNvSpPr/>
            <p:nvPr/>
          </p:nvSpPr>
          <p:spPr>
            <a:xfrm flipH="1">
              <a:off x="8405223" y="2918979"/>
              <a:ext cx="71032" cy="32251"/>
            </a:xfrm>
            <a:custGeom>
              <a:rect b="b" l="l" r="r" t="t"/>
              <a:pathLst>
                <a:path extrusionOk="0" fill="none" h="1136" w="2502">
                  <a:moveTo>
                    <a:pt x="2502" y="1135"/>
                  </a:moveTo>
                  <a:cubicBezTo>
                    <a:pt x="2368" y="1135"/>
                    <a:pt x="601" y="968"/>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4"/>
            <p:cNvSpPr/>
            <p:nvPr/>
          </p:nvSpPr>
          <p:spPr>
            <a:xfrm flipH="1">
              <a:off x="7854996" y="2450231"/>
              <a:ext cx="81479" cy="441323"/>
            </a:xfrm>
            <a:custGeom>
              <a:rect b="b" l="l" r="r" t="t"/>
              <a:pathLst>
                <a:path extrusionOk="0" fill="none" h="15545" w="2870">
                  <a:moveTo>
                    <a:pt x="234" y="0"/>
                  </a:moveTo>
                  <a:cubicBezTo>
                    <a:pt x="234" y="0"/>
                    <a:pt x="1" y="2735"/>
                    <a:pt x="34" y="3336"/>
                  </a:cubicBezTo>
                  <a:cubicBezTo>
                    <a:pt x="67" y="3903"/>
                    <a:pt x="1368" y="6371"/>
                    <a:pt x="1568" y="9207"/>
                  </a:cubicBezTo>
                  <a:cubicBezTo>
                    <a:pt x="1769" y="12009"/>
                    <a:pt x="2569" y="13577"/>
                    <a:pt x="2869" y="15545"/>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4"/>
            <p:cNvSpPr/>
            <p:nvPr/>
          </p:nvSpPr>
          <p:spPr>
            <a:xfrm flipH="1">
              <a:off x="8286836" y="2412331"/>
              <a:ext cx="135449" cy="422415"/>
            </a:xfrm>
            <a:custGeom>
              <a:rect b="b" l="l" r="r" t="t"/>
              <a:pathLst>
                <a:path extrusionOk="0" fill="none" h="14879" w="4771">
                  <a:moveTo>
                    <a:pt x="3870" y="14878"/>
                  </a:moveTo>
                  <a:cubicBezTo>
                    <a:pt x="4103" y="13010"/>
                    <a:pt x="4771" y="6606"/>
                    <a:pt x="4037" y="4371"/>
                  </a:cubicBezTo>
                  <a:cubicBezTo>
                    <a:pt x="3336" y="2136"/>
                    <a:pt x="1001" y="1"/>
                    <a:pt x="0" y="1669"/>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4"/>
            <p:cNvSpPr/>
            <p:nvPr/>
          </p:nvSpPr>
          <p:spPr>
            <a:xfrm flipH="1">
              <a:off x="8064287" y="2282617"/>
              <a:ext cx="177125" cy="154385"/>
            </a:xfrm>
            <a:custGeom>
              <a:rect b="b" l="l" r="r" t="t"/>
              <a:pathLst>
                <a:path extrusionOk="0" h="5438" w="6239">
                  <a:moveTo>
                    <a:pt x="1370" y="1"/>
                  </a:moveTo>
                  <a:cubicBezTo>
                    <a:pt x="1290" y="1"/>
                    <a:pt x="1141" y="438"/>
                    <a:pt x="968" y="901"/>
                  </a:cubicBezTo>
                  <a:cubicBezTo>
                    <a:pt x="768" y="1401"/>
                    <a:pt x="1" y="2135"/>
                    <a:pt x="1" y="2135"/>
                  </a:cubicBezTo>
                  <a:cubicBezTo>
                    <a:pt x="901" y="4136"/>
                    <a:pt x="2936" y="5437"/>
                    <a:pt x="2936" y="5437"/>
                  </a:cubicBezTo>
                  <a:lnTo>
                    <a:pt x="4137" y="3302"/>
                  </a:lnTo>
                  <a:lnTo>
                    <a:pt x="5972" y="5137"/>
                  </a:lnTo>
                  <a:lnTo>
                    <a:pt x="6238" y="2769"/>
                  </a:lnTo>
                  <a:cubicBezTo>
                    <a:pt x="6238" y="2769"/>
                    <a:pt x="5738" y="1434"/>
                    <a:pt x="5671" y="1201"/>
                  </a:cubicBezTo>
                  <a:cubicBezTo>
                    <a:pt x="5638" y="901"/>
                    <a:pt x="5238" y="634"/>
                    <a:pt x="5238" y="634"/>
                  </a:cubicBezTo>
                  <a:cubicBezTo>
                    <a:pt x="5004" y="1368"/>
                    <a:pt x="4137" y="1734"/>
                    <a:pt x="4137" y="1734"/>
                  </a:cubicBezTo>
                  <a:cubicBezTo>
                    <a:pt x="1835" y="1234"/>
                    <a:pt x="1402" y="33"/>
                    <a:pt x="1402" y="33"/>
                  </a:cubicBezTo>
                  <a:cubicBezTo>
                    <a:pt x="1393" y="11"/>
                    <a:pt x="1382" y="1"/>
                    <a:pt x="13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74"/>
          <p:cNvGrpSpPr/>
          <p:nvPr/>
        </p:nvGrpSpPr>
        <p:grpSpPr>
          <a:xfrm>
            <a:off x="2137600" y="3333927"/>
            <a:ext cx="1775471" cy="1066101"/>
            <a:chOff x="2599775" y="3210802"/>
            <a:chExt cx="1775471" cy="1066101"/>
          </a:xfrm>
        </p:grpSpPr>
        <p:sp>
          <p:nvSpPr>
            <p:cNvPr id="3701" name="Google Shape;3701;p74"/>
            <p:cNvSpPr/>
            <p:nvPr/>
          </p:nvSpPr>
          <p:spPr>
            <a:xfrm>
              <a:off x="2645939" y="41189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4"/>
            <p:cNvSpPr/>
            <p:nvPr/>
          </p:nvSpPr>
          <p:spPr>
            <a:xfrm>
              <a:off x="2703499" y="41329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4"/>
            <p:cNvSpPr/>
            <p:nvPr/>
          </p:nvSpPr>
          <p:spPr>
            <a:xfrm>
              <a:off x="2792496" y="41329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4"/>
            <p:cNvSpPr/>
            <p:nvPr/>
          </p:nvSpPr>
          <p:spPr>
            <a:xfrm>
              <a:off x="2881513" y="41329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4"/>
            <p:cNvSpPr/>
            <p:nvPr/>
          </p:nvSpPr>
          <p:spPr>
            <a:xfrm>
              <a:off x="2969848" y="41329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4"/>
            <p:cNvSpPr/>
            <p:nvPr/>
          </p:nvSpPr>
          <p:spPr>
            <a:xfrm>
              <a:off x="3058866" y="41329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4"/>
            <p:cNvSpPr/>
            <p:nvPr/>
          </p:nvSpPr>
          <p:spPr>
            <a:xfrm>
              <a:off x="3148525" y="41329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4"/>
            <p:cNvSpPr/>
            <p:nvPr/>
          </p:nvSpPr>
          <p:spPr>
            <a:xfrm>
              <a:off x="3236880" y="41329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4"/>
            <p:cNvSpPr/>
            <p:nvPr/>
          </p:nvSpPr>
          <p:spPr>
            <a:xfrm>
              <a:off x="2676053" y="41329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4"/>
            <p:cNvSpPr/>
            <p:nvPr/>
          </p:nvSpPr>
          <p:spPr>
            <a:xfrm>
              <a:off x="2645939" y="41189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4"/>
            <p:cNvSpPr/>
            <p:nvPr/>
          </p:nvSpPr>
          <p:spPr>
            <a:xfrm>
              <a:off x="2599775" y="39596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4"/>
            <p:cNvSpPr/>
            <p:nvPr/>
          </p:nvSpPr>
          <p:spPr>
            <a:xfrm>
              <a:off x="2744988" y="39737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4"/>
            <p:cNvSpPr/>
            <p:nvPr/>
          </p:nvSpPr>
          <p:spPr>
            <a:xfrm>
              <a:off x="2834667" y="39737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4"/>
            <p:cNvSpPr/>
            <p:nvPr/>
          </p:nvSpPr>
          <p:spPr>
            <a:xfrm>
              <a:off x="2923002" y="39737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4"/>
            <p:cNvSpPr/>
            <p:nvPr/>
          </p:nvSpPr>
          <p:spPr>
            <a:xfrm>
              <a:off x="3012020" y="39737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4"/>
            <p:cNvSpPr/>
            <p:nvPr/>
          </p:nvSpPr>
          <p:spPr>
            <a:xfrm>
              <a:off x="3100355" y="39737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4"/>
            <p:cNvSpPr/>
            <p:nvPr/>
          </p:nvSpPr>
          <p:spPr>
            <a:xfrm>
              <a:off x="3190034" y="39737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4"/>
            <p:cNvSpPr/>
            <p:nvPr/>
          </p:nvSpPr>
          <p:spPr>
            <a:xfrm>
              <a:off x="2629889" y="39737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4"/>
            <p:cNvSpPr/>
            <p:nvPr/>
          </p:nvSpPr>
          <p:spPr>
            <a:xfrm>
              <a:off x="2599775" y="39596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4"/>
            <p:cNvSpPr/>
            <p:nvPr/>
          </p:nvSpPr>
          <p:spPr>
            <a:xfrm>
              <a:off x="3673199" y="41189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4"/>
            <p:cNvSpPr/>
            <p:nvPr/>
          </p:nvSpPr>
          <p:spPr>
            <a:xfrm>
              <a:off x="3730097" y="41329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4"/>
            <p:cNvSpPr/>
            <p:nvPr/>
          </p:nvSpPr>
          <p:spPr>
            <a:xfrm>
              <a:off x="3819094" y="41329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4"/>
            <p:cNvSpPr/>
            <p:nvPr/>
          </p:nvSpPr>
          <p:spPr>
            <a:xfrm>
              <a:off x="3908773" y="41329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4"/>
            <p:cNvSpPr/>
            <p:nvPr/>
          </p:nvSpPr>
          <p:spPr>
            <a:xfrm>
              <a:off x="3997109" y="41329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4"/>
            <p:cNvSpPr/>
            <p:nvPr/>
          </p:nvSpPr>
          <p:spPr>
            <a:xfrm>
              <a:off x="4086126" y="41329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4"/>
            <p:cNvSpPr/>
            <p:nvPr/>
          </p:nvSpPr>
          <p:spPr>
            <a:xfrm>
              <a:off x="4174461" y="41329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4"/>
            <p:cNvSpPr/>
            <p:nvPr/>
          </p:nvSpPr>
          <p:spPr>
            <a:xfrm>
              <a:off x="4264140" y="41329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4"/>
            <p:cNvSpPr/>
            <p:nvPr/>
          </p:nvSpPr>
          <p:spPr>
            <a:xfrm>
              <a:off x="3703995" y="41329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4"/>
            <p:cNvSpPr/>
            <p:nvPr/>
          </p:nvSpPr>
          <p:spPr>
            <a:xfrm>
              <a:off x="3703995" y="41329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4"/>
            <p:cNvSpPr/>
            <p:nvPr/>
          </p:nvSpPr>
          <p:spPr>
            <a:xfrm>
              <a:off x="3673199" y="41189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4"/>
            <p:cNvSpPr/>
            <p:nvPr/>
          </p:nvSpPr>
          <p:spPr>
            <a:xfrm>
              <a:off x="3406850" y="39603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4"/>
            <p:cNvSpPr/>
            <p:nvPr/>
          </p:nvSpPr>
          <p:spPr>
            <a:xfrm>
              <a:off x="3463747" y="39737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4"/>
            <p:cNvSpPr/>
            <p:nvPr/>
          </p:nvSpPr>
          <p:spPr>
            <a:xfrm>
              <a:off x="3552744" y="39737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4"/>
            <p:cNvSpPr/>
            <p:nvPr/>
          </p:nvSpPr>
          <p:spPr>
            <a:xfrm>
              <a:off x="3641762" y="39737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4"/>
            <p:cNvSpPr/>
            <p:nvPr/>
          </p:nvSpPr>
          <p:spPr>
            <a:xfrm>
              <a:off x="3730097" y="39737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4"/>
            <p:cNvSpPr/>
            <p:nvPr/>
          </p:nvSpPr>
          <p:spPr>
            <a:xfrm>
              <a:off x="3819094" y="39737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4"/>
            <p:cNvSpPr/>
            <p:nvPr/>
          </p:nvSpPr>
          <p:spPr>
            <a:xfrm>
              <a:off x="3908773" y="39737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4"/>
            <p:cNvSpPr/>
            <p:nvPr/>
          </p:nvSpPr>
          <p:spPr>
            <a:xfrm>
              <a:off x="3997109" y="39737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4"/>
            <p:cNvSpPr/>
            <p:nvPr/>
          </p:nvSpPr>
          <p:spPr>
            <a:xfrm>
              <a:off x="3436964" y="39737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4"/>
            <p:cNvSpPr/>
            <p:nvPr/>
          </p:nvSpPr>
          <p:spPr>
            <a:xfrm>
              <a:off x="3406850" y="39596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4"/>
            <p:cNvSpPr/>
            <p:nvPr/>
          </p:nvSpPr>
          <p:spPr>
            <a:xfrm>
              <a:off x="3697977" y="38037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4"/>
            <p:cNvSpPr/>
            <p:nvPr/>
          </p:nvSpPr>
          <p:spPr>
            <a:xfrm>
              <a:off x="3755516" y="38177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4"/>
            <p:cNvSpPr/>
            <p:nvPr/>
          </p:nvSpPr>
          <p:spPr>
            <a:xfrm>
              <a:off x="3844533" y="38177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4"/>
            <p:cNvSpPr/>
            <p:nvPr/>
          </p:nvSpPr>
          <p:spPr>
            <a:xfrm>
              <a:off x="4021886" y="38177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4"/>
            <p:cNvSpPr/>
            <p:nvPr/>
          </p:nvSpPr>
          <p:spPr>
            <a:xfrm>
              <a:off x="4110883" y="38177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4"/>
            <p:cNvSpPr/>
            <p:nvPr/>
          </p:nvSpPr>
          <p:spPr>
            <a:xfrm>
              <a:off x="4199900" y="38177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4"/>
            <p:cNvSpPr/>
            <p:nvPr/>
          </p:nvSpPr>
          <p:spPr>
            <a:xfrm>
              <a:off x="4288235" y="38177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4"/>
            <p:cNvSpPr/>
            <p:nvPr/>
          </p:nvSpPr>
          <p:spPr>
            <a:xfrm>
              <a:off x="3728090" y="38177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4"/>
            <p:cNvSpPr/>
            <p:nvPr/>
          </p:nvSpPr>
          <p:spPr>
            <a:xfrm>
              <a:off x="3728090" y="38177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4"/>
            <p:cNvSpPr/>
            <p:nvPr/>
          </p:nvSpPr>
          <p:spPr>
            <a:xfrm>
              <a:off x="3697977" y="38030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4"/>
            <p:cNvSpPr/>
            <p:nvPr/>
          </p:nvSpPr>
          <p:spPr>
            <a:xfrm>
              <a:off x="3750841" y="32295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4"/>
            <p:cNvSpPr/>
            <p:nvPr/>
          </p:nvSpPr>
          <p:spPr>
            <a:xfrm>
              <a:off x="3737460" y="32108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4"/>
            <p:cNvSpPr/>
            <p:nvPr/>
          </p:nvSpPr>
          <p:spPr>
            <a:xfrm>
              <a:off x="3744140" y="32226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4"/>
            <p:cNvSpPr/>
            <p:nvPr/>
          </p:nvSpPr>
          <p:spPr>
            <a:xfrm>
              <a:off x="3934875" y="33526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p:nvPr/>
          </p:nvSpPr>
          <p:spPr>
            <a:xfrm>
              <a:off x="3787656" y="32654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9" name="Shape 3759"/>
        <p:cNvGrpSpPr/>
        <p:nvPr/>
      </p:nvGrpSpPr>
      <p:grpSpPr>
        <a:xfrm>
          <a:off x="0" y="0"/>
          <a:ext cx="0" cy="0"/>
          <a:chOff x="0" y="0"/>
          <a:chExt cx="0" cy="0"/>
        </a:xfrm>
      </p:grpSpPr>
      <p:grpSp>
        <p:nvGrpSpPr>
          <p:cNvPr id="3760" name="Google Shape;3760;p75"/>
          <p:cNvGrpSpPr/>
          <p:nvPr/>
        </p:nvGrpSpPr>
        <p:grpSpPr>
          <a:xfrm>
            <a:off x="4183346" y="1828287"/>
            <a:ext cx="4700937" cy="2912382"/>
            <a:chOff x="4183346" y="1828287"/>
            <a:chExt cx="4700937" cy="2912382"/>
          </a:xfrm>
        </p:grpSpPr>
        <p:sp>
          <p:nvSpPr>
            <p:cNvPr id="3761" name="Google Shape;3761;p75"/>
            <p:cNvSpPr/>
            <p:nvPr/>
          </p:nvSpPr>
          <p:spPr>
            <a:xfrm>
              <a:off x="7447285" y="2308886"/>
              <a:ext cx="825558" cy="450283"/>
            </a:xfrm>
            <a:custGeom>
              <a:rect b="b" l="l" r="r" t="t"/>
              <a:pathLst>
                <a:path extrusionOk="0" h="22710" w="41637">
                  <a:moveTo>
                    <a:pt x="33916" y="0"/>
                  </a:moveTo>
                  <a:cubicBezTo>
                    <a:pt x="29053" y="30"/>
                    <a:pt x="9447" y="10487"/>
                    <a:pt x="8201" y="11398"/>
                  </a:cubicBezTo>
                  <a:cubicBezTo>
                    <a:pt x="1" y="16060"/>
                    <a:pt x="3921" y="22710"/>
                    <a:pt x="8901" y="22710"/>
                  </a:cubicBezTo>
                  <a:cubicBezTo>
                    <a:pt x="9182" y="22710"/>
                    <a:pt x="9466" y="22689"/>
                    <a:pt x="9751" y="22645"/>
                  </a:cubicBezTo>
                  <a:cubicBezTo>
                    <a:pt x="13399" y="22493"/>
                    <a:pt x="32670" y="16140"/>
                    <a:pt x="37594" y="9909"/>
                  </a:cubicBezTo>
                  <a:cubicBezTo>
                    <a:pt x="41637" y="4803"/>
                    <a:pt x="37989" y="61"/>
                    <a:pt x="339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2" name="Google Shape;3762;p75"/>
            <p:cNvGrpSpPr/>
            <p:nvPr/>
          </p:nvGrpSpPr>
          <p:grpSpPr>
            <a:xfrm>
              <a:off x="4183346" y="1887361"/>
              <a:ext cx="4072550" cy="2174069"/>
              <a:chOff x="212370" y="1668445"/>
              <a:chExt cx="4288249" cy="2289217"/>
            </a:xfrm>
          </p:grpSpPr>
          <p:sp>
            <p:nvSpPr>
              <p:cNvPr id="3763" name="Google Shape;3763;p75"/>
              <p:cNvSpPr/>
              <p:nvPr/>
            </p:nvSpPr>
            <p:spPr>
              <a:xfrm>
                <a:off x="920339" y="1997402"/>
                <a:ext cx="3091965" cy="1890809"/>
              </a:xfrm>
              <a:custGeom>
                <a:rect b="b" l="l" r="r" t="t"/>
                <a:pathLst>
                  <a:path extrusionOk="0" h="106750" w="174564">
                    <a:moveTo>
                      <a:pt x="3739" y="0"/>
                    </a:moveTo>
                    <a:cubicBezTo>
                      <a:pt x="1672" y="0"/>
                      <a:pt x="1" y="1703"/>
                      <a:pt x="1" y="3770"/>
                    </a:cubicBezTo>
                    <a:lnTo>
                      <a:pt x="1" y="102981"/>
                    </a:lnTo>
                    <a:cubicBezTo>
                      <a:pt x="1" y="105078"/>
                      <a:pt x="1672" y="106750"/>
                      <a:pt x="3739" y="106750"/>
                    </a:cubicBezTo>
                    <a:lnTo>
                      <a:pt x="170825" y="106750"/>
                    </a:lnTo>
                    <a:cubicBezTo>
                      <a:pt x="172861" y="106750"/>
                      <a:pt x="174563" y="105078"/>
                      <a:pt x="174563" y="102981"/>
                    </a:cubicBezTo>
                    <a:lnTo>
                      <a:pt x="174563" y="3770"/>
                    </a:lnTo>
                    <a:cubicBezTo>
                      <a:pt x="174563" y="1703"/>
                      <a:pt x="172891" y="0"/>
                      <a:pt x="170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5"/>
              <p:cNvSpPr/>
              <p:nvPr/>
            </p:nvSpPr>
            <p:spPr>
              <a:xfrm>
                <a:off x="1065174" y="2144380"/>
                <a:ext cx="2801214" cy="1596853"/>
              </a:xfrm>
              <a:custGeom>
                <a:rect b="b" l="l" r="r" t="t"/>
                <a:pathLst>
                  <a:path extrusionOk="0" h="90154" w="158149">
                    <a:moveTo>
                      <a:pt x="0" y="0"/>
                    </a:moveTo>
                    <a:lnTo>
                      <a:pt x="0" y="90154"/>
                    </a:lnTo>
                    <a:lnTo>
                      <a:pt x="158149" y="90154"/>
                    </a:lnTo>
                    <a:lnTo>
                      <a:pt x="1581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5"/>
              <p:cNvSpPr/>
              <p:nvPr/>
            </p:nvSpPr>
            <p:spPr>
              <a:xfrm>
                <a:off x="2377741" y="2055552"/>
                <a:ext cx="144304" cy="26923"/>
              </a:xfrm>
              <a:custGeom>
                <a:rect b="b" l="l" r="r" t="t"/>
                <a:pathLst>
                  <a:path extrusionOk="0" h="1520" w="8147">
                    <a:moveTo>
                      <a:pt x="7326" y="395"/>
                    </a:moveTo>
                    <a:cubicBezTo>
                      <a:pt x="7539" y="395"/>
                      <a:pt x="7721" y="547"/>
                      <a:pt x="7721" y="760"/>
                    </a:cubicBezTo>
                    <a:cubicBezTo>
                      <a:pt x="7721" y="942"/>
                      <a:pt x="7569" y="1155"/>
                      <a:pt x="7326" y="1155"/>
                    </a:cubicBezTo>
                    <a:lnTo>
                      <a:pt x="730" y="1155"/>
                    </a:lnTo>
                    <a:cubicBezTo>
                      <a:pt x="548" y="1155"/>
                      <a:pt x="335" y="1003"/>
                      <a:pt x="335" y="760"/>
                    </a:cubicBezTo>
                    <a:cubicBezTo>
                      <a:pt x="335" y="578"/>
                      <a:pt x="487" y="395"/>
                      <a:pt x="730" y="395"/>
                    </a:cubicBezTo>
                    <a:close/>
                    <a:moveTo>
                      <a:pt x="761" y="0"/>
                    </a:moveTo>
                    <a:cubicBezTo>
                      <a:pt x="335" y="0"/>
                      <a:pt x="1" y="335"/>
                      <a:pt x="1" y="760"/>
                    </a:cubicBezTo>
                    <a:cubicBezTo>
                      <a:pt x="1" y="1186"/>
                      <a:pt x="335" y="1520"/>
                      <a:pt x="761" y="1520"/>
                    </a:cubicBezTo>
                    <a:lnTo>
                      <a:pt x="7387" y="1520"/>
                    </a:lnTo>
                    <a:cubicBezTo>
                      <a:pt x="7782" y="1520"/>
                      <a:pt x="8147" y="1186"/>
                      <a:pt x="8147" y="760"/>
                    </a:cubicBezTo>
                    <a:cubicBezTo>
                      <a:pt x="8147" y="335"/>
                      <a:pt x="7782" y="0"/>
                      <a:pt x="738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5"/>
              <p:cNvSpPr/>
              <p:nvPr/>
            </p:nvSpPr>
            <p:spPr>
              <a:xfrm>
                <a:off x="2527412" y="2055552"/>
                <a:ext cx="28021" cy="26923"/>
              </a:xfrm>
              <a:custGeom>
                <a:rect b="b" l="l" r="r" t="t"/>
                <a:pathLst>
                  <a:path extrusionOk="0" h="1520" w="1582">
                    <a:moveTo>
                      <a:pt x="791" y="395"/>
                    </a:moveTo>
                    <a:cubicBezTo>
                      <a:pt x="1004" y="395"/>
                      <a:pt x="1217" y="547"/>
                      <a:pt x="1217" y="760"/>
                    </a:cubicBezTo>
                    <a:cubicBezTo>
                      <a:pt x="1217" y="942"/>
                      <a:pt x="1004" y="1155"/>
                      <a:pt x="791" y="1155"/>
                    </a:cubicBezTo>
                    <a:cubicBezTo>
                      <a:pt x="548" y="1155"/>
                      <a:pt x="366" y="1003"/>
                      <a:pt x="366" y="760"/>
                    </a:cubicBezTo>
                    <a:cubicBezTo>
                      <a:pt x="366" y="578"/>
                      <a:pt x="548" y="395"/>
                      <a:pt x="791" y="395"/>
                    </a:cubicBezTo>
                    <a:close/>
                    <a:moveTo>
                      <a:pt x="791" y="0"/>
                    </a:moveTo>
                    <a:cubicBezTo>
                      <a:pt x="335" y="0"/>
                      <a:pt x="1" y="335"/>
                      <a:pt x="1" y="760"/>
                    </a:cubicBezTo>
                    <a:cubicBezTo>
                      <a:pt x="1" y="1186"/>
                      <a:pt x="335" y="1520"/>
                      <a:pt x="791" y="1520"/>
                    </a:cubicBezTo>
                    <a:cubicBezTo>
                      <a:pt x="1217" y="1520"/>
                      <a:pt x="1581" y="1186"/>
                      <a:pt x="1581" y="760"/>
                    </a:cubicBezTo>
                    <a:cubicBezTo>
                      <a:pt x="1581" y="335"/>
                      <a:pt x="1247" y="0"/>
                      <a:pt x="79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5"/>
              <p:cNvSpPr/>
              <p:nvPr/>
            </p:nvSpPr>
            <p:spPr>
              <a:xfrm>
                <a:off x="1300980"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5"/>
              <p:cNvSpPr/>
              <p:nvPr/>
            </p:nvSpPr>
            <p:spPr>
              <a:xfrm>
                <a:off x="1178764"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5"/>
              <p:cNvSpPr/>
              <p:nvPr/>
            </p:nvSpPr>
            <p:spPr>
              <a:xfrm>
                <a:off x="142319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5"/>
              <p:cNvSpPr/>
              <p:nvPr/>
            </p:nvSpPr>
            <p:spPr>
              <a:xfrm>
                <a:off x="1545413"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5"/>
              <p:cNvSpPr/>
              <p:nvPr/>
            </p:nvSpPr>
            <p:spPr>
              <a:xfrm>
                <a:off x="1667611" y="2144380"/>
                <a:ext cx="7032" cy="1596853"/>
              </a:xfrm>
              <a:custGeom>
                <a:rect b="b" l="l" r="r" t="t"/>
                <a:pathLst>
                  <a:path extrusionOk="0" h="90154" w="397">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5"/>
              <p:cNvSpPr/>
              <p:nvPr/>
            </p:nvSpPr>
            <p:spPr>
              <a:xfrm>
                <a:off x="1912044"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5"/>
              <p:cNvSpPr/>
              <p:nvPr/>
            </p:nvSpPr>
            <p:spPr>
              <a:xfrm>
                <a:off x="1790377"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5"/>
              <p:cNvSpPr/>
              <p:nvPr/>
            </p:nvSpPr>
            <p:spPr>
              <a:xfrm>
                <a:off x="2034792"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5"/>
              <p:cNvSpPr/>
              <p:nvPr/>
            </p:nvSpPr>
            <p:spPr>
              <a:xfrm>
                <a:off x="2157008" y="2144380"/>
                <a:ext cx="6483" cy="1596853"/>
              </a:xfrm>
              <a:custGeom>
                <a:rect b="b" l="l" r="r" t="t"/>
                <a:pathLst>
                  <a:path extrusionOk="0" h="90154" w="366">
                    <a:moveTo>
                      <a:pt x="1" y="0"/>
                    </a:moveTo>
                    <a:lnTo>
                      <a:pt x="1"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5"/>
              <p:cNvSpPr/>
              <p:nvPr/>
            </p:nvSpPr>
            <p:spPr>
              <a:xfrm>
                <a:off x="2279755" y="2144380"/>
                <a:ext cx="6483" cy="1596853"/>
              </a:xfrm>
              <a:custGeom>
                <a:rect b="b" l="l" r="r" t="t"/>
                <a:pathLst>
                  <a:path extrusionOk="0" h="90154" w="366">
                    <a:moveTo>
                      <a:pt x="1" y="0"/>
                    </a:moveTo>
                    <a:lnTo>
                      <a:pt x="1" y="90154"/>
                    </a:lnTo>
                    <a:lnTo>
                      <a:pt x="366" y="90154"/>
                    </a:lnTo>
                    <a:lnTo>
                      <a:pt x="36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5"/>
              <p:cNvSpPr/>
              <p:nvPr/>
            </p:nvSpPr>
            <p:spPr>
              <a:xfrm>
                <a:off x="2523657"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5"/>
              <p:cNvSpPr/>
              <p:nvPr/>
            </p:nvSpPr>
            <p:spPr>
              <a:xfrm>
                <a:off x="2401440" y="2144380"/>
                <a:ext cx="6465" cy="1596853"/>
              </a:xfrm>
              <a:custGeom>
                <a:rect b="b" l="l" r="r" t="t"/>
                <a:pathLst>
                  <a:path extrusionOk="0" h="90154" w="365">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5"/>
              <p:cNvSpPr/>
              <p:nvPr/>
            </p:nvSpPr>
            <p:spPr>
              <a:xfrm>
                <a:off x="2646404"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5"/>
              <p:cNvSpPr/>
              <p:nvPr/>
            </p:nvSpPr>
            <p:spPr>
              <a:xfrm>
                <a:off x="2768620"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5"/>
              <p:cNvSpPr/>
              <p:nvPr/>
            </p:nvSpPr>
            <p:spPr>
              <a:xfrm>
                <a:off x="2890288"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5"/>
              <p:cNvSpPr/>
              <p:nvPr/>
            </p:nvSpPr>
            <p:spPr>
              <a:xfrm>
                <a:off x="3135252"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5"/>
              <p:cNvSpPr/>
              <p:nvPr/>
            </p:nvSpPr>
            <p:spPr>
              <a:xfrm>
                <a:off x="301303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5"/>
              <p:cNvSpPr/>
              <p:nvPr/>
            </p:nvSpPr>
            <p:spPr>
              <a:xfrm>
                <a:off x="3257468"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5"/>
              <p:cNvSpPr/>
              <p:nvPr/>
            </p:nvSpPr>
            <p:spPr>
              <a:xfrm>
                <a:off x="3379684"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5"/>
              <p:cNvSpPr/>
              <p:nvPr/>
            </p:nvSpPr>
            <p:spPr>
              <a:xfrm>
                <a:off x="3502432" y="2144380"/>
                <a:ext cx="6483" cy="1596853"/>
              </a:xfrm>
              <a:custGeom>
                <a:rect b="b" l="l" r="r" t="t"/>
                <a:pathLst>
                  <a:path extrusionOk="0" h="90154" w="366">
                    <a:moveTo>
                      <a:pt x="0" y="0"/>
                    </a:moveTo>
                    <a:lnTo>
                      <a:pt x="0" y="90154"/>
                    </a:lnTo>
                    <a:lnTo>
                      <a:pt x="365" y="90154"/>
                    </a:lnTo>
                    <a:lnTo>
                      <a:pt x="36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5"/>
              <p:cNvSpPr/>
              <p:nvPr/>
            </p:nvSpPr>
            <p:spPr>
              <a:xfrm>
                <a:off x="3624648" y="2144380"/>
                <a:ext cx="7014" cy="1596853"/>
              </a:xfrm>
              <a:custGeom>
                <a:rect b="b" l="l" r="r" t="t"/>
                <a:pathLst>
                  <a:path extrusionOk="0" h="90154" w="396">
                    <a:moveTo>
                      <a:pt x="0" y="0"/>
                    </a:moveTo>
                    <a:lnTo>
                      <a:pt x="0" y="90154"/>
                    </a:lnTo>
                    <a:lnTo>
                      <a:pt x="395" y="90154"/>
                    </a:lnTo>
                    <a:lnTo>
                      <a:pt x="395"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5"/>
              <p:cNvSpPr/>
              <p:nvPr/>
            </p:nvSpPr>
            <p:spPr>
              <a:xfrm>
                <a:off x="3746315" y="2144380"/>
                <a:ext cx="7014" cy="1596853"/>
              </a:xfrm>
              <a:custGeom>
                <a:rect b="b" l="l" r="r" t="t"/>
                <a:pathLst>
                  <a:path extrusionOk="0" h="90154" w="396">
                    <a:moveTo>
                      <a:pt x="1" y="0"/>
                    </a:moveTo>
                    <a:lnTo>
                      <a:pt x="1" y="90154"/>
                    </a:lnTo>
                    <a:lnTo>
                      <a:pt x="396" y="90154"/>
                    </a:lnTo>
                    <a:lnTo>
                      <a:pt x="396"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5"/>
              <p:cNvSpPr/>
              <p:nvPr/>
            </p:nvSpPr>
            <p:spPr>
              <a:xfrm>
                <a:off x="2034792" y="2451798"/>
                <a:ext cx="6483" cy="296118"/>
              </a:xfrm>
              <a:custGeom>
                <a:rect b="b" l="l" r="r" t="t"/>
                <a:pathLst>
                  <a:path extrusionOk="0" h="16718" w="366">
                    <a:moveTo>
                      <a:pt x="1" y="0"/>
                    </a:moveTo>
                    <a:lnTo>
                      <a:pt x="1" y="16718"/>
                    </a:lnTo>
                    <a:lnTo>
                      <a:pt x="366" y="16718"/>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5"/>
              <p:cNvSpPr/>
              <p:nvPr/>
            </p:nvSpPr>
            <p:spPr>
              <a:xfrm>
                <a:off x="1984187" y="2501252"/>
                <a:ext cx="107692" cy="198699"/>
              </a:xfrm>
              <a:custGeom>
                <a:rect b="b" l="l" r="r" t="t"/>
                <a:pathLst>
                  <a:path extrusionOk="0" h="11218" w="6080">
                    <a:moveTo>
                      <a:pt x="3043" y="1"/>
                    </a:moveTo>
                    <a:cubicBezTo>
                      <a:pt x="1735" y="1"/>
                      <a:pt x="428" y="107"/>
                      <a:pt x="335" y="309"/>
                    </a:cubicBezTo>
                    <a:cubicBezTo>
                      <a:pt x="153" y="673"/>
                      <a:pt x="1" y="10430"/>
                      <a:pt x="335" y="10886"/>
                    </a:cubicBezTo>
                    <a:cubicBezTo>
                      <a:pt x="484" y="11110"/>
                      <a:pt x="1705" y="11217"/>
                      <a:pt x="2952" y="11217"/>
                    </a:cubicBezTo>
                    <a:cubicBezTo>
                      <a:pt x="4242" y="11217"/>
                      <a:pt x="5560" y="11103"/>
                      <a:pt x="5745" y="10886"/>
                    </a:cubicBezTo>
                    <a:cubicBezTo>
                      <a:pt x="6080" y="10491"/>
                      <a:pt x="6080" y="704"/>
                      <a:pt x="5745" y="309"/>
                    </a:cubicBezTo>
                    <a:cubicBezTo>
                      <a:pt x="5566" y="100"/>
                      <a:pt x="4304"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5"/>
              <p:cNvSpPr/>
              <p:nvPr/>
            </p:nvSpPr>
            <p:spPr>
              <a:xfrm>
                <a:off x="2523657" y="2295663"/>
                <a:ext cx="7014" cy="535715"/>
              </a:xfrm>
              <a:custGeom>
                <a:rect b="b" l="l" r="r" t="t"/>
                <a:pathLst>
                  <a:path extrusionOk="0" h="30245" w="396">
                    <a:moveTo>
                      <a:pt x="0" y="1"/>
                    </a:moveTo>
                    <a:lnTo>
                      <a:pt x="0" y="30244"/>
                    </a:lnTo>
                    <a:lnTo>
                      <a:pt x="395" y="30244"/>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5"/>
              <p:cNvSpPr/>
              <p:nvPr/>
            </p:nvSpPr>
            <p:spPr>
              <a:xfrm>
                <a:off x="2473583" y="2483681"/>
                <a:ext cx="107692" cy="199035"/>
              </a:xfrm>
              <a:custGeom>
                <a:rect b="b" l="l" r="r" t="t"/>
                <a:pathLst>
                  <a:path extrusionOk="0" h="11237" w="6080">
                    <a:moveTo>
                      <a:pt x="3115" y="1"/>
                    </a:moveTo>
                    <a:cubicBezTo>
                      <a:pt x="1786" y="1"/>
                      <a:pt x="429" y="108"/>
                      <a:pt x="335" y="298"/>
                    </a:cubicBezTo>
                    <a:cubicBezTo>
                      <a:pt x="152" y="693"/>
                      <a:pt x="0" y="10450"/>
                      <a:pt x="335" y="10906"/>
                    </a:cubicBezTo>
                    <a:cubicBezTo>
                      <a:pt x="484" y="11130"/>
                      <a:pt x="1705" y="11236"/>
                      <a:pt x="2948" y="11236"/>
                    </a:cubicBezTo>
                    <a:cubicBezTo>
                      <a:pt x="4234" y="11236"/>
                      <a:pt x="5545" y="11122"/>
                      <a:pt x="5715" y="10906"/>
                    </a:cubicBezTo>
                    <a:cubicBezTo>
                      <a:pt x="6079" y="10480"/>
                      <a:pt x="6079" y="723"/>
                      <a:pt x="5715" y="298"/>
                    </a:cubicBezTo>
                    <a:cubicBezTo>
                      <a:pt x="5554" y="93"/>
                      <a:pt x="4346" y="1"/>
                      <a:pt x="3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5"/>
              <p:cNvSpPr/>
              <p:nvPr/>
            </p:nvSpPr>
            <p:spPr>
              <a:xfrm>
                <a:off x="1668692" y="2264435"/>
                <a:ext cx="6483" cy="535715"/>
              </a:xfrm>
              <a:custGeom>
                <a:rect b="b" l="l" r="r" t="t"/>
                <a:pathLst>
                  <a:path extrusionOk="0" h="30245" w="366">
                    <a:moveTo>
                      <a:pt x="1" y="1"/>
                    </a:moveTo>
                    <a:lnTo>
                      <a:pt x="1" y="30244"/>
                    </a:lnTo>
                    <a:lnTo>
                      <a:pt x="365" y="30244"/>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5"/>
              <p:cNvSpPr/>
              <p:nvPr/>
            </p:nvSpPr>
            <p:spPr>
              <a:xfrm>
                <a:off x="1618087" y="2452808"/>
                <a:ext cx="107692" cy="198681"/>
              </a:xfrm>
              <a:custGeom>
                <a:rect b="b" l="l" r="r" t="t"/>
                <a:pathLst>
                  <a:path extrusionOk="0" h="11217" w="6080">
                    <a:moveTo>
                      <a:pt x="3039" y="0"/>
                    </a:moveTo>
                    <a:cubicBezTo>
                      <a:pt x="1735" y="0"/>
                      <a:pt x="428" y="107"/>
                      <a:pt x="335" y="308"/>
                    </a:cubicBezTo>
                    <a:cubicBezTo>
                      <a:pt x="152" y="673"/>
                      <a:pt x="0" y="10430"/>
                      <a:pt x="335" y="10886"/>
                    </a:cubicBezTo>
                    <a:cubicBezTo>
                      <a:pt x="484" y="11110"/>
                      <a:pt x="1705" y="11216"/>
                      <a:pt x="2948" y="11216"/>
                    </a:cubicBezTo>
                    <a:cubicBezTo>
                      <a:pt x="4235" y="11216"/>
                      <a:pt x="5545" y="11102"/>
                      <a:pt x="5715" y="10886"/>
                    </a:cubicBezTo>
                    <a:cubicBezTo>
                      <a:pt x="6080" y="10491"/>
                      <a:pt x="6080" y="703"/>
                      <a:pt x="5715" y="308"/>
                    </a:cubicBezTo>
                    <a:cubicBezTo>
                      <a:pt x="5551" y="99"/>
                      <a:pt x="4296" y="0"/>
                      <a:pt x="3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5"/>
              <p:cNvSpPr/>
              <p:nvPr/>
            </p:nvSpPr>
            <p:spPr>
              <a:xfrm>
                <a:off x="2768620" y="2133080"/>
                <a:ext cx="7014" cy="535697"/>
              </a:xfrm>
              <a:custGeom>
                <a:rect b="b" l="l" r="r" t="t"/>
                <a:pathLst>
                  <a:path extrusionOk="0" h="30244" w="396">
                    <a:moveTo>
                      <a:pt x="0" y="0"/>
                    </a:moveTo>
                    <a:lnTo>
                      <a:pt x="0" y="30244"/>
                    </a:lnTo>
                    <a:lnTo>
                      <a:pt x="395" y="30244"/>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5"/>
              <p:cNvSpPr/>
              <p:nvPr/>
            </p:nvSpPr>
            <p:spPr>
              <a:xfrm>
                <a:off x="2717467" y="2321434"/>
                <a:ext cx="107692" cy="199035"/>
              </a:xfrm>
              <a:custGeom>
                <a:rect b="b" l="l" r="r" t="t"/>
                <a:pathLst>
                  <a:path extrusionOk="0" h="11237" w="6080">
                    <a:moveTo>
                      <a:pt x="3069" y="1"/>
                    </a:moveTo>
                    <a:cubicBezTo>
                      <a:pt x="1765" y="1"/>
                      <a:pt x="458" y="107"/>
                      <a:pt x="365" y="309"/>
                    </a:cubicBezTo>
                    <a:cubicBezTo>
                      <a:pt x="152" y="673"/>
                      <a:pt x="1" y="10461"/>
                      <a:pt x="365" y="10917"/>
                    </a:cubicBezTo>
                    <a:cubicBezTo>
                      <a:pt x="512" y="11136"/>
                      <a:pt x="1690" y="11236"/>
                      <a:pt x="2909" y="11236"/>
                    </a:cubicBezTo>
                    <a:cubicBezTo>
                      <a:pt x="4217" y="11236"/>
                      <a:pt x="5572" y="11121"/>
                      <a:pt x="5745" y="10917"/>
                    </a:cubicBezTo>
                    <a:cubicBezTo>
                      <a:pt x="6080" y="10491"/>
                      <a:pt x="6080" y="734"/>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5"/>
              <p:cNvSpPr/>
              <p:nvPr/>
            </p:nvSpPr>
            <p:spPr>
              <a:xfrm>
                <a:off x="3379684" y="1820277"/>
                <a:ext cx="7014" cy="342967"/>
              </a:xfrm>
              <a:custGeom>
                <a:rect b="b" l="l" r="r" t="t"/>
                <a:pathLst>
                  <a:path extrusionOk="0" h="19363" w="396">
                    <a:moveTo>
                      <a:pt x="0" y="0"/>
                    </a:moveTo>
                    <a:lnTo>
                      <a:pt x="0" y="19362"/>
                    </a:lnTo>
                    <a:lnTo>
                      <a:pt x="395" y="19362"/>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5"/>
              <p:cNvSpPr/>
              <p:nvPr/>
            </p:nvSpPr>
            <p:spPr>
              <a:xfrm>
                <a:off x="3328530" y="1917660"/>
                <a:ext cx="107692" cy="152381"/>
              </a:xfrm>
              <a:custGeom>
                <a:rect b="b" l="l" r="r" t="t"/>
                <a:pathLst>
                  <a:path extrusionOk="0" h="8603" w="6080">
                    <a:moveTo>
                      <a:pt x="3069" y="0"/>
                    </a:moveTo>
                    <a:cubicBezTo>
                      <a:pt x="1765" y="0"/>
                      <a:pt x="458" y="107"/>
                      <a:pt x="365" y="308"/>
                    </a:cubicBezTo>
                    <a:cubicBezTo>
                      <a:pt x="153" y="673"/>
                      <a:pt x="1" y="7816"/>
                      <a:pt x="365" y="8272"/>
                    </a:cubicBezTo>
                    <a:cubicBezTo>
                      <a:pt x="515" y="8496"/>
                      <a:pt x="1736" y="8602"/>
                      <a:pt x="2979" y="8602"/>
                    </a:cubicBezTo>
                    <a:cubicBezTo>
                      <a:pt x="4265" y="8602"/>
                      <a:pt x="5575" y="8488"/>
                      <a:pt x="5745" y="8272"/>
                    </a:cubicBezTo>
                    <a:cubicBezTo>
                      <a:pt x="6080" y="7876"/>
                      <a:pt x="6080" y="733"/>
                      <a:pt x="5745" y="308"/>
                    </a:cubicBezTo>
                    <a:cubicBezTo>
                      <a:pt x="5581" y="99"/>
                      <a:pt x="4327" y="0"/>
                      <a:pt x="3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5"/>
              <p:cNvSpPr/>
              <p:nvPr/>
            </p:nvSpPr>
            <p:spPr>
              <a:xfrm>
                <a:off x="3257468" y="1894563"/>
                <a:ext cx="6483" cy="343516"/>
              </a:xfrm>
              <a:custGeom>
                <a:rect b="b" l="l" r="r" t="t"/>
                <a:pathLst>
                  <a:path extrusionOk="0" h="19394" w="366">
                    <a:moveTo>
                      <a:pt x="0" y="1"/>
                    </a:moveTo>
                    <a:lnTo>
                      <a:pt x="0" y="19393"/>
                    </a:lnTo>
                    <a:lnTo>
                      <a:pt x="365" y="19393"/>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5"/>
              <p:cNvSpPr/>
              <p:nvPr/>
            </p:nvSpPr>
            <p:spPr>
              <a:xfrm>
                <a:off x="3206863" y="1992354"/>
                <a:ext cx="107692" cy="152522"/>
              </a:xfrm>
              <a:custGeom>
                <a:rect b="b" l="l" r="r" t="t"/>
                <a:pathLst>
                  <a:path extrusionOk="0" h="8611" w="6080">
                    <a:moveTo>
                      <a:pt x="3071" y="0"/>
                    </a:moveTo>
                    <a:cubicBezTo>
                      <a:pt x="1761" y="0"/>
                      <a:pt x="443" y="99"/>
                      <a:pt x="335" y="285"/>
                    </a:cubicBezTo>
                    <a:cubicBezTo>
                      <a:pt x="152" y="681"/>
                      <a:pt x="0" y="7824"/>
                      <a:pt x="335" y="8280"/>
                    </a:cubicBezTo>
                    <a:cubicBezTo>
                      <a:pt x="484" y="8504"/>
                      <a:pt x="1712" y="8610"/>
                      <a:pt x="2963" y="8610"/>
                    </a:cubicBezTo>
                    <a:cubicBezTo>
                      <a:pt x="4257" y="8610"/>
                      <a:pt x="5575" y="8496"/>
                      <a:pt x="5745" y="8280"/>
                    </a:cubicBezTo>
                    <a:cubicBezTo>
                      <a:pt x="6079" y="7854"/>
                      <a:pt x="6079" y="711"/>
                      <a:pt x="5745" y="285"/>
                    </a:cubicBezTo>
                    <a:cubicBezTo>
                      <a:pt x="5581" y="92"/>
                      <a:pt x="4330" y="0"/>
                      <a:pt x="3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5"/>
              <p:cNvSpPr/>
              <p:nvPr/>
            </p:nvSpPr>
            <p:spPr>
              <a:xfrm>
                <a:off x="3624648" y="1668445"/>
                <a:ext cx="7014" cy="343516"/>
              </a:xfrm>
              <a:custGeom>
                <a:rect b="b" l="l" r="r" t="t"/>
                <a:pathLst>
                  <a:path extrusionOk="0" h="19394" w="396">
                    <a:moveTo>
                      <a:pt x="0" y="1"/>
                    </a:moveTo>
                    <a:lnTo>
                      <a:pt x="0" y="19393"/>
                    </a:lnTo>
                    <a:lnTo>
                      <a:pt x="395" y="19393"/>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5"/>
              <p:cNvSpPr/>
              <p:nvPr/>
            </p:nvSpPr>
            <p:spPr>
              <a:xfrm>
                <a:off x="3573494" y="1766236"/>
                <a:ext cx="107692" cy="152522"/>
              </a:xfrm>
              <a:custGeom>
                <a:rect b="b" l="l" r="r" t="t"/>
                <a:pathLst>
                  <a:path extrusionOk="0" h="8611" w="6080">
                    <a:moveTo>
                      <a:pt x="3072" y="0"/>
                    </a:moveTo>
                    <a:cubicBezTo>
                      <a:pt x="1762" y="0"/>
                      <a:pt x="444" y="99"/>
                      <a:pt x="335" y="285"/>
                    </a:cubicBezTo>
                    <a:cubicBezTo>
                      <a:pt x="153" y="680"/>
                      <a:pt x="1" y="7823"/>
                      <a:pt x="335" y="8279"/>
                    </a:cubicBezTo>
                    <a:cubicBezTo>
                      <a:pt x="499" y="8503"/>
                      <a:pt x="1728" y="8610"/>
                      <a:pt x="2975" y="8610"/>
                    </a:cubicBezTo>
                    <a:cubicBezTo>
                      <a:pt x="4265" y="8610"/>
                      <a:pt x="5575" y="8496"/>
                      <a:pt x="5745" y="8279"/>
                    </a:cubicBezTo>
                    <a:cubicBezTo>
                      <a:pt x="6080" y="7854"/>
                      <a:pt x="6080" y="711"/>
                      <a:pt x="5745" y="285"/>
                    </a:cubicBezTo>
                    <a:cubicBezTo>
                      <a:pt x="5582" y="92"/>
                      <a:pt x="4330"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5"/>
              <p:cNvSpPr/>
              <p:nvPr/>
            </p:nvSpPr>
            <p:spPr>
              <a:xfrm>
                <a:off x="1545413" y="2201450"/>
                <a:ext cx="6465" cy="398956"/>
              </a:xfrm>
              <a:custGeom>
                <a:rect b="b" l="l" r="r" t="t"/>
                <a:pathLst>
                  <a:path extrusionOk="0" h="22524" w="365">
                    <a:moveTo>
                      <a:pt x="0" y="0"/>
                    </a:moveTo>
                    <a:lnTo>
                      <a:pt x="0" y="22524"/>
                    </a:lnTo>
                    <a:lnTo>
                      <a:pt x="365" y="2252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5"/>
              <p:cNvSpPr/>
              <p:nvPr/>
            </p:nvSpPr>
            <p:spPr>
              <a:xfrm>
                <a:off x="1494791" y="2339076"/>
                <a:ext cx="107692" cy="198805"/>
              </a:xfrm>
              <a:custGeom>
                <a:rect b="b" l="l" r="r" t="t"/>
                <a:pathLst>
                  <a:path extrusionOk="0" h="11224" w="6080">
                    <a:moveTo>
                      <a:pt x="3072" y="0"/>
                    </a:moveTo>
                    <a:cubicBezTo>
                      <a:pt x="1762" y="0"/>
                      <a:pt x="444" y="99"/>
                      <a:pt x="335" y="285"/>
                    </a:cubicBezTo>
                    <a:cubicBezTo>
                      <a:pt x="153" y="680"/>
                      <a:pt x="1" y="10437"/>
                      <a:pt x="335" y="10893"/>
                    </a:cubicBezTo>
                    <a:cubicBezTo>
                      <a:pt x="485" y="11117"/>
                      <a:pt x="1713" y="11224"/>
                      <a:pt x="2963" y="11224"/>
                    </a:cubicBezTo>
                    <a:cubicBezTo>
                      <a:pt x="4258" y="11224"/>
                      <a:pt x="5576" y="11110"/>
                      <a:pt x="5746" y="10893"/>
                    </a:cubicBezTo>
                    <a:cubicBezTo>
                      <a:pt x="6080" y="10468"/>
                      <a:pt x="6080" y="711"/>
                      <a:pt x="5746" y="285"/>
                    </a:cubicBezTo>
                    <a:cubicBezTo>
                      <a:pt x="5582" y="92"/>
                      <a:pt x="4331" y="0"/>
                      <a:pt x="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5"/>
              <p:cNvSpPr/>
              <p:nvPr/>
            </p:nvSpPr>
            <p:spPr>
              <a:xfrm>
                <a:off x="1790377" y="2378043"/>
                <a:ext cx="6465" cy="278901"/>
              </a:xfrm>
              <a:custGeom>
                <a:rect b="b" l="l" r="r" t="t"/>
                <a:pathLst>
                  <a:path extrusionOk="0" h="15746" w="365">
                    <a:moveTo>
                      <a:pt x="0" y="0"/>
                    </a:moveTo>
                    <a:lnTo>
                      <a:pt x="0"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5"/>
              <p:cNvSpPr/>
              <p:nvPr/>
            </p:nvSpPr>
            <p:spPr>
              <a:xfrm>
                <a:off x="1739223" y="2419083"/>
                <a:ext cx="107692" cy="91892"/>
              </a:xfrm>
              <a:custGeom>
                <a:rect b="b" l="l" r="r" t="t"/>
                <a:pathLst>
                  <a:path extrusionOk="0" h="5188" w="6080">
                    <a:moveTo>
                      <a:pt x="3115" y="0"/>
                    </a:moveTo>
                    <a:cubicBezTo>
                      <a:pt x="1786" y="0"/>
                      <a:pt x="430" y="108"/>
                      <a:pt x="335" y="297"/>
                    </a:cubicBezTo>
                    <a:cubicBezTo>
                      <a:pt x="152" y="723"/>
                      <a:pt x="1" y="4401"/>
                      <a:pt x="335" y="4857"/>
                    </a:cubicBezTo>
                    <a:cubicBezTo>
                      <a:pt x="484" y="5081"/>
                      <a:pt x="1705" y="5187"/>
                      <a:pt x="2948" y="5187"/>
                    </a:cubicBezTo>
                    <a:cubicBezTo>
                      <a:pt x="4235" y="5187"/>
                      <a:pt x="5545" y="5073"/>
                      <a:pt x="5715" y="4857"/>
                    </a:cubicBezTo>
                    <a:cubicBezTo>
                      <a:pt x="6080" y="4431"/>
                      <a:pt x="6080" y="753"/>
                      <a:pt x="5715" y="297"/>
                    </a:cubicBezTo>
                    <a:cubicBezTo>
                      <a:pt x="5554" y="93"/>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5"/>
              <p:cNvSpPr/>
              <p:nvPr/>
            </p:nvSpPr>
            <p:spPr>
              <a:xfrm>
                <a:off x="2157008" y="2378043"/>
                <a:ext cx="6483" cy="278901"/>
              </a:xfrm>
              <a:custGeom>
                <a:rect b="b" l="l" r="r" t="t"/>
                <a:pathLst>
                  <a:path extrusionOk="0" h="15746" w="366">
                    <a:moveTo>
                      <a:pt x="1" y="0"/>
                    </a:moveTo>
                    <a:lnTo>
                      <a:pt x="1" y="15745"/>
                    </a:lnTo>
                    <a:lnTo>
                      <a:pt x="365" y="1574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5"/>
              <p:cNvSpPr/>
              <p:nvPr/>
            </p:nvSpPr>
            <p:spPr>
              <a:xfrm>
                <a:off x="2105854" y="2419083"/>
                <a:ext cx="107710" cy="91892"/>
              </a:xfrm>
              <a:custGeom>
                <a:rect b="b" l="l" r="r" t="t"/>
                <a:pathLst>
                  <a:path extrusionOk="0" h="5188" w="6081">
                    <a:moveTo>
                      <a:pt x="3142" y="0"/>
                    </a:moveTo>
                    <a:cubicBezTo>
                      <a:pt x="1810" y="0"/>
                      <a:pt x="446" y="108"/>
                      <a:pt x="335" y="297"/>
                    </a:cubicBezTo>
                    <a:cubicBezTo>
                      <a:pt x="153" y="723"/>
                      <a:pt x="1" y="4401"/>
                      <a:pt x="335" y="4857"/>
                    </a:cubicBezTo>
                    <a:cubicBezTo>
                      <a:pt x="485" y="5081"/>
                      <a:pt x="1713" y="5187"/>
                      <a:pt x="2963" y="5187"/>
                    </a:cubicBezTo>
                    <a:cubicBezTo>
                      <a:pt x="4258" y="5187"/>
                      <a:pt x="5576" y="5073"/>
                      <a:pt x="5746" y="4857"/>
                    </a:cubicBezTo>
                    <a:cubicBezTo>
                      <a:pt x="6080" y="4431"/>
                      <a:pt x="6080" y="753"/>
                      <a:pt x="5746" y="297"/>
                    </a:cubicBezTo>
                    <a:cubicBezTo>
                      <a:pt x="5585" y="93"/>
                      <a:pt x="4377" y="0"/>
                      <a:pt x="3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5"/>
              <p:cNvSpPr/>
              <p:nvPr/>
            </p:nvSpPr>
            <p:spPr>
              <a:xfrm>
                <a:off x="1423197" y="2252586"/>
                <a:ext cx="7014" cy="279450"/>
              </a:xfrm>
              <a:custGeom>
                <a:rect b="b" l="l" r="r" t="t"/>
                <a:pathLst>
                  <a:path extrusionOk="0" h="15777" w="396">
                    <a:moveTo>
                      <a:pt x="0" y="1"/>
                    </a:moveTo>
                    <a:lnTo>
                      <a:pt x="0" y="15776"/>
                    </a:lnTo>
                    <a:lnTo>
                      <a:pt x="395" y="15776"/>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5"/>
              <p:cNvSpPr/>
              <p:nvPr/>
            </p:nvSpPr>
            <p:spPr>
              <a:xfrm>
                <a:off x="1372592" y="2293980"/>
                <a:ext cx="107692" cy="91892"/>
              </a:xfrm>
              <a:custGeom>
                <a:rect b="b" l="l" r="r" t="t"/>
                <a:pathLst>
                  <a:path extrusionOk="0" h="5188" w="6080">
                    <a:moveTo>
                      <a:pt x="3038" y="1"/>
                    </a:moveTo>
                    <a:cubicBezTo>
                      <a:pt x="1734" y="1"/>
                      <a:pt x="427" y="107"/>
                      <a:pt x="334" y="308"/>
                    </a:cubicBezTo>
                    <a:cubicBezTo>
                      <a:pt x="152" y="704"/>
                      <a:pt x="0" y="4412"/>
                      <a:pt x="334" y="4868"/>
                    </a:cubicBezTo>
                    <a:cubicBezTo>
                      <a:pt x="481" y="5088"/>
                      <a:pt x="1659" y="5187"/>
                      <a:pt x="2878" y="5187"/>
                    </a:cubicBezTo>
                    <a:cubicBezTo>
                      <a:pt x="4187" y="5187"/>
                      <a:pt x="5541" y="5072"/>
                      <a:pt x="5714" y="4868"/>
                    </a:cubicBezTo>
                    <a:cubicBezTo>
                      <a:pt x="6079" y="4442"/>
                      <a:pt x="6079" y="734"/>
                      <a:pt x="5714" y="308"/>
                    </a:cubicBezTo>
                    <a:cubicBezTo>
                      <a:pt x="5550" y="100"/>
                      <a:pt x="4296" y="1"/>
                      <a:pt x="3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5"/>
              <p:cNvSpPr/>
              <p:nvPr/>
            </p:nvSpPr>
            <p:spPr>
              <a:xfrm>
                <a:off x="2646404" y="2392568"/>
                <a:ext cx="6483" cy="279450"/>
              </a:xfrm>
              <a:custGeom>
                <a:rect b="b" l="l" r="r" t="t"/>
                <a:pathLst>
                  <a:path extrusionOk="0" h="15777" w="366">
                    <a:moveTo>
                      <a:pt x="0" y="1"/>
                    </a:moveTo>
                    <a:lnTo>
                      <a:pt x="0" y="15776"/>
                    </a:lnTo>
                    <a:lnTo>
                      <a:pt x="365" y="15776"/>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5"/>
              <p:cNvSpPr/>
              <p:nvPr/>
            </p:nvSpPr>
            <p:spPr>
              <a:xfrm>
                <a:off x="2595800" y="2433094"/>
                <a:ext cx="107143" cy="91875"/>
              </a:xfrm>
              <a:custGeom>
                <a:rect b="b" l="l" r="r" t="t"/>
                <a:pathLst>
                  <a:path extrusionOk="0" h="5187" w="6049">
                    <a:moveTo>
                      <a:pt x="2941" y="0"/>
                    </a:moveTo>
                    <a:cubicBezTo>
                      <a:pt x="1657" y="0"/>
                      <a:pt x="395" y="99"/>
                      <a:pt x="304" y="296"/>
                    </a:cubicBezTo>
                    <a:cubicBezTo>
                      <a:pt x="122" y="722"/>
                      <a:pt x="0" y="4400"/>
                      <a:pt x="304" y="4856"/>
                    </a:cubicBezTo>
                    <a:cubicBezTo>
                      <a:pt x="453" y="5080"/>
                      <a:pt x="1674" y="5186"/>
                      <a:pt x="2921" y="5186"/>
                    </a:cubicBezTo>
                    <a:cubicBezTo>
                      <a:pt x="4211" y="5186"/>
                      <a:pt x="5529" y="5072"/>
                      <a:pt x="5714" y="4856"/>
                    </a:cubicBezTo>
                    <a:cubicBezTo>
                      <a:pt x="6049" y="4491"/>
                      <a:pt x="6049" y="752"/>
                      <a:pt x="5714" y="296"/>
                    </a:cubicBezTo>
                    <a:cubicBezTo>
                      <a:pt x="5532" y="99"/>
                      <a:pt x="4225"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5"/>
              <p:cNvSpPr/>
              <p:nvPr/>
            </p:nvSpPr>
            <p:spPr>
              <a:xfrm>
                <a:off x="3135252" y="1906962"/>
                <a:ext cx="7014" cy="278883"/>
              </a:xfrm>
              <a:custGeom>
                <a:rect b="b" l="l" r="r" t="t"/>
                <a:pathLst>
                  <a:path extrusionOk="0" h="15745" w="396">
                    <a:moveTo>
                      <a:pt x="1" y="0"/>
                    </a:moveTo>
                    <a:lnTo>
                      <a:pt x="1" y="15745"/>
                    </a:lnTo>
                    <a:lnTo>
                      <a:pt x="396" y="15745"/>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5"/>
              <p:cNvSpPr/>
              <p:nvPr/>
            </p:nvSpPr>
            <p:spPr>
              <a:xfrm>
                <a:off x="3084647" y="1948002"/>
                <a:ext cx="107692" cy="91892"/>
              </a:xfrm>
              <a:custGeom>
                <a:rect b="b" l="l" r="r" t="t"/>
                <a:pathLst>
                  <a:path extrusionOk="0" h="5188" w="6080">
                    <a:moveTo>
                      <a:pt x="3115" y="0"/>
                    </a:moveTo>
                    <a:cubicBezTo>
                      <a:pt x="1786" y="0"/>
                      <a:pt x="429" y="108"/>
                      <a:pt x="335" y="297"/>
                    </a:cubicBezTo>
                    <a:cubicBezTo>
                      <a:pt x="152" y="723"/>
                      <a:pt x="0" y="4400"/>
                      <a:pt x="335" y="4856"/>
                    </a:cubicBezTo>
                    <a:cubicBezTo>
                      <a:pt x="484" y="5080"/>
                      <a:pt x="1705" y="5187"/>
                      <a:pt x="2948" y="5187"/>
                    </a:cubicBezTo>
                    <a:cubicBezTo>
                      <a:pt x="4235" y="5187"/>
                      <a:pt x="5545" y="5073"/>
                      <a:pt x="5715" y="4856"/>
                    </a:cubicBezTo>
                    <a:cubicBezTo>
                      <a:pt x="6080" y="4431"/>
                      <a:pt x="6080" y="753"/>
                      <a:pt x="5715" y="297"/>
                    </a:cubicBezTo>
                    <a:cubicBezTo>
                      <a:pt x="5554" y="92"/>
                      <a:pt x="4346" y="0"/>
                      <a:pt x="3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5"/>
              <p:cNvSpPr/>
              <p:nvPr/>
            </p:nvSpPr>
            <p:spPr>
              <a:xfrm>
                <a:off x="3746315" y="1673830"/>
                <a:ext cx="7014" cy="279450"/>
              </a:xfrm>
              <a:custGeom>
                <a:rect b="b" l="l" r="r" t="t"/>
                <a:pathLst>
                  <a:path extrusionOk="0" h="15777" w="396">
                    <a:moveTo>
                      <a:pt x="1" y="1"/>
                    </a:moveTo>
                    <a:lnTo>
                      <a:pt x="1" y="15776"/>
                    </a:lnTo>
                    <a:lnTo>
                      <a:pt x="396" y="15776"/>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5"/>
              <p:cNvSpPr/>
              <p:nvPr/>
            </p:nvSpPr>
            <p:spPr>
              <a:xfrm>
                <a:off x="3696242" y="1715224"/>
                <a:ext cx="107710" cy="91892"/>
              </a:xfrm>
              <a:custGeom>
                <a:rect b="b" l="l" r="r" t="t"/>
                <a:pathLst>
                  <a:path extrusionOk="0" h="5188" w="6081">
                    <a:moveTo>
                      <a:pt x="3043" y="0"/>
                    </a:moveTo>
                    <a:cubicBezTo>
                      <a:pt x="1735" y="0"/>
                      <a:pt x="428" y="107"/>
                      <a:pt x="335" y="308"/>
                    </a:cubicBezTo>
                    <a:cubicBezTo>
                      <a:pt x="153" y="703"/>
                      <a:pt x="1" y="4412"/>
                      <a:pt x="335" y="4867"/>
                    </a:cubicBezTo>
                    <a:cubicBezTo>
                      <a:pt x="482" y="5087"/>
                      <a:pt x="1660" y="5187"/>
                      <a:pt x="2882" y="5187"/>
                    </a:cubicBezTo>
                    <a:cubicBezTo>
                      <a:pt x="4194" y="5187"/>
                      <a:pt x="5557" y="5072"/>
                      <a:pt x="5746" y="4867"/>
                    </a:cubicBezTo>
                    <a:cubicBezTo>
                      <a:pt x="6080" y="4442"/>
                      <a:pt x="6080" y="764"/>
                      <a:pt x="5746" y="308"/>
                    </a:cubicBezTo>
                    <a:cubicBezTo>
                      <a:pt x="5567"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5"/>
              <p:cNvSpPr/>
              <p:nvPr/>
            </p:nvSpPr>
            <p:spPr>
              <a:xfrm>
                <a:off x="1178764" y="2059856"/>
                <a:ext cx="6483" cy="481869"/>
              </a:xfrm>
              <a:custGeom>
                <a:rect b="b" l="l" r="r" t="t"/>
                <a:pathLst>
                  <a:path extrusionOk="0" h="27205" w="366">
                    <a:moveTo>
                      <a:pt x="1" y="0"/>
                    </a:moveTo>
                    <a:lnTo>
                      <a:pt x="1" y="27204"/>
                    </a:lnTo>
                    <a:lnTo>
                      <a:pt x="365" y="27204"/>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5"/>
              <p:cNvSpPr/>
              <p:nvPr/>
            </p:nvSpPr>
            <p:spPr>
              <a:xfrm>
                <a:off x="1128160" y="2208924"/>
                <a:ext cx="107692" cy="258443"/>
              </a:xfrm>
              <a:custGeom>
                <a:rect b="b" l="l" r="r" t="t"/>
                <a:pathLst>
                  <a:path extrusionOk="0" h="14591" w="6080">
                    <a:moveTo>
                      <a:pt x="3043" y="0"/>
                    </a:moveTo>
                    <a:cubicBezTo>
                      <a:pt x="1734" y="0"/>
                      <a:pt x="428" y="107"/>
                      <a:pt x="335" y="308"/>
                    </a:cubicBezTo>
                    <a:cubicBezTo>
                      <a:pt x="152" y="673"/>
                      <a:pt x="0" y="13804"/>
                      <a:pt x="335" y="14259"/>
                    </a:cubicBezTo>
                    <a:cubicBezTo>
                      <a:pt x="484" y="14484"/>
                      <a:pt x="1705" y="14590"/>
                      <a:pt x="2952" y="14590"/>
                    </a:cubicBezTo>
                    <a:cubicBezTo>
                      <a:pt x="4242" y="14590"/>
                      <a:pt x="5560" y="14476"/>
                      <a:pt x="5745" y="14259"/>
                    </a:cubicBezTo>
                    <a:cubicBezTo>
                      <a:pt x="6080" y="13834"/>
                      <a:pt x="6080" y="733"/>
                      <a:pt x="5745" y="308"/>
                    </a:cubicBezTo>
                    <a:cubicBezTo>
                      <a:pt x="5566" y="99"/>
                      <a:pt x="4304"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5"/>
              <p:cNvSpPr/>
              <p:nvPr/>
            </p:nvSpPr>
            <p:spPr>
              <a:xfrm>
                <a:off x="2890288" y="2011944"/>
                <a:ext cx="7014" cy="481869"/>
              </a:xfrm>
              <a:custGeom>
                <a:rect b="b" l="l" r="r" t="t"/>
                <a:pathLst>
                  <a:path extrusionOk="0" h="27205" w="396">
                    <a:moveTo>
                      <a:pt x="1" y="0"/>
                    </a:moveTo>
                    <a:lnTo>
                      <a:pt x="1" y="27204"/>
                    </a:lnTo>
                    <a:lnTo>
                      <a:pt x="396" y="27204"/>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5"/>
              <p:cNvSpPr/>
              <p:nvPr/>
            </p:nvSpPr>
            <p:spPr>
              <a:xfrm>
                <a:off x="2840214" y="2161402"/>
                <a:ext cx="107692" cy="258036"/>
              </a:xfrm>
              <a:custGeom>
                <a:rect b="b" l="l" r="r" t="t"/>
                <a:pathLst>
                  <a:path extrusionOk="0" h="14568" w="6080">
                    <a:moveTo>
                      <a:pt x="3049" y="1"/>
                    </a:moveTo>
                    <a:cubicBezTo>
                      <a:pt x="1739" y="1"/>
                      <a:pt x="428" y="100"/>
                      <a:pt x="335" y="286"/>
                    </a:cubicBezTo>
                    <a:cubicBezTo>
                      <a:pt x="153" y="681"/>
                      <a:pt x="1" y="13781"/>
                      <a:pt x="335" y="14237"/>
                    </a:cubicBezTo>
                    <a:cubicBezTo>
                      <a:pt x="484" y="14461"/>
                      <a:pt x="1705" y="14568"/>
                      <a:pt x="2952" y="14568"/>
                    </a:cubicBezTo>
                    <a:cubicBezTo>
                      <a:pt x="4242" y="14568"/>
                      <a:pt x="5560" y="14454"/>
                      <a:pt x="5746" y="14237"/>
                    </a:cubicBezTo>
                    <a:cubicBezTo>
                      <a:pt x="6080" y="13812"/>
                      <a:pt x="6080" y="711"/>
                      <a:pt x="5746" y="286"/>
                    </a:cubicBezTo>
                    <a:cubicBezTo>
                      <a:pt x="5567" y="92"/>
                      <a:pt x="4308" y="1"/>
                      <a:pt x="3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5"/>
              <p:cNvSpPr/>
              <p:nvPr/>
            </p:nvSpPr>
            <p:spPr>
              <a:xfrm>
                <a:off x="1300980" y="1824581"/>
                <a:ext cx="6483" cy="599781"/>
              </a:xfrm>
              <a:custGeom>
                <a:rect b="b" l="l" r="r" t="t"/>
                <a:pathLst>
                  <a:path extrusionOk="0" h="33862" w="366">
                    <a:moveTo>
                      <a:pt x="0" y="1"/>
                    </a:moveTo>
                    <a:lnTo>
                      <a:pt x="0" y="33861"/>
                    </a:lnTo>
                    <a:lnTo>
                      <a:pt x="365" y="33861"/>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5"/>
              <p:cNvSpPr/>
              <p:nvPr/>
            </p:nvSpPr>
            <p:spPr>
              <a:xfrm>
                <a:off x="1249827" y="1883192"/>
                <a:ext cx="107692" cy="416191"/>
              </a:xfrm>
              <a:custGeom>
                <a:rect b="b" l="l" r="r" t="t"/>
                <a:pathLst>
                  <a:path extrusionOk="0" h="23497" w="6080">
                    <a:moveTo>
                      <a:pt x="3066" y="1"/>
                    </a:moveTo>
                    <a:cubicBezTo>
                      <a:pt x="1758" y="1"/>
                      <a:pt x="444" y="107"/>
                      <a:pt x="335" y="309"/>
                    </a:cubicBezTo>
                    <a:cubicBezTo>
                      <a:pt x="153" y="673"/>
                      <a:pt x="1" y="22741"/>
                      <a:pt x="335" y="23166"/>
                    </a:cubicBezTo>
                    <a:cubicBezTo>
                      <a:pt x="485" y="23390"/>
                      <a:pt x="1713" y="23497"/>
                      <a:pt x="2963" y="23497"/>
                    </a:cubicBezTo>
                    <a:cubicBezTo>
                      <a:pt x="4257" y="23497"/>
                      <a:pt x="5576" y="23382"/>
                      <a:pt x="5746" y="23166"/>
                    </a:cubicBezTo>
                    <a:cubicBezTo>
                      <a:pt x="6080" y="22771"/>
                      <a:pt x="6080" y="734"/>
                      <a:pt x="5746" y="309"/>
                    </a:cubicBezTo>
                    <a:cubicBezTo>
                      <a:pt x="5582" y="100"/>
                      <a:pt x="4327"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5"/>
              <p:cNvSpPr/>
              <p:nvPr/>
            </p:nvSpPr>
            <p:spPr>
              <a:xfrm>
                <a:off x="3502432" y="1771284"/>
                <a:ext cx="6483" cy="542162"/>
              </a:xfrm>
              <a:custGeom>
                <a:rect b="b" l="l" r="r" t="t"/>
                <a:pathLst>
                  <a:path extrusionOk="0" h="30609" w="366">
                    <a:moveTo>
                      <a:pt x="0" y="0"/>
                    </a:moveTo>
                    <a:lnTo>
                      <a:pt x="0" y="30609"/>
                    </a:lnTo>
                    <a:lnTo>
                      <a:pt x="365" y="3060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5"/>
              <p:cNvSpPr/>
              <p:nvPr/>
            </p:nvSpPr>
            <p:spPr>
              <a:xfrm>
                <a:off x="3451278" y="1830302"/>
                <a:ext cx="107692" cy="359050"/>
              </a:xfrm>
              <a:custGeom>
                <a:rect b="b" l="l" r="r" t="t"/>
                <a:pathLst>
                  <a:path extrusionOk="0" h="20271" w="6080">
                    <a:moveTo>
                      <a:pt x="3045" y="0"/>
                    </a:moveTo>
                    <a:cubicBezTo>
                      <a:pt x="1739" y="0"/>
                      <a:pt x="428" y="99"/>
                      <a:pt x="335" y="285"/>
                    </a:cubicBezTo>
                    <a:cubicBezTo>
                      <a:pt x="153" y="711"/>
                      <a:pt x="1" y="19495"/>
                      <a:pt x="335" y="19951"/>
                    </a:cubicBezTo>
                    <a:cubicBezTo>
                      <a:pt x="482" y="20171"/>
                      <a:pt x="1660" y="20271"/>
                      <a:pt x="2879" y="20271"/>
                    </a:cubicBezTo>
                    <a:cubicBezTo>
                      <a:pt x="4187" y="20271"/>
                      <a:pt x="5542" y="20156"/>
                      <a:pt x="5715" y="19951"/>
                    </a:cubicBezTo>
                    <a:cubicBezTo>
                      <a:pt x="6080" y="19526"/>
                      <a:pt x="6080" y="711"/>
                      <a:pt x="5715" y="285"/>
                    </a:cubicBezTo>
                    <a:cubicBezTo>
                      <a:pt x="5551" y="92"/>
                      <a:pt x="4300"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5"/>
              <p:cNvSpPr/>
              <p:nvPr/>
            </p:nvSpPr>
            <p:spPr>
              <a:xfrm>
                <a:off x="2401440" y="2521249"/>
                <a:ext cx="6465" cy="515239"/>
              </a:xfrm>
              <a:custGeom>
                <a:rect b="b" l="l" r="r" t="t"/>
                <a:pathLst>
                  <a:path extrusionOk="0" h="29089" w="365">
                    <a:moveTo>
                      <a:pt x="0" y="0"/>
                    </a:moveTo>
                    <a:lnTo>
                      <a:pt x="0" y="29089"/>
                    </a:lnTo>
                    <a:lnTo>
                      <a:pt x="365" y="2908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5"/>
              <p:cNvSpPr/>
              <p:nvPr/>
            </p:nvSpPr>
            <p:spPr>
              <a:xfrm>
                <a:off x="2350836" y="2579860"/>
                <a:ext cx="107692" cy="332747"/>
              </a:xfrm>
              <a:custGeom>
                <a:rect b="b" l="l" r="r" t="t"/>
                <a:pathLst>
                  <a:path extrusionOk="0" h="18786" w="6080">
                    <a:moveTo>
                      <a:pt x="3065" y="1"/>
                    </a:moveTo>
                    <a:cubicBezTo>
                      <a:pt x="1757" y="1"/>
                      <a:pt x="443" y="107"/>
                      <a:pt x="334" y="308"/>
                    </a:cubicBezTo>
                    <a:cubicBezTo>
                      <a:pt x="152" y="734"/>
                      <a:pt x="0" y="17999"/>
                      <a:pt x="334" y="18455"/>
                    </a:cubicBezTo>
                    <a:cubicBezTo>
                      <a:pt x="484" y="18679"/>
                      <a:pt x="1712" y="18785"/>
                      <a:pt x="2962" y="18785"/>
                    </a:cubicBezTo>
                    <a:cubicBezTo>
                      <a:pt x="4257" y="18785"/>
                      <a:pt x="5575" y="18671"/>
                      <a:pt x="5745" y="18455"/>
                    </a:cubicBezTo>
                    <a:cubicBezTo>
                      <a:pt x="6079" y="18059"/>
                      <a:pt x="6079" y="764"/>
                      <a:pt x="5745" y="308"/>
                    </a:cubicBezTo>
                    <a:cubicBezTo>
                      <a:pt x="5581" y="100"/>
                      <a:pt x="4326" y="1"/>
                      <a:pt x="3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5"/>
              <p:cNvSpPr/>
              <p:nvPr/>
            </p:nvSpPr>
            <p:spPr>
              <a:xfrm>
                <a:off x="3013035" y="1964014"/>
                <a:ext cx="7014" cy="338663"/>
              </a:xfrm>
              <a:custGeom>
                <a:rect b="b" l="l" r="r" t="t"/>
                <a:pathLst>
                  <a:path extrusionOk="0" h="19120" w="396">
                    <a:moveTo>
                      <a:pt x="1" y="1"/>
                    </a:moveTo>
                    <a:lnTo>
                      <a:pt x="1" y="19120"/>
                    </a:lnTo>
                    <a:lnTo>
                      <a:pt x="396" y="19120"/>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5"/>
              <p:cNvSpPr/>
              <p:nvPr/>
            </p:nvSpPr>
            <p:spPr>
              <a:xfrm>
                <a:off x="2961899" y="2001830"/>
                <a:ext cx="108223" cy="258248"/>
              </a:xfrm>
              <a:custGeom>
                <a:rect b="b" l="l" r="r" t="t"/>
                <a:pathLst>
                  <a:path extrusionOk="0" h="14580" w="6110">
                    <a:moveTo>
                      <a:pt x="3142" y="1"/>
                    </a:moveTo>
                    <a:cubicBezTo>
                      <a:pt x="1809" y="1"/>
                      <a:pt x="445" y="108"/>
                      <a:pt x="335" y="298"/>
                    </a:cubicBezTo>
                    <a:cubicBezTo>
                      <a:pt x="152" y="693"/>
                      <a:pt x="0" y="13793"/>
                      <a:pt x="335" y="14249"/>
                    </a:cubicBezTo>
                    <a:cubicBezTo>
                      <a:pt x="484" y="14473"/>
                      <a:pt x="1712" y="14580"/>
                      <a:pt x="2963" y="14580"/>
                    </a:cubicBezTo>
                    <a:cubicBezTo>
                      <a:pt x="4257" y="14580"/>
                      <a:pt x="5575" y="14466"/>
                      <a:pt x="5745" y="14249"/>
                    </a:cubicBezTo>
                    <a:cubicBezTo>
                      <a:pt x="6110" y="13824"/>
                      <a:pt x="6110" y="723"/>
                      <a:pt x="5745" y="298"/>
                    </a:cubicBezTo>
                    <a:cubicBezTo>
                      <a:pt x="5584" y="93"/>
                      <a:pt x="4376" y="1"/>
                      <a:pt x="3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5"/>
              <p:cNvSpPr/>
              <p:nvPr/>
            </p:nvSpPr>
            <p:spPr>
              <a:xfrm>
                <a:off x="1912044" y="2548172"/>
                <a:ext cx="7014" cy="338645"/>
              </a:xfrm>
              <a:custGeom>
                <a:rect b="b" l="l" r="r" t="t"/>
                <a:pathLst>
                  <a:path extrusionOk="0" h="19119" w="396">
                    <a:moveTo>
                      <a:pt x="1" y="0"/>
                    </a:moveTo>
                    <a:lnTo>
                      <a:pt x="1" y="19119"/>
                    </a:lnTo>
                    <a:lnTo>
                      <a:pt x="396" y="19119"/>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5"/>
              <p:cNvSpPr/>
              <p:nvPr/>
            </p:nvSpPr>
            <p:spPr>
              <a:xfrm>
                <a:off x="1861439" y="2585776"/>
                <a:ext cx="107692" cy="258461"/>
              </a:xfrm>
              <a:custGeom>
                <a:rect b="b" l="l" r="r" t="t"/>
                <a:pathLst>
                  <a:path extrusionOk="0" h="14592" w="6080">
                    <a:moveTo>
                      <a:pt x="3069" y="1"/>
                    </a:moveTo>
                    <a:cubicBezTo>
                      <a:pt x="1765" y="1"/>
                      <a:pt x="458" y="108"/>
                      <a:pt x="365" y="309"/>
                    </a:cubicBezTo>
                    <a:cubicBezTo>
                      <a:pt x="152" y="674"/>
                      <a:pt x="0" y="13804"/>
                      <a:pt x="365" y="14260"/>
                    </a:cubicBezTo>
                    <a:cubicBezTo>
                      <a:pt x="514" y="14484"/>
                      <a:pt x="1735" y="14591"/>
                      <a:pt x="2978" y="14591"/>
                    </a:cubicBezTo>
                    <a:cubicBezTo>
                      <a:pt x="4265" y="14591"/>
                      <a:pt x="5575" y="14477"/>
                      <a:pt x="5745" y="14260"/>
                    </a:cubicBezTo>
                    <a:cubicBezTo>
                      <a:pt x="6079" y="13835"/>
                      <a:pt x="6079" y="765"/>
                      <a:pt x="5745" y="309"/>
                    </a:cubicBezTo>
                    <a:cubicBezTo>
                      <a:pt x="5581" y="100"/>
                      <a:pt x="4326" y="1"/>
                      <a:pt x="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5"/>
              <p:cNvSpPr/>
              <p:nvPr/>
            </p:nvSpPr>
            <p:spPr>
              <a:xfrm>
                <a:off x="2279755" y="2427036"/>
                <a:ext cx="6483" cy="338645"/>
              </a:xfrm>
              <a:custGeom>
                <a:rect b="b" l="l" r="r" t="t"/>
                <a:pathLst>
                  <a:path extrusionOk="0" h="19119" w="366">
                    <a:moveTo>
                      <a:pt x="1" y="0"/>
                    </a:moveTo>
                    <a:lnTo>
                      <a:pt x="1" y="19119"/>
                    </a:lnTo>
                    <a:lnTo>
                      <a:pt x="366" y="19119"/>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5"/>
              <p:cNvSpPr/>
              <p:nvPr/>
            </p:nvSpPr>
            <p:spPr>
              <a:xfrm>
                <a:off x="2228620" y="2465596"/>
                <a:ext cx="107692" cy="258036"/>
              </a:xfrm>
              <a:custGeom>
                <a:rect b="b" l="l" r="r" t="t"/>
                <a:pathLst>
                  <a:path extrusionOk="0" h="14568" w="6080">
                    <a:moveTo>
                      <a:pt x="3044" y="0"/>
                    </a:moveTo>
                    <a:cubicBezTo>
                      <a:pt x="1738" y="0"/>
                      <a:pt x="428" y="99"/>
                      <a:pt x="335" y="285"/>
                    </a:cubicBezTo>
                    <a:cubicBezTo>
                      <a:pt x="152" y="680"/>
                      <a:pt x="0" y="13781"/>
                      <a:pt x="335" y="14237"/>
                    </a:cubicBezTo>
                    <a:cubicBezTo>
                      <a:pt x="484" y="14461"/>
                      <a:pt x="1705" y="14567"/>
                      <a:pt x="2948" y="14567"/>
                    </a:cubicBezTo>
                    <a:cubicBezTo>
                      <a:pt x="4234" y="14567"/>
                      <a:pt x="5545" y="14453"/>
                      <a:pt x="5715" y="14237"/>
                    </a:cubicBezTo>
                    <a:cubicBezTo>
                      <a:pt x="6079" y="13811"/>
                      <a:pt x="6079" y="711"/>
                      <a:pt x="5715" y="285"/>
                    </a:cubicBezTo>
                    <a:cubicBezTo>
                      <a:pt x="5551" y="92"/>
                      <a:pt x="4299"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5"/>
              <p:cNvSpPr/>
              <p:nvPr/>
            </p:nvSpPr>
            <p:spPr>
              <a:xfrm>
                <a:off x="1065174" y="2948722"/>
                <a:ext cx="360733" cy="792510"/>
              </a:xfrm>
              <a:custGeom>
                <a:rect b="b" l="l" r="r" t="t"/>
                <a:pathLst>
                  <a:path extrusionOk="0" h="44743" w="20366">
                    <a:moveTo>
                      <a:pt x="0" y="0"/>
                    </a:moveTo>
                    <a:lnTo>
                      <a:pt x="0" y="44743"/>
                    </a:lnTo>
                    <a:lnTo>
                      <a:pt x="20365" y="44743"/>
                    </a:lnTo>
                    <a:lnTo>
                      <a:pt x="203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5"/>
              <p:cNvSpPr/>
              <p:nvPr/>
            </p:nvSpPr>
            <p:spPr>
              <a:xfrm>
                <a:off x="1548637" y="3157075"/>
                <a:ext cx="366649" cy="584158"/>
              </a:xfrm>
              <a:custGeom>
                <a:rect b="b" l="l" r="r" t="t"/>
                <a:pathLst>
                  <a:path extrusionOk="0" h="32980" w="20700">
                    <a:moveTo>
                      <a:pt x="0" y="1"/>
                    </a:moveTo>
                    <a:lnTo>
                      <a:pt x="0" y="32980"/>
                    </a:lnTo>
                    <a:lnTo>
                      <a:pt x="20700" y="32980"/>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5"/>
              <p:cNvSpPr/>
              <p:nvPr/>
            </p:nvSpPr>
            <p:spPr>
              <a:xfrm>
                <a:off x="2037484" y="3527478"/>
                <a:ext cx="366666" cy="213754"/>
              </a:xfrm>
              <a:custGeom>
                <a:rect b="b" l="l" r="r" t="t"/>
                <a:pathLst>
                  <a:path extrusionOk="0" h="12068" w="20701">
                    <a:moveTo>
                      <a:pt x="1" y="1"/>
                    </a:moveTo>
                    <a:lnTo>
                      <a:pt x="1" y="12068"/>
                    </a:lnTo>
                    <a:lnTo>
                      <a:pt x="20700" y="12068"/>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5"/>
              <p:cNvSpPr/>
              <p:nvPr/>
            </p:nvSpPr>
            <p:spPr>
              <a:xfrm>
                <a:off x="3016277" y="3272294"/>
                <a:ext cx="367180" cy="468938"/>
              </a:xfrm>
              <a:custGeom>
                <a:rect b="b" l="l" r="r" t="t"/>
                <a:pathLst>
                  <a:path extrusionOk="0" h="26475" w="20730">
                    <a:moveTo>
                      <a:pt x="0" y="0"/>
                    </a:moveTo>
                    <a:lnTo>
                      <a:pt x="0" y="26475"/>
                    </a:lnTo>
                    <a:lnTo>
                      <a:pt x="20730" y="26475"/>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5"/>
              <p:cNvSpPr/>
              <p:nvPr/>
            </p:nvSpPr>
            <p:spPr>
              <a:xfrm>
                <a:off x="3499739" y="2705370"/>
                <a:ext cx="366649" cy="1035862"/>
              </a:xfrm>
              <a:custGeom>
                <a:rect b="b" l="l" r="r" t="t"/>
                <a:pathLst>
                  <a:path extrusionOk="0" h="58482" w="20700">
                    <a:moveTo>
                      <a:pt x="0" y="1"/>
                    </a:moveTo>
                    <a:lnTo>
                      <a:pt x="0" y="58482"/>
                    </a:lnTo>
                    <a:lnTo>
                      <a:pt x="20700" y="58482"/>
                    </a:lnTo>
                    <a:lnTo>
                      <a:pt x="20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5"/>
              <p:cNvSpPr/>
              <p:nvPr/>
            </p:nvSpPr>
            <p:spPr>
              <a:xfrm>
                <a:off x="2526880" y="2975645"/>
                <a:ext cx="367198" cy="765587"/>
              </a:xfrm>
              <a:custGeom>
                <a:rect b="b" l="l" r="r" t="t"/>
                <a:pathLst>
                  <a:path extrusionOk="0" h="43223" w="20731">
                    <a:moveTo>
                      <a:pt x="0" y="0"/>
                    </a:moveTo>
                    <a:lnTo>
                      <a:pt x="0" y="43223"/>
                    </a:lnTo>
                    <a:lnTo>
                      <a:pt x="20730" y="43223"/>
                    </a:lnTo>
                    <a:lnTo>
                      <a:pt x="20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5"/>
              <p:cNvSpPr/>
              <p:nvPr/>
            </p:nvSpPr>
            <p:spPr>
              <a:xfrm>
                <a:off x="1675688" y="1766502"/>
                <a:ext cx="362894" cy="304407"/>
              </a:xfrm>
              <a:custGeom>
                <a:rect b="b" l="l" r="r" t="t"/>
                <a:pathLst>
                  <a:path extrusionOk="0" h="17186" w="20488">
                    <a:moveTo>
                      <a:pt x="10498" y="1"/>
                    </a:moveTo>
                    <a:cubicBezTo>
                      <a:pt x="6617" y="1"/>
                      <a:pt x="2814" y="1947"/>
                      <a:pt x="1612" y="5954"/>
                    </a:cubicBezTo>
                    <a:cubicBezTo>
                      <a:pt x="1" y="11274"/>
                      <a:pt x="3891" y="16897"/>
                      <a:pt x="9423" y="17170"/>
                    </a:cubicBezTo>
                    <a:cubicBezTo>
                      <a:pt x="9627" y="17180"/>
                      <a:pt x="9833" y="17186"/>
                      <a:pt x="10040" y="17186"/>
                    </a:cubicBezTo>
                    <a:cubicBezTo>
                      <a:pt x="12914" y="17186"/>
                      <a:pt x="16006" y="16193"/>
                      <a:pt x="17934" y="14009"/>
                    </a:cubicBezTo>
                    <a:cubicBezTo>
                      <a:pt x="20001" y="11729"/>
                      <a:pt x="20488" y="8386"/>
                      <a:pt x="19454" y="5559"/>
                    </a:cubicBezTo>
                    <a:cubicBezTo>
                      <a:pt x="1890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5"/>
              <p:cNvSpPr/>
              <p:nvPr/>
            </p:nvSpPr>
            <p:spPr>
              <a:xfrm>
                <a:off x="1721457" y="1803255"/>
                <a:ext cx="275677" cy="231538"/>
              </a:xfrm>
              <a:custGeom>
                <a:rect b="b" l="l" r="r" t="t"/>
                <a:pathLst>
                  <a:path extrusionOk="0" h="13072" w="15564">
                    <a:moveTo>
                      <a:pt x="7987" y="0"/>
                    </a:moveTo>
                    <a:cubicBezTo>
                      <a:pt x="5023" y="0"/>
                      <a:pt x="2117" y="1474"/>
                      <a:pt x="1216" y="4518"/>
                    </a:cubicBezTo>
                    <a:cubicBezTo>
                      <a:pt x="0" y="8591"/>
                      <a:pt x="2979" y="12876"/>
                      <a:pt x="7204" y="13059"/>
                    </a:cubicBezTo>
                    <a:cubicBezTo>
                      <a:pt x="7368" y="13067"/>
                      <a:pt x="7533" y="13072"/>
                      <a:pt x="7699" y="13072"/>
                    </a:cubicBezTo>
                    <a:cubicBezTo>
                      <a:pt x="9875" y="13072"/>
                      <a:pt x="12208" y="12326"/>
                      <a:pt x="13648" y="10688"/>
                    </a:cubicBezTo>
                    <a:cubicBezTo>
                      <a:pt x="15168" y="8925"/>
                      <a:pt x="15563" y="6341"/>
                      <a:pt x="14803" y="4214"/>
                    </a:cubicBezTo>
                    <a:cubicBezTo>
                      <a:pt x="14347" y="2967"/>
                      <a:pt x="13527" y="1873"/>
                      <a:pt x="12372" y="1174"/>
                    </a:cubicBezTo>
                    <a:cubicBezTo>
                      <a:pt x="11075" y="396"/>
                      <a:pt x="9523" y="0"/>
                      <a:pt x="79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5"/>
              <p:cNvSpPr/>
              <p:nvPr/>
            </p:nvSpPr>
            <p:spPr>
              <a:xfrm>
                <a:off x="1893747" y="1802511"/>
                <a:ext cx="40934" cy="21007"/>
              </a:xfrm>
              <a:custGeom>
                <a:rect b="b" l="l" r="r" t="t"/>
                <a:pathLst>
                  <a:path extrusionOk="0" h="1186" w="2311">
                    <a:moveTo>
                      <a:pt x="91" y="0"/>
                    </a:moveTo>
                    <a:lnTo>
                      <a:pt x="0" y="395"/>
                    </a:lnTo>
                    <a:cubicBezTo>
                      <a:pt x="760" y="578"/>
                      <a:pt x="1520" y="851"/>
                      <a:pt x="2189" y="1186"/>
                    </a:cubicBezTo>
                    <a:lnTo>
                      <a:pt x="2310" y="851"/>
                    </a:lnTo>
                    <a:cubicBezTo>
                      <a:pt x="1641" y="456"/>
                      <a:pt x="882" y="152"/>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5"/>
              <p:cNvSpPr/>
              <p:nvPr/>
            </p:nvSpPr>
            <p:spPr>
              <a:xfrm>
                <a:off x="1958344" y="1838042"/>
                <a:ext cx="37161" cy="121153"/>
              </a:xfrm>
              <a:custGeom>
                <a:rect b="b" l="l" r="r" t="t"/>
                <a:pathLst>
                  <a:path extrusionOk="0" h="6840" w="2098">
                    <a:moveTo>
                      <a:pt x="274" y="0"/>
                    </a:moveTo>
                    <a:lnTo>
                      <a:pt x="1" y="274"/>
                    </a:lnTo>
                    <a:cubicBezTo>
                      <a:pt x="548" y="882"/>
                      <a:pt x="973" y="1581"/>
                      <a:pt x="1216" y="2341"/>
                    </a:cubicBezTo>
                    <a:cubicBezTo>
                      <a:pt x="1764" y="3739"/>
                      <a:pt x="1733" y="5320"/>
                      <a:pt x="1216" y="6748"/>
                    </a:cubicBezTo>
                    <a:lnTo>
                      <a:pt x="1581" y="6839"/>
                    </a:lnTo>
                    <a:cubicBezTo>
                      <a:pt x="2098" y="5380"/>
                      <a:pt x="2098" y="3648"/>
                      <a:pt x="1612" y="2189"/>
                    </a:cubicBezTo>
                    <a:cubicBezTo>
                      <a:pt x="1308" y="1338"/>
                      <a:pt x="85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5"/>
              <p:cNvSpPr/>
              <p:nvPr/>
            </p:nvSpPr>
            <p:spPr>
              <a:xfrm>
                <a:off x="1728454" y="1800350"/>
                <a:ext cx="250366" cy="237985"/>
              </a:xfrm>
              <a:custGeom>
                <a:rect b="b" l="l" r="r" t="t"/>
                <a:pathLst>
                  <a:path extrusionOk="0" h="13436" w="14135">
                    <a:moveTo>
                      <a:pt x="6870" y="1"/>
                    </a:moveTo>
                    <a:cubicBezTo>
                      <a:pt x="3739" y="244"/>
                      <a:pt x="1399" y="1976"/>
                      <a:pt x="609" y="4651"/>
                    </a:cubicBezTo>
                    <a:cubicBezTo>
                      <a:pt x="1" y="6657"/>
                      <a:pt x="335" y="8815"/>
                      <a:pt x="1581" y="10578"/>
                    </a:cubicBezTo>
                    <a:cubicBezTo>
                      <a:pt x="2797" y="12281"/>
                      <a:pt x="4682" y="13314"/>
                      <a:pt x="6718" y="13436"/>
                    </a:cubicBezTo>
                    <a:lnTo>
                      <a:pt x="7204" y="13436"/>
                    </a:lnTo>
                    <a:cubicBezTo>
                      <a:pt x="9697" y="13436"/>
                      <a:pt x="11977" y="12524"/>
                      <a:pt x="13375" y="11004"/>
                    </a:cubicBezTo>
                    <a:cubicBezTo>
                      <a:pt x="13679" y="10639"/>
                      <a:pt x="13891" y="10305"/>
                      <a:pt x="14135" y="9940"/>
                    </a:cubicBezTo>
                    <a:lnTo>
                      <a:pt x="13770" y="9727"/>
                    </a:lnTo>
                    <a:cubicBezTo>
                      <a:pt x="13557" y="10092"/>
                      <a:pt x="13314" y="10426"/>
                      <a:pt x="13071" y="10730"/>
                    </a:cubicBezTo>
                    <a:cubicBezTo>
                      <a:pt x="11701" y="12186"/>
                      <a:pt x="9555" y="13052"/>
                      <a:pt x="7185" y="13052"/>
                    </a:cubicBezTo>
                    <a:cubicBezTo>
                      <a:pt x="7030" y="13052"/>
                      <a:pt x="6874" y="13048"/>
                      <a:pt x="6718" y="13040"/>
                    </a:cubicBezTo>
                    <a:cubicBezTo>
                      <a:pt x="4803" y="12980"/>
                      <a:pt x="3040" y="11977"/>
                      <a:pt x="1885" y="10335"/>
                    </a:cubicBezTo>
                    <a:cubicBezTo>
                      <a:pt x="700" y="8724"/>
                      <a:pt x="365" y="6657"/>
                      <a:pt x="943" y="4773"/>
                    </a:cubicBezTo>
                    <a:cubicBezTo>
                      <a:pt x="1703" y="2250"/>
                      <a:pt x="3952" y="609"/>
                      <a:pt x="6900" y="396"/>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5"/>
              <p:cNvSpPr/>
              <p:nvPr/>
            </p:nvSpPr>
            <p:spPr>
              <a:xfrm>
                <a:off x="1817282" y="1832126"/>
                <a:ext cx="87234" cy="176594"/>
              </a:xfrm>
              <a:custGeom>
                <a:rect b="b" l="l" r="r" t="t"/>
                <a:pathLst>
                  <a:path extrusionOk="0" h="9970" w="4925">
                    <a:moveTo>
                      <a:pt x="2433" y="0"/>
                    </a:moveTo>
                    <a:cubicBezTo>
                      <a:pt x="2068" y="0"/>
                      <a:pt x="1885" y="91"/>
                      <a:pt x="1825" y="274"/>
                    </a:cubicBezTo>
                    <a:cubicBezTo>
                      <a:pt x="1794" y="395"/>
                      <a:pt x="1733" y="578"/>
                      <a:pt x="1733" y="851"/>
                    </a:cubicBezTo>
                    <a:lnTo>
                      <a:pt x="1733" y="1489"/>
                    </a:lnTo>
                    <a:cubicBezTo>
                      <a:pt x="1247" y="1611"/>
                      <a:pt x="822" y="1824"/>
                      <a:pt x="518" y="2219"/>
                    </a:cubicBezTo>
                    <a:cubicBezTo>
                      <a:pt x="214" y="2584"/>
                      <a:pt x="62" y="3009"/>
                      <a:pt x="62" y="3465"/>
                    </a:cubicBezTo>
                    <a:cubicBezTo>
                      <a:pt x="62" y="3921"/>
                      <a:pt x="183" y="4286"/>
                      <a:pt x="426" y="4590"/>
                    </a:cubicBezTo>
                    <a:cubicBezTo>
                      <a:pt x="639" y="4894"/>
                      <a:pt x="913" y="5137"/>
                      <a:pt x="1217" y="5258"/>
                    </a:cubicBezTo>
                    <a:cubicBezTo>
                      <a:pt x="1551" y="5350"/>
                      <a:pt x="1855" y="5471"/>
                      <a:pt x="2159" y="5562"/>
                    </a:cubicBezTo>
                    <a:cubicBezTo>
                      <a:pt x="2463" y="5623"/>
                      <a:pt x="2737" y="5745"/>
                      <a:pt x="2949" y="5806"/>
                    </a:cubicBezTo>
                    <a:cubicBezTo>
                      <a:pt x="3192" y="5897"/>
                      <a:pt x="3314" y="6018"/>
                      <a:pt x="3314" y="6201"/>
                    </a:cubicBezTo>
                    <a:cubicBezTo>
                      <a:pt x="3314" y="6687"/>
                      <a:pt x="3010" y="6930"/>
                      <a:pt x="2433" y="6930"/>
                    </a:cubicBezTo>
                    <a:cubicBezTo>
                      <a:pt x="2129" y="6930"/>
                      <a:pt x="1825" y="6778"/>
                      <a:pt x="1581" y="6474"/>
                    </a:cubicBezTo>
                    <a:cubicBezTo>
                      <a:pt x="1278" y="6170"/>
                      <a:pt x="1065" y="6018"/>
                      <a:pt x="882" y="6018"/>
                    </a:cubicBezTo>
                    <a:cubicBezTo>
                      <a:pt x="670" y="6018"/>
                      <a:pt x="518" y="6079"/>
                      <a:pt x="366" y="6231"/>
                    </a:cubicBezTo>
                    <a:cubicBezTo>
                      <a:pt x="122" y="6474"/>
                      <a:pt x="1" y="6687"/>
                      <a:pt x="1" y="6839"/>
                    </a:cubicBezTo>
                    <a:cubicBezTo>
                      <a:pt x="1" y="6991"/>
                      <a:pt x="62" y="7143"/>
                      <a:pt x="214" y="7386"/>
                    </a:cubicBezTo>
                    <a:lnTo>
                      <a:pt x="366" y="7569"/>
                    </a:lnTo>
                    <a:cubicBezTo>
                      <a:pt x="487" y="7690"/>
                      <a:pt x="639" y="7842"/>
                      <a:pt x="913" y="7994"/>
                    </a:cubicBezTo>
                    <a:cubicBezTo>
                      <a:pt x="1186" y="8146"/>
                      <a:pt x="1490" y="8237"/>
                      <a:pt x="1794" y="8328"/>
                    </a:cubicBezTo>
                    <a:lnTo>
                      <a:pt x="1794" y="9058"/>
                    </a:lnTo>
                    <a:cubicBezTo>
                      <a:pt x="1794" y="9301"/>
                      <a:pt x="1825" y="9544"/>
                      <a:pt x="1855" y="9666"/>
                    </a:cubicBezTo>
                    <a:cubicBezTo>
                      <a:pt x="1885" y="9757"/>
                      <a:pt x="1946" y="9848"/>
                      <a:pt x="2037" y="9879"/>
                    </a:cubicBezTo>
                    <a:cubicBezTo>
                      <a:pt x="2129" y="9909"/>
                      <a:pt x="2281" y="9970"/>
                      <a:pt x="2433" y="9970"/>
                    </a:cubicBezTo>
                    <a:cubicBezTo>
                      <a:pt x="2585" y="9970"/>
                      <a:pt x="2706" y="9909"/>
                      <a:pt x="2797" y="9879"/>
                    </a:cubicBezTo>
                    <a:cubicBezTo>
                      <a:pt x="2919" y="9848"/>
                      <a:pt x="3010" y="9757"/>
                      <a:pt x="3040" y="9666"/>
                    </a:cubicBezTo>
                    <a:cubicBezTo>
                      <a:pt x="3071" y="9544"/>
                      <a:pt x="3101" y="9362"/>
                      <a:pt x="3101" y="9088"/>
                    </a:cubicBezTo>
                    <a:lnTo>
                      <a:pt x="3101" y="8328"/>
                    </a:lnTo>
                    <a:cubicBezTo>
                      <a:pt x="3648" y="8207"/>
                      <a:pt x="4074" y="7994"/>
                      <a:pt x="4408" y="7599"/>
                    </a:cubicBezTo>
                    <a:cubicBezTo>
                      <a:pt x="4743" y="7234"/>
                      <a:pt x="4925" y="6717"/>
                      <a:pt x="4925" y="6110"/>
                    </a:cubicBezTo>
                    <a:cubicBezTo>
                      <a:pt x="4925" y="5714"/>
                      <a:pt x="4864" y="5350"/>
                      <a:pt x="4743" y="5289"/>
                    </a:cubicBezTo>
                    <a:cubicBezTo>
                      <a:pt x="4560" y="5015"/>
                      <a:pt x="4378" y="4833"/>
                      <a:pt x="4135" y="4711"/>
                    </a:cubicBezTo>
                    <a:cubicBezTo>
                      <a:pt x="3922" y="4590"/>
                      <a:pt x="3648" y="4499"/>
                      <a:pt x="3375" y="4407"/>
                    </a:cubicBezTo>
                    <a:cubicBezTo>
                      <a:pt x="3101" y="4286"/>
                      <a:pt x="2858" y="4255"/>
                      <a:pt x="2615" y="4225"/>
                    </a:cubicBezTo>
                    <a:cubicBezTo>
                      <a:pt x="2341" y="4195"/>
                      <a:pt x="2159" y="4103"/>
                      <a:pt x="2007" y="3982"/>
                    </a:cubicBezTo>
                    <a:cubicBezTo>
                      <a:pt x="1855" y="3891"/>
                      <a:pt x="1794" y="3769"/>
                      <a:pt x="1794" y="3587"/>
                    </a:cubicBezTo>
                    <a:cubicBezTo>
                      <a:pt x="1794" y="3374"/>
                      <a:pt x="1855" y="3283"/>
                      <a:pt x="1977" y="3161"/>
                    </a:cubicBezTo>
                    <a:cubicBezTo>
                      <a:pt x="2098" y="3040"/>
                      <a:pt x="2281" y="3009"/>
                      <a:pt x="2463" y="3009"/>
                    </a:cubicBezTo>
                    <a:cubicBezTo>
                      <a:pt x="2645" y="3009"/>
                      <a:pt x="2858" y="3040"/>
                      <a:pt x="2949" y="3131"/>
                    </a:cubicBezTo>
                    <a:cubicBezTo>
                      <a:pt x="3010" y="3161"/>
                      <a:pt x="3071" y="3192"/>
                      <a:pt x="3101" y="3222"/>
                    </a:cubicBezTo>
                    <a:cubicBezTo>
                      <a:pt x="3162" y="3313"/>
                      <a:pt x="3223" y="3344"/>
                      <a:pt x="3344" y="3435"/>
                    </a:cubicBezTo>
                    <a:cubicBezTo>
                      <a:pt x="3405" y="3496"/>
                      <a:pt x="3527" y="3526"/>
                      <a:pt x="3679" y="3526"/>
                    </a:cubicBezTo>
                    <a:cubicBezTo>
                      <a:pt x="3922" y="3526"/>
                      <a:pt x="4104" y="3374"/>
                      <a:pt x="4287" y="3131"/>
                    </a:cubicBezTo>
                    <a:cubicBezTo>
                      <a:pt x="4469" y="2857"/>
                      <a:pt x="4560" y="2675"/>
                      <a:pt x="4560" y="2553"/>
                    </a:cubicBezTo>
                    <a:cubicBezTo>
                      <a:pt x="4560" y="2432"/>
                      <a:pt x="4439" y="2280"/>
                      <a:pt x="4256" y="2097"/>
                    </a:cubicBezTo>
                    <a:lnTo>
                      <a:pt x="4226" y="2067"/>
                    </a:lnTo>
                    <a:lnTo>
                      <a:pt x="4104" y="1976"/>
                    </a:lnTo>
                    <a:cubicBezTo>
                      <a:pt x="4013" y="1915"/>
                      <a:pt x="3922" y="1824"/>
                      <a:pt x="3709" y="1763"/>
                    </a:cubicBezTo>
                    <a:cubicBezTo>
                      <a:pt x="3527" y="1672"/>
                      <a:pt x="3344" y="1611"/>
                      <a:pt x="3101" y="1550"/>
                    </a:cubicBezTo>
                    <a:lnTo>
                      <a:pt x="3101" y="912"/>
                    </a:lnTo>
                    <a:cubicBezTo>
                      <a:pt x="3101" y="730"/>
                      <a:pt x="3071" y="578"/>
                      <a:pt x="3071" y="456"/>
                    </a:cubicBezTo>
                    <a:cubicBezTo>
                      <a:pt x="3040" y="334"/>
                      <a:pt x="3010" y="243"/>
                      <a:pt x="2888" y="152"/>
                    </a:cubicBezTo>
                    <a:cubicBezTo>
                      <a:pt x="2797" y="30"/>
                      <a:pt x="2645"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5"/>
              <p:cNvSpPr/>
              <p:nvPr/>
            </p:nvSpPr>
            <p:spPr>
              <a:xfrm>
                <a:off x="2032648" y="2901111"/>
                <a:ext cx="362876" cy="304177"/>
              </a:xfrm>
              <a:custGeom>
                <a:rect b="b" l="l" r="r" t="t"/>
                <a:pathLst>
                  <a:path extrusionOk="0" h="17173" w="20487">
                    <a:moveTo>
                      <a:pt x="10489" y="1"/>
                    </a:moveTo>
                    <a:cubicBezTo>
                      <a:pt x="6599" y="1"/>
                      <a:pt x="2783" y="1934"/>
                      <a:pt x="1581" y="5941"/>
                    </a:cubicBezTo>
                    <a:cubicBezTo>
                      <a:pt x="0" y="11260"/>
                      <a:pt x="3860" y="16883"/>
                      <a:pt x="9423" y="17157"/>
                    </a:cubicBezTo>
                    <a:cubicBezTo>
                      <a:pt x="9632" y="17167"/>
                      <a:pt x="9842" y="17172"/>
                      <a:pt x="10054" y="17172"/>
                    </a:cubicBezTo>
                    <a:cubicBezTo>
                      <a:pt x="12920" y="17172"/>
                      <a:pt x="15980" y="16204"/>
                      <a:pt x="17934" y="13996"/>
                    </a:cubicBezTo>
                    <a:cubicBezTo>
                      <a:pt x="19970" y="11746"/>
                      <a:pt x="20487" y="8372"/>
                      <a:pt x="19453" y="5576"/>
                    </a:cubicBezTo>
                    <a:cubicBezTo>
                      <a:pt x="18876" y="3935"/>
                      <a:pt x="17782" y="2506"/>
                      <a:pt x="16231" y="1533"/>
                    </a:cubicBezTo>
                    <a:cubicBezTo>
                      <a:pt x="14532" y="518"/>
                      <a:pt x="12500" y="1"/>
                      <a:pt x="10489" y="1"/>
                    </a:cubicBezTo>
                    <a:close/>
                  </a:path>
                </a:pathLst>
              </a:custGeom>
              <a:solidFill>
                <a:schemeClr val="accent6"/>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5"/>
              <p:cNvSpPr/>
              <p:nvPr/>
            </p:nvSpPr>
            <p:spPr>
              <a:xfrm>
                <a:off x="2078400" y="2938042"/>
                <a:ext cx="275128" cy="231662"/>
              </a:xfrm>
              <a:custGeom>
                <a:rect b="b" l="l" r="r" t="t"/>
                <a:pathLst>
                  <a:path extrusionOk="0" h="13079" w="15533">
                    <a:moveTo>
                      <a:pt x="7945" y="0"/>
                    </a:moveTo>
                    <a:cubicBezTo>
                      <a:pt x="4997" y="0"/>
                      <a:pt x="2116" y="1468"/>
                      <a:pt x="1217" y="4524"/>
                    </a:cubicBezTo>
                    <a:cubicBezTo>
                      <a:pt x="1" y="8567"/>
                      <a:pt x="2949" y="12883"/>
                      <a:pt x="7174" y="13066"/>
                    </a:cubicBezTo>
                    <a:cubicBezTo>
                      <a:pt x="7338" y="13074"/>
                      <a:pt x="7503" y="13079"/>
                      <a:pt x="7669" y="13079"/>
                    </a:cubicBezTo>
                    <a:cubicBezTo>
                      <a:pt x="9845" y="13079"/>
                      <a:pt x="12180" y="12331"/>
                      <a:pt x="13648" y="10664"/>
                    </a:cubicBezTo>
                    <a:cubicBezTo>
                      <a:pt x="15168" y="8901"/>
                      <a:pt x="15533" y="6379"/>
                      <a:pt x="14773" y="4221"/>
                    </a:cubicBezTo>
                    <a:cubicBezTo>
                      <a:pt x="14317" y="2944"/>
                      <a:pt x="13527" y="1850"/>
                      <a:pt x="12341" y="1181"/>
                    </a:cubicBezTo>
                    <a:cubicBezTo>
                      <a:pt x="11039" y="400"/>
                      <a:pt x="9483" y="0"/>
                      <a:pt x="79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5"/>
              <p:cNvSpPr/>
              <p:nvPr/>
            </p:nvSpPr>
            <p:spPr>
              <a:xfrm>
                <a:off x="2250689" y="2937422"/>
                <a:ext cx="40934" cy="20476"/>
              </a:xfrm>
              <a:custGeom>
                <a:rect b="b" l="l" r="r" t="t"/>
                <a:pathLst>
                  <a:path extrusionOk="0" h="1156" w="2311">
                    <a:moveTo>
                      <a:pt x="61" y="0"/>
                    </a:moveTo>
                    <a:lnTo>
                      <a:pt x="0" y="365"/>
                    </a:lnTo>
                    <a:cubicBezTo>
                      <a:pt x="760" y="547"/>
                      <a:pt x="1520" y="821"/>
                      <a:pt x="2159" y="1155"/>
                    </a:cubicBezTo>
                    <a:lnTo>
                      <a:pt x="2311" y="821"/>
                    </a:lnTo>
                    <a:cubicBezTo>
                      <a:pt x="1642" y="426"/>
                      <a:pt x="882" y="152"/>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5"/>
              <p:cNvSpPr/>
              <p:nvPr/>
            </p:nvSpPr>
            <p:spPr>
              <a:xfrm>
                <a:off x="2315287" y="2972953"/>
                <a:ext cx="37179" cy="121153"/>
              </a:xfrm>
              <a:custGeom>
                <a:rect b="b" l="l" r="r" t="t"/>
                <a:pathLst>
                  <a:path extrusionOk="0" h="6840" w="2099">
                    <a:moveTo>
                      <a:pt x="274" y="0"/>
                    </a:moveTo>
                    <a:lnTo>
                      <a:pt x="1" y="274"/>
                    </a:lnTo>
                    <a:cubicBezTo>
                      <a:pt x="518" y="851"/>
                      <a:pt x="943" y="1550"/>
                      <a:pt x="1217" y="2310"/>
                    </a:cubicBezTo>
                    <a:cubicBezTo>
                      <a:pt x="1733" y="3709"/>
                      <a:pt x="1703" y="5319"/>
                      <a:pt x="1217" y="6718"/>
                    </a:cubicBezTo>
                    <a:lnTo>
                      <a:pt x="1551" y="6839"/>
                    </a:lnTo>
                    <a:cubicBezTo>
                      <a:pt x="2098" y="5380"/>
                      <a:pt x="2098" y="3678"/>
                      <a:pt x="1581" y="2158"/>
                    </a:cubicBezTo>
                    <a:cubicBezTo>
                      <a:pt x="1278" y="1338"/>
                      <a:pt x="822" y="608"/>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5"/>
              <p:cNvSpPr/>
              <p:nvPr/>
            </p:nvSpPr>
            <p:spPr>
              <a:xfrm>
                <a:off x="2084865" y="2935261"/>
                <a:ext cx="250366" cy="237454"/>
              </a:xfrm>
              <a:custGeom>
                <a:rect b="b" l="l" r="r" t="t"/>
                <a:pathLst>
                  <a:path extrusionOk="0" h="13406" w="14135">
                    <a:moveTo>
                      <a:pt x="6870" y="1"/>
                    </a:moveTo>
                    <a:cubicBezTo>
                      <a:pt x="3770" y="213"/>
                      <a:pt x="1399" y="1976"/>
                      <a:pt x="608" y="4621"/>
                    </a:cubicBezTo>
                    <a:cubicBezTo>
                      <a:pt x="1" y="6657"/>
                      <a:pt x="335" y="8815"/>
                      <a:pt x="1612" y="10548"/>
                    </a:cubicBezTo>
                    <a:cubicBezTo>
                      <a:pt x="2827" y="12280"/>
                      <a:pt x="4681" y="13283"/>
                      <a:pt x="6748" y="13405"/>
                    </a:cubicBezTo>
                    <a:lnTo>
                      <a:pt x="7235" y="13405"/>
                    </a:lnTo>
                    <a:cubicBezTo>
                      <a:pt x="9697" y="13405"/>
                      <a:pt x="11976" y="12524"/>
                      <a:pt x="13375" y="10973"/>
                    </a:cubicBezTo>
                    <a:cubicBezTo>
                      <a:pt x="13679" y="10639"/>
                      <a:pt x="13922" y="10274"/>
                      <a:pt x="14135" y="9910"/>
                    </a:cubicBezTo>
                    <a:lnTo>
                      <a:pt x="13800" y="9727"/>
                    </a:lnTo>
                    <a:cubicBezTo>
                      <a:pt x="13587" y="10062"/>
                      <a:pt x="13344" y="10396"/>
                      <a:pt x="13071" y="10700"/>
                    </a:cubicBezTo>
                    <a:cubicBezTo>
                      <a:pt x="11712" y="12203"/>
                      <a:pt x="9500" y="13047"/>
                      <a:pt x="7115" y="13047"/>
                    </a:cubicBezTo>
                    <a:cubicBezTo>
                      <a:pt x="6994" y="13047"/>
                      <a:pt x="6871" y="13045"/>
                      <a:pt x="6748" y="13040"/>
                    </a:cubicBezTo>
                    <a:cubicBezTo>
                      <a:pt x="4833" y="12949"/>
                      <a:pt x="3040" y="11976"/>
                      <a:pt x="1915" y="10335"/>
                    </a:cubicBezTo>
                    <a:cubicBezTo>
                      <a:pt x="730" y="8694"/>
                      <a:pt x="396" y="6657"/>
                      <a:pt x="973" y="4742"/>
                    </a:cubicBezTo>
                    <a:cubicBezTo>
                      <a:pt x="1733" y="2219"/>
                      <a:pt x="3952" y="608"/>
                      <a:pt x="693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5"/>
              <p:cNvSpPr/>
              <p:nvPr/>
            </p:nvSpPr>
            <p:spPr>
              <a:xfrm>
                <a:off x="2173693" y="2965957"/>
                <a:ext cx="87783" cy="176594"/>
              </a:xfrm>
              <a:custGeom>
                <a:rect b="b" l="l" r="r" t="t"/>
                <a:pathLst>
                  <a:path extrusionOk="0" h="9970" w="4956">
                    <a:moveTo>
                      <a:pt x="2433" y="0"/>
                    </a:moveTo>
                    <a:cubicBezTo>
                      <a:pt x="2098" y="0"/>
                      <a:pt x="1916" y="91"/>
                      <a:pt x="1825" y="274"/>
                    </a:cubicBezTo>
                    <a:cubicBezTo>
                      <a:pt x="1794" y="395"/>
                      <a:pt x="1764" y="578"/>
                      <a:pt x="1764" y="851"/>
                    </a:cubicBezTo>
                    <a:lnTo>
                      <a:pt x="1764" y="1490"/>
                    </a:lnTo>
                    <a:cubicBezTo>
                      <a:pt x="1277" y="1611"/>
                      <a:pt x="852" y="1824"/>
                      <a:pt x="548" y="2219"/>
                    </a:cubicBezTo>
                    <a:cubicBezTo>
                      <a:pt x="244" y="2584"/>
                      <a:pt x="92" y="3009"/>
                      <a:pt x="92" y="3465"/>
                    </a:cubicBezTo>
                    <a:cubicBezTo>
                      <a:pt x="92" y="3921"/>
                      <a:pt x="183" y="4286"/>
                      <a:pt x="426" y="4620"/>
                    </a:cubicBezTo>
                    <a:cubicBezTo>
                      <a:pt x="670" y="4924"/>
                      <a:pt x="913" y="5137"/>
                      <a:pt x="1217" y="5259"/>
                    </a:cubicBezTo>
                    <a:cubicBezTo>
                      <a:pt x="1581" y="5380"/>
                      <a:pt x="1885" y="5471"/>
                      <a:pt x="2189" y="5563"/>
                    </a:cubicBezTo>
                    <a:cubicBezTo>
                      <a:pt x="2493" y="5623"/>
                      <a:pt x="2736" y="5745"/>
                      <a:pt x="2980" y="5806"/>
                    </a:cubicBezTo>
                    <a:cubicBezTo>
                      <a:pt x="3192" y="5897"/>
                      <a:pt x="3314" y="6018"/>
                      <a:pt x="3314" y="6201"/>
                    </a:cubicBezTo>
                    <a:cubicBezTo>
                      <a:pt x="3314" y="6687"/>
                      <a:pt x="3010" y="6930"/>
                      <a:pt x="2433" y="6930"/>
                    </a:cubicBezTo>
                    <a:cubicBezTo>
                      <a:pt x="2129" y="6930"/>
                      <a:pt x="1825" y="6778"/>
                      <a:pt x="1612" y="6474"/>
                    </a:cubicBezTo>
                    <a:cubicBezTo>
                      <a:pt x="1308" y="6170"/>
                      <a:pt x="1065" y="6018"/>
                      <a:pt x="882" y="6018"/>
                    </a:cubicBezTo>
                    <a:cubicBezTo>
                      <a:pt x="700" y="6018"/>
                      <a:pt x="548" y="6079"/>
                      <a:pt x="396" y="6231"/>
                    </a:cubicBezTo>
                    <a:cubicBezTo>
                      <a:pt x="122" y="6474"/>
                      <a:pt x="1" y="6687"/>
                      <a:pt x="1" y="6839"/>
                    </a:cubicBezTo>
                    <a:cubicBezTo>
                      <a:pt x="1" y="6991"/>
                      <a:pt x="92" y="7143"/>
                      <a:pt x="244" y="7386"/>
                    </a:cubicBezTo>
                    <a:lnTo>
                      <a:pt x="396" y="7569"/>
                    </a:lnTo>
                    <a:cubicBezTo>
                      <a:pt x="518" y="7690"/>
                      <a:pt x="670" y="7842"/>
                      <a:pt x="913" y="7994"/>
                    </a:cubicBezTo>
                    <a:cubicBezTo>
                      <a:pt x="1186" y="8146"/>
                      <a:pt x="1490" y="8268"/>
                      <a:pt x="1794" y="8329"/>
                    </a:cubicBezTo>
                    <a:lnTo>
                      <a:pt x="1794" y="9058"/>
                    </a:lnTo>
                    <a:cubicBezTo>
                      <a:pt x="1794" y="9332"/>
                      <a:pt x="1825" y="9544"/>
                      <a:pt x="1885" y="9666"/>
                    </a:cubicBezTo>
                    <a:cubicBezTo>
                      <a:pt x="1916" y="9788"/>
                      <a:pt x="1946" y="9848"/>
                      <a:pt x="2068" y="9879"/>
                    </a:cubicBezTo>
                    <a:cubicBezTo>
                      <a:pt x="2129" y="9939"/>
                      <a:pt x="2281" y="9970"/>
                      <a:pt x="2433" y="9970"/>
                    </a:cubicBezTo>
                    <a:cubicBezTo>
                      <a:pt x="2584" y="9970"/>
                      <a:pt x="2706" y="9939"/>
                      <a:pt x="2828" y="9879"/>
                    </a:cubicBezTo>
                    <a:cubicBezTo>
                      <a:pt x="2949" y="9848"/>
                      <a:pt x="3010" y="9788"/>
                      <a:pt x="3040" y="9666"/>
                    </a:cubicBezTo>
                    <a:cubicBezTo>
                      <a:pt x="3101" y="9544"/>
                      <a:pt x="3132" y="9362"/>
                      <a:pt x="3132" y="9088"/>
                    </a:cubicBezTo>
                    <a:lnTo>
                      <a:pt x="3132" y="8329"/>
                    </a:lnTo>
                    <a:cubicBezTo>
                      <a:pt x="3648" y="8207"/>
                      <a:pt x="4074" y="7994"/>
                      <a:pt x="4408" y="7599"/>
                    </a:cubicBezTo>
                    <a:cubicBezTo>
                      <a:pt x="4773" y="7265"/>
                      <a:pt x="4955" y="6778"/>
                      <a:pt x="4955" y="6170"/>
                    </a:cubicBezTo>
                    <a:cubicBezTo>
                      <a:pt x="4955" y="5745"/>
                      <a:pt x="4864" y="5411"/>
                      <a:pt x="4773" y="5289"/>
                    </a:cubicBezTo>
                    <a:cubicBezTo>
                      <a:pt x="4560" y="5015"/>
                      <a:pt x="4378" y="4833"/>
                      <a:pt x="4165" y="4711"/>
                    </a:cubicBezTo>
                    <a:cubicBezTo>
                      <a:pt x="3922" y="4620"/>
                      <a:pt x="3648" y="4499"/>
                      <a:pt x="3405" y="4407"/>
                    </a:cubicBezTo>
                    <a:cubicBezTo>
                      <a:pt x="3132" y="4316"/>
                      <a:pt x="2858" y="4256"/>
                      <a:pt x="2645" y="4225"/>
                    </a:cubicBezTo>
                    <a:cubicBezTo>
                      <a:pt x="2372" y="4195"/>
                      <a:pt x="2189" y="4104"/>
                      <a:pt x="2037" y="4012"/>
                    </a:cubicBezTo>
                    <a:cubicBezTo>
                      <a:pt x="1885" y="3891"/>
                      <a:pt x="1794" y="3769"/>
                      <a:pt x="1794" y="3587"/>
                    </a:cubicBezTo>
                    <a:cubicBezTo>
                      <a:pt x="1794" y="3404"/>
                      <a:pt x="1885" y="3283"/>
                      <a:pt x="1977" y="3161"/>
                    </a:cubicBezTo>
                    <a:cubicBezTo>
                      <a:pt x="2098" y="3040"/>
                      <a:pt x="2281" y="3009"/>
                      <a:pt x="2493" y="3009"/>
                    </a:cubicBezTo>
                    <a:cubicBezTo>
                      <a:pt x="2676" y="3009"/>
                      <a:pt x="2858" y="3040"/>
                      <a:pt x="2980" y="3131"/>
                    </a:cubicBezTo>
                    <a:cubicBezTo>
                      <a:pt x="3010" y="3161"/>
                      <a:pt x="3101" y="3192"/>
                      <a:pt x="3132" y="3252"/>
                    </a:cubicBezTo>
                    <a:cubicBezTo>
                      <a:pt x="3162" y="3313"/>
                      <a:pt x="3253" y="3344"/>
                      <a:pt x="3344" y="3435"/>
                    </a:cubicBezTo>
                    <a:cubicBezTo>
                      <a:pt x="3436" y="3496"/>
                      <a:pt x="3557" y="3556"/>
                      <a:pt x="3709" y="3556"/>
                    </a:cubicBezTo>
                    <a:cubicBezTo>
                      <a:pt x="3922" y="3556"/>
                      <a:pt x="4104" y="3404"/>
                      <a:pt x="4317" y="3131"/>
                    </a:cubicBezTo>
                    <a:cubicBezTo>
                      <a:pt x="4499" y="2857"/>
                      <a:pt x="4560" y="2675"/>
                      <a:pt x="4560" y="2553"/>
                    </a:cubicBezTo>
                    <a:cubicBezTo>
                      <a:pt x="4560" y="2432"/>
                      <a:pt x="4469" y="2280"/>
                      <a:pt x="4256" y="2097"/>
                    </a:cubicBezTo>
                    <a:lnTo>
                      <a:pt x="4226" y="2067"/>
                    </a:lnTo>
                    <a:lnTo>
                      <a:pt x="4104" y="1976"/>
                    </a:lnTo>
                    <a:cubicBezTo>
                      <a:pt x="4043" y="1915"/>
                      <a:pt x="3922" y="1824"/>
                      <a:pt x="3740" y="1763"/>
                    </a:cubicBezTo>
                    <a:cubicBezTo>
                      <a:pt x="3557" y="1672"/>
                      <a:pt x="3344" y="1611"/>
                      <a:pt x="3132" y="1581"/>
                    </a:cubicBezTo>
                    <a:lnTo>
                      <a:pt x="3132" y="912"/>
                    </a:lnTo>
                    <a:cubicBezTo>
                      <a:pt x="3132" y="730"/>
                      <a:pt x="3101" y="578"/>
                      <a:pt x="3101" y="456"/>
                    </a:cubicBezTo>
                    <a:cubicBezTo>
                      <a:pt x="3040" y="365"/>
                      <a:pt x="3010" y="243"/>
                      <a:pt x="2888" y="152"/>
                    </a:cubicBezTo>
                    <a:cubicBezTo>
                      <a:pt x="2828" y="61"/>
                      <a:pt x="2676" y="0"/>
                      <a:pt x="2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5"/>
              <p:cNvSpPr/>
              <p:nvPr/>
            </p:nvSpPr>
            <p:spPr>
              <a:xfrm>
                <a:off x="2216770" y="2808209"/>
                <a:ext cx="7014" cy="54395"/>
              </a:xfrm>
              <a:custGeom>
                <a:rect b="b" l="l" r="r" t="t"/>
                <a:pathLst>
                  <a:path extrusionOk="0" h="3071" w="396">
                    <a:moveTo>
                      <a:pt x="1" y="0"/>
                    </a:moveTo>
                    <a:lnTo>
                      <a:pt x="1" y="3070"/>
                    </a:lnTo>
                    <a:lnTo>
                      <a:pt x="396" y="3070"/>
                    </a:lnTo>
                    <a:lnTo>
                      <a:pt x="3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5"/>
              <p:cNvSpPr/>
              <p:nvPr/>
            </p:nvSpPr>
            <p:spPr>
              <a:xfrm>
                <a:off x="2179627" y="2835664"/>
                <a:ext cx="7014" cy="54395"/>
              </a:xfrm>
              <a:custGeom>
                <a:rect b="b" l="l" r="r" t="t"/>
                <a:pathLst>
                  <a:path extrusionOk="0" h="3071" w="396">
                    <a:moveTo>
                      <a:pt x="0" y="0"/>
                    </a:moveTo>
                    <a:lnTo>
                      <a:pt x="0" y="3070"/>
                    </a:lnTo>
                    <a:lnTo>
                      <a:pt x="395" y="3070"/>
                    </a:lnTo>
                    <a:lnTo>
                      <a:pt x="3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5"/>
              <p:cNvSpPr/>
              <p:nvPr/>
            </p:nvSpPr>
            <p:spPr>
              <a:xfrm>
                <a:off x="2253382" y="2843740"/>
                <a:ext cx="6483" cy="38241"/>
              </a:xfrm>
              <a:custGeom>
                <a:rect b="b" l="l" r="r" t="t"/>
                <a:pathLst>
                  <a:path extrusionOk="0" h="2159" w="366">
                    <a:moveTo>
                      <a:pt x="0" y="0"/>
                    </a:moveTo>
                    <a:lnTo>
                      <a:pt x="0" y="2158"/>
                    </a:lnTo>
                    <a:lnTo>
                      <a:pt x="365" y="2158"/>
                    </a:lnTo>
                    <a:lnTo>
                      <a:pt x="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5"/>
              <p:cNvSpPr/>
              <p:nvPr/>
            </p:nvSpPr>
            <p:spPr>
              <a:xfrm>
                <a:off x="3010343" y="2469086"/>
                <a:ext cx="362894" cy="304407"/>
              </a:xfrm>
              <a:custGeom>
                <a:rect b="b" l="l" r="r" t="t"/>
                <a:pathLst>
                  <a:path extrusionOk="0" h="17186" w="20488">
                    <a:moveTo>
                      <a:pt x="10498" y="1"/>
                    </a:moveTo>
                    <a:cubicBezTo>
                      <a:pt x="6617" y="1"/>
                      <a:pt x="2814" y="1948"/>
                      <a:pt x="1612" y="5955"/>
                    </a:cubicBezTo>
                    <a:cubicBezTo>
                      <a:pt x="1" y="11274"/>
                      <a:pt x="3891" y="16897"/>
                      <a:pt x="9423" y="17171"/>
                    </a:cubicBezTo>
                    <a:cubicBezTo>
                      <a:pt x="9627" y="17181"/>
                      <a:pt x="9833" y="17186"/>
                      <a:pt x="10039" y="17186"/>
                    </a:cubicBezTo>
                    <a:cubicBezTo>
                      <a:pt x="12910" y="17186"/>
                      <a:pt x="15978" y="16193"/>
                      <a:pt x="17934" y="14009"/>
                    </a:cubicBezTo>
                    <a:cubicBezTo>
                      <a:pt x="20032" y="11760"/>
                      <a:pt x="20487" y="8386"/>
                      <a:pt x="19454" y="5559"/>
                    </a:cubicBezTo>
                    <a:cubicBezTo>
                      <a:pt x="18877" y="3948"/>
                      <a:pt x="17782" y="2489"/>
                      <a:pt x="16232" y="1547"/>
                    </a:cubicBezTo>
                    <a:cubicBezTo>
                      <a:pt x="14533" y="521"/>
                      <a:pt x="12505" y="1"/>
                      <a:pt x="10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5"/>
              <p:cNvSpPr/>
              <p:nvPr/>
            </p:nvSpPr>
            <p:spPr>
              <a:xfrm>
                <a:off x="3056112" y="2505839"/>
                <a:ext cx="275128" cy="231538"/>
              </a:xfrm>
              <a:custGeom>
                <a:rect b="b" l="l" r="r" t="t"/>
                <a:pathLst>
                  <a:path extrusionOk="0" h="13072" w="15533">
                    <a:moveTo>
                      <a:pt x="7965" y="1"/>
                    </a:moveTo>
                    <a:cubicBezTo>
                      <a:pt x="5010" y="1"/>
                      <a:pt x="2117" y="1475"/>
                      <a:pt x="1216" y="4518"/>
                    </a:cubicBezTo>
                    <a:cubicBezTo>
                      <a:pt x="0" y="8591"/>
                      <a:pt x="2979" y="12877"/>
                      <a:pt x="7174" y="13059"/>
                    </a:cubicBezTo>
                    <a:cubicBezTo>
                      <a:pt x="7340" y="13068"/>
                      <a:pt x="7507" y="13072"/>
                      <a:pt x="7674" y="13072"/>
                    </a:cubicBezTo>
                    <a:cubicBezTo>
                      <a:pt x="9871" y="13072"/>
                      <a:pt x="12180" y="12326"/>
                      <a:pt x="13648" y="10688"/>
                    </a:cubicBezTo>
                    <a:cubicBezTo>
                      <a:pt x="15198" y="8925"/>
                      <a:pt x="15533" y="6372"/>
                      <a:pt x="14773" y="4214"/>
                    </a:cubicBezTo>
                    <a:cubicBezTo>
                      <a:pt x="14317" y="2968"/>
                      <a:pt x="13526" y="1873"/>
                      <a:pt x="12341" y="1174"/>
                    </a:cubicBezTo>
                    <a:cubicBezTo>
                      <a:pt x="11044" y="396"/>
                      <a:pt x="9496" y="1"/>
                      <a:pt x="79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5"/>
              <p:cNvSpPr/>
              <p:nvPr/>
            </p:nvSpPr>
            <p:spPr>
              <a:xfrm>
                <a:off x="3228402" y="2505627"/>
                <a:ext cx="41996" cy="21025"/>
              </a:xfrm>
              <a:custGeom>
                <a:rect b="b" l="l" r="r" t="t"/>
                <a:pathLst>
                  <a:path extrusionOk="0" h="1187" w="2371">
                    <a:moveTo>
                      <a:pt x="91" y="1"/>
                    </a:moveTo>
                    <a:lnTo>
                      <a:pt x="0" y="396"/>
                    </a:lnTo>
                    <a:cubicBezTo>
                      <a:pt x="760" y="578"/>
                      <a:pt x="1520" y="852"/>
                      <a:pt x="2158" y="1186"/>
                    </a:cubicBezTo>
                    <a:lnTo>
                      <a:pt x="2371" y="822"/>
                    </a:lnTo>
                    <a:cubicBezTo>
                      <a:pt x="1641" y="457"/>
                      <a:pt x="882" y="153"/>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5"/>
              <p:cNvSpPr/>
              <p:nvPr/>
            </p:nvSpPr>
            <p:spPr>
              <a:xfrm>
                <a:off x="3292999" y="2540626"/>
                <a:ext cx="37710" cy="121153"/>
              </a:xfrm>
              <a:custGeom>
                <a:rect b="b" l="l" r="r" t="t"/>
                <a:pathLst>
                  <a:path extrusionOk="0" h="6840" w="2129">
                    <a:moveTo>
                      <a:pt x="274" y="1"/>
                    </a:moveTo>
                    <a:lnTo>
                      <a:pt x="1" y="274"/>
                    </a:lnTo>
                    <a:cubicBezTo>
                      <a:pt x="548" y="882"/>
                      <a:pt x="943" y="1581"/>
                      <a:pt x="1216" y="2341"/>
                    </a:cubicBezTo>
                    <a:cubicBezTo>
                      <a:pt x="1763" y="3739"/>
                      <a:pt x="1703" y="5320"/>
                      <a:pt x="1216" y="6748"/>
                    </a:cubicBezTo>
                    <a:lnTo>
                      <a:pt x="1551" y="6840"/>
                    </a:lnTo>
                    <a:cubicBezTo>
                      <a:pt x="2128" y="5411"/>
                      <a:pt x="2128" y="3709"/>
                      <a:pt x="1611" y="2189"/>
                    </a:cubicBezTo>
                    <a:cubicBezTo>
                      <a:pt x="1308" y="1338"/>
                      <a:pt x="852" y="609"/>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5"/>
              <p:cNvSpPr/>
              <p:nvPr/>
            </p:nvSpPr>
            <p:spPr>
              <a:xfrm>
                <a:off x="3063640" y="2504015"/>
                <a:ext cx="250366" cy="237454"/>
              </a:xfrm>
              <a:custGeom>
                <a:rect b="b" l="l" r="r" t="t"/>
                <a:pathLst>
                  <a:path extrusionOk="0" h="13406" w="14135">
                    <a:moveTo>
                      <a:pt x="6870" y="1"/>
                    </a:moveTo>
                    <a:cubicBezTo>
                      <a:pt x="3770" y="213"/>
                      <a:pt x="1399" y="1976"/>
                      <a:pt x="609" y="4621"/>
                    </a:cubicBezTo>
                    <a:cubicBezTo>
                      <a:pt x="1" y="6627"/>
                      <a:pt x="335" y="8815"/>
                      <a:pt x="1582" y="10548"/>
                    </a:cubicBezTo>
                    <a:cubicBezTo>
                      <a:pt x="2797" y="12250"/>
                      <a:pt x="4682" y="13284"/>
                      <a:pt x="6718" y="13405"/>
                    </a:cubicBezTo>
                    <a:lnTo>
                      <a:pt x="7205" y="13405"/>
                    </a:lnTo>
                    <a:cubicBezTo>
                      <a:pt x="9697" y="13405"/>
                      <a:pt x="11916" y="12493"/>
                      <a:pt x="13375" y="10974"/>
                    </a:cubicBezTo>
                    <a:cubicBezTo>
                      <a:pt x="13679" y="10639"/>
                      <a:pt x="13892" y="10274"/>
                      <a:pt x="14135" y="9910"/>
                    </a:cubicBezTo>
                    <a:lnTo>
                      <a:pt x="13801" y="9727"/>
                    </a:lnTo>
                    <a:cubicBezTo>
                      <a:pt x="13557" y="10062"/>
                      <a:pt x="13345" y="10396"/>
                      <a:pt x="13071" y="10700"/>
                    </a:cubicBezTo>
                    <a:cubicBezTo>
                      <a:pt x="11701" y="12155"/>
                      <a:pt x="9555" y="13021"/>
                      <a:pt x="7185" y="13021"/>
                    </a:cubicBezTo>
                    <a:cubicBezTo>
                      <a:pt x="7030" y="13021"/>
                      <a:pt x="6875" y="13017"/>
                      <a:pt x="6718" y="13010"/>
                    </a:cubicBezTo>
                    <a:cubicBezTo>
                      <a:pt x="4834" y="12949"/>
                      <a:pt x="3041" y="11946"/>
                      <a:pt x="1885" y="10335"/>
                    </a:cubicBezTo>
                    <a:cubicBezTo>
                      <a:pt x="730" y="8694"/>
                      <a:pt x="366" y="6627"/>
                      <a:pt x="943" y="4742"/>
                    </a:cubicBezTo>
                    <a:cubicBezTo>
                      <a:pt x="1703" y="2220"/>
                      <a:pt x="3952" y="609"/>
                      <a:pt x="6901" y="365"/>
                    </a:cubicBezTo>
                    <a:lnTo>
                      <a:pt x="6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5"/>
              <p:cNvSpPr/>
              <p:nvPr/>
            </p:nvSpPr>
            <p:spPr>
              <a:xfrm>
                <a:off x="3152486" y="2533630"/>
                <a:ext cx="87234" cy="177692"/>
              </a:xfrm>
              <a:custGeom>
                <a:rect b="b" l="l" r="r" t="t"/>
                <a:pathLst>
                  <a:path extrusionOk="0" h="10032" w="4925">
                    <a:moveTo>
                      <a:pt x="2432" y="0"/>
                    </a:moveTo>
                    <a:cubicBezTo>
                      <a:pt x="2098" y="0"/>
                      <a:pt x="1885" y="61"/>
                      <a:pt x="1824" y="244"/>
                    </a:cubicBezTo>
                    <a:cubicBezTo>
                      <a:pt x="1794" y="365"/>
                      <a:pt x="1733" y="548"/>
                      <a:pt x="1733" y="821"/>
                    </a:cubicBezTo>
                    <a:lnTo>
                      <a:pt x="1733" y="1551"/>
                    </a:lnTo>
                    <a:cubicBezTo>
                      <a:pt x="1246" y="1672"/>
                      <a:pt x="821" y="1885"/>
                      <a:pt x="517" y="2280"/>
                    </a:cubicBezTo>
                    <a:cubicBezTo>
                      <a:pt x="213" y="2645"/>
                      <a:pt x="61" y="3070"/>
                      <a:pt x="61" y="3526"/>
                    </a:cubicBezTo>
                    <a:cubicBezTo>
                      <a:pt x="61" y="3982"/>
                      <a:pt x="183" y="4347"/>
                      <a:pt x="426" y="4651"/>
                    </a:cubicBezTo>
                    <a:cubicBezTo>
                      <a:pt x="639" y="4955"/>
                      <a:pt x="912" y="5198"/>
                      <a:pt x="1216" y="5320"/>
                    </a:cubicBezTo>
                    <a:cubicBezTo>
                      <a:pt x="1550" y="5411"/>
                      <a:pt x="1854" y="5532"/>
                      <a:pt x="2158" y="5624"/>
                    </a:cubicBezTo>
                    <a:cubicBezTo>
                      <a:pt x="2462" y="5684"/>
                      <a:pt x="2736" y="5806"/>
                      <a:pt x="2949" y="5867"/>
                    </a:cubicBezTo>
                    <a:cubicBezTo>
                      <a:pt x="3192" y="5958"/>
                      <a:pt x="3313" y="6080"/>
                      <a:pt x="3313" y="6262"/>
                    </a:cubicBezTo>
                    <a:cubicBezTo>
                      <a:pt x="3313" y="6748"/>
                      <a:pt x="3009" y="6991"/>
                      <a:pt x="2432" y="6991"/>
                    </a:cubicBezTo>
                    <a:cubicBezTo>
                      <a:pt x="2128" y="6991"/>
                      <a:pt x="1824" y="6839"/>
                      <a:pt x="1581" y="6536"/>
                    </a:cubicBezTo>
                    <a:cubicBezTo>
                      <a:pt x="1277" y="6232"/>
                      <a:pt x="1064" y="6080"/>
                      <a:pt x="882" y="6080"/>
                    </a:cubicBezTo>
                    <a:cubicBezTo>
                      <a:pt x="669" y="6080"/>
                      <a:pt x="517" y="6140"/>
                      <a:pt x="365" y="6292"/>
                    </a:cubicBezTo>
                    <a:cubicBezTo>
                      <a:pt x="122" y="6536"/>
                      <a:pt x="0" y="6748"/>
                      <a:pt x="0" y="6900"/>
                    </a:cubicBezTo>
                    <a:cubicBezTo>
                      <a:pt x="0" y="7052"/>
                      <a:pt x="61" y="7204"/>
                      <a:pt x="213" y="7447"/>
                    </a:cubicBezTo>
                    <a:lnTo>
                      <a:pt x="365" y="7630"/>
                    </a:lnTo>
                    <a:cubicBezTo>
                      <a:pt x="487" y="7751"/>
                      <a:pt x="639" y="7903"/>
                      <a:pt x="912" y="8055"/>
                    </a:cubicBezTo>
                    <a:cubicBezTo>
                      <a:pt x="1186" y="8207"/>
                      <a:pt x="1490" y="8298"/>
                      <a:pt x="1794" y="8390"/>
                    </a:cubicBezTo>
                    <a:lnTo>
                      <a:pt x="1794" y="9119"/>
                    </a:lnTo>
                    <a:cubicBezTo>
                      <a:pt x="1794" y="9362"/>
                      <a:pt x="1824" y="9605"/>
                      <a:pt x="1854" y="9727"/>
                    </a:cubicBezTo>
                    <a:cubicBezTo>
                      <a:pt x="1885" y="9818"/>
                      <a:pt x="1946" y="9909"/>
                      <a:pt x="2037" y="9940"/>
                    </a:cubicBezTo>
                    <a:cubicBezTo>
                      <a:pt x="2128" y="9970"/>
                      <a:pt x="2280" y="10031"/>
                      <a:pt x="2432" y="10031"/>
                    </a:cubicBezTo>
                    <a:cubicBezTo>
                      <a:pt x="2584" y="10031"/>
                      <a:pt x="2705" y="9970"/>
                      <a:pt x="2797" y="9940"/>
                    </a:cubicBezTo>
                    <a:cubicBezTo>
                      <a:pt x="2918" y="9909"/>
                      <a:pt x="3009" y="9818"/>
                      <a:pt x="3040" y="9727"/>
                    </a:cubicBezTo>
                    <a:cubicBezTo>
                      <a:pt x="3070" y="9605"/>
                      <a:pt x="3101" y="9423"/>
                      <a:pt x="3101" y="9150"/>
                    </a:cubicBezTo>
                    <a:lnTo>
                      <a:pt x="3101" y="8390"/>
                    </a:lnTo>
                    <a:cubicBezTo>
                      <a:pt x="3648" y="8268"/>
                      <a:pt x="4073" y="8055"/>
                      <a:pt x="4408" y="7660"/>
                    </a:cubicBezTo>
                    <a:cubicBezTo>
                      <a:pt x="4742" y="7295"/>
                      <a:pt x="4924" y="6779"/>
                      <a:pt x="4924" y="6171"/>
                    </a:cubicBezTo>
                    <a:cubicBezTo>
                      <a:pt x="4924" y="5776"/>
                      <a:pt x="4864" y="5411"/>
                      <a:pt x="4742" y="5259"/>
                    </a:cubicBezTo>
                    <a:cubicBezTo>
                      <a:pt x="4560" y="4985"/>
                      <a:pt x="4377" y="4803"/>
                      <a:pt x="4134" y="4681"/>
                    </a:cubicBezTo>
                    <a:cubicBezTo>
                      <a:pt x="3921" y="4590"/>
                      <a:pt x="3648" y="4469"/>
                      <a:pt x="3374" y="4377"/>
                    </a:cubicBezTo>
                    <a:cubicBezTo>
                      <a:pt x="3101" y="4286"/>
                      <a:pt x="2857" y="4225"/>
                      <a:pt x="2614" y="4195"/>
                    </a:cubicBezTo>
                    <a:cubicBezTo>
                      <a:pt x="2341" y="4165"/>
                      <a:pt x="2158" y="4073"/>
                      <a:pt x="2006" y="3982"/>
                    </a:cubicBezTo>
                    <a:cubicBezTo>
                      <a:pt x="1854" y="3861"/>
                      <a:pt x="1794" y="3739"/>
                      <a:pt x="1794" y="3557"/>
                    </a:cubicBezTo>
                    <a:cubicBezTo>
                      <a:pt x="1794" y="3374"/>
                      <a:pt x="1854" y="3253"/>
                      <a:pt x="1976" y="3131"/>
                    </a:cubicBezTo>
                    <a:cubicBezTo>
                      <a:pt x="2098" y="3010"/>
                      <a:pt x="2280" y="2979"/>
                      <a:pt x="2462" y="2979"/>
                    </a:cubicBezTo>
                    <a:cubicBezTo>
                      <a:pt x="2645" y="2979"/>
                      <a:pt x="2857" y="3010"/>
                      <a:pt x="2949" y="3101"/>
                    </a:cubicBezTo>
                    <a:cubicBezTo>
                      <a:pt x="3009" y="3131"/>
                      <a:pt x="3070" y="3162"/>
                      <a:pt x="3101" y="3222"/>
                    </a:cubicBezTo>
                    <a:cubicBezTo>
                      <a:pt x="3161" y="3283"/>
                      <a:pt x="3222" y="3314"/>
                      <a:pt x="3344" y="3405"/>
                    </a:cubicBezTo>
                    <a:cubicBezTo>
                      <a:pt x="3405" y="3466"/>
                      <a:pt x="3526" y="3526"/>
                      <a:pt x="3678" y="3526"/>
                    </a:cubicBezTo>
                    <a:cubicBezTo>
                      <a:pt x="3921" y="3526"/>
                      <a:pt x="4104" y="3374"/>
                      <a:pt x="4286" y="3101"/>
                    </a:cubicBezTo>
                    <a:cubicBezTo>
                      <a:pt x="4468" y="2827"/>
                      <a:pt x="4560" y="2645"/>
                      <a:pt x="4560" y="2523"/>
                    </a:cubicBezTo>
                    <a:cubicBezTo>
                      <a:pt x="4560" y="2432"/>
                      <a:pt x="4438" y="2280"/>
                      <a:pt x="4256" y="2067"/>
                    </a:cubicBezTo>
                    <a:lnTo>
                      <a:pt x="4225" y="2037"/>
                    </a:lnTo>
                    <a:lnTo>
                      <a:pt x="4104" y="1976"/>
                    </a:lnTo>
                    <a:cubicBezTo>
                      <a:pt x="4012" y="1885"/>
                      <a:pt x="3921" y="1824"/>
                      <a:pt x="3709" y="1733"/>
                    </a:cubicBezTo>
                    <a:cubicBezTo>
                      <a:pt x="3526" y="1672"/>
                      <a:pt x="3344" y="1581"/>
                      <a:pt x="3101" y="1551"/>
                    </a:cubicBezTo>
                    <a:lnTo>
                      <a:pt x="3101" y="912"/>
                    </a:lnTo>
                    <a:cubicBezTo>
                      <a:pt x="3101" y="700"/>
                      <a:pt x="3070" y="548"/>
                      <a:pt x="3070" y="456"/>
                    </a:cubicBezTo>
                    <a:cubicBezTo>
                      <a:pt x="3040" y="335"/>
                      <a:pt x="3009" y="213"/>
                      <a:pt x="2888" y="152"/>
                    </a:cubicBezTo>
                    <a:cubicBezTo>
                      <a:pt x="2797" y="31"/>
                      <a:pt x="2645" y="0"/>
                      <a:pt x="2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5"/>
              <p:cNvSpPr/>
              <p:nvPr/>
            </p:nvSpPr>
            <p:spPr>
              <a:xfrm>
                <a:off x="3195014" y="2376414"/>
                <a:ext cx="6483" cy="54944"/>
              </a:xfrm>
              <a:custGeom>
                <a:rect b="b" l="l" r="r" t="t"/>
                <a:pathLst>
                  <a:path extrusionOk="0" h="3102" w="366">
                    <a:moveTo>
                      <a:pt x="0" y="1"/>
                    </a:moveTo>
                    <a:lnTo>
                      <a:pt x="0" y="3101"/>
                    </a:lnTo>
                    <a:lnTo>
                      <a:pt x="365" y="3101"/>
                    </a:lnTo>
                    <a:lnTo>
                      <a:pt x="3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5"/>
              <p:cNvSpPr/>
              <p:nvPr/>
            </p:nvSpPr>
            <p:spPr>
              <a:xfrm>
                <a:off x="3158402" y="2403337"/>
                <a:ext cx="7014" cy="54944"/>
              </a:xfrm>
              <a:custGeom>
                <a:rect b="b" l="l" r="r" t="t"/>
                <a:pathLst>
                  <a:path extrusionOk="0" h="3102" w="396">
                    <a:moveTo>
                      <a:pt x="1" y="1"/>
                    </a:moveTo>
                    <a:lnTo>
                      <a:pt x="1" y="3101"/>
                    </a:lnTo>
                    <a:lnTo>
                      <a:pt x="396" y="3101"/>
                    </a:lnTo>
                    <a:lnTo>
                      <a:pt x="3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5"/>
              <p:cNvSpPr/>
              <p:nvPr/>
            </p:nvSpPr>
            <p:spPr>
              <a:xfrm>
                <a:off x="3231094" y="2411414"/>
                <a:ext cx="7014" cy="38241"/>
              </a:xfrm>
              <a:custGeom>
                <a:rect b="b" l="l" r="r" t="t"/>
                <a:pathLst>
                  <a:path extrusionOk="0" h="2159" w="396">
                    <a:moveTo>
                      <a:pt x="0" y="1"/>
                    </a:moveTo>
                    <a:lnTo>
                      <a:pt x="0" y="2159"/>
                    </a:lnTo>
                    <a:lnTo>
                      <a:pt x="395" y="2159"/>
                    </a:lnTo>
                    <a:lnTo>
                      <a:pt x="3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5"/>
              <p:cNvSpPr/>
              <p:nvPr/>
            </p:nvSpPr>
            <p:spPr>
              <a:xfrm>
                <a:off x="212370" y="2240754"/>
                <a:ext cx="4284477" cy="1716908"/>
              </a:xfrm>
              <a:custGeom>
                <a:rect b="b" l="l" r="r" t="t"/>
                <a:pathLst>
                  <a:path extrusionOk="0" h="96932" w="241890">
                    <a:moveTo>
                      <a:pt x="240795" y="0"/>
                    </a:moveTo>
                    <a:lnTo>
                      <a:pt x="224837" y="15958"/>
                    </a:lnTo>
                    <a:lnTo>
                      <a:pt x="207907" y="15958"/>
                    </a:lnTo>
                    <a:lnTo>
                      <a:pt x="186083" y="37752"/>
                    </a:lnTo>
                    <a:lnTo>
                      <a:pt x="166265" y="37752"/>
                    </a:lnTo>
                    <a:lnTo>
                      <a:pt x="154958" y="49028"/>
                    </a:lnTo>
                    <a:lnTo>
                      <a:pt x="129334" y="49028"/>
                    </a:lnTo>
                    <a:lnTo>
                      <a:pt x="112556" y="65807"/>
                    </a:lnTo>
                    <a:lnTo>
                      <a:pt x="99121" y="65807"/>
                    </a:lnTo>
                    <a:lnTo>
                      <a:pt x="92251" y="58907"/>
                    </a:lnTo>
                    <a:lnTo>
                      <a:pt x="64014" y="58907"/>
                    </a:lnTo>
                    <a:lnTo>
                      <a:pt x="47448" y="75503"/>
                    </a:lnTo>
                    <a:lnTo>
                      <a:pt x="20305" y="75503"/>
                    </a:lnTo>
                    <a:lnTo>
                      <a:pt x="0" y="95868"/>
                    </a:lnTo>
                    <a:lnTo>
                      <a:pt x="1064" y="96932"/>
                    </a:lnTo>
                    <a:lnTo>
                      <a:pt x="20973" y="77023"/>
                    </a:lnTo>
                    <a:lnTo>
                      <a:pt x="48056" y="77023"/>
                    </a:lnTo>
                    <a:lnTo>
                      <a:pt x="64622" y="60427"/>
                    </a:lnTo>
                    <a:lnTo>
                      <a:pt x="91643" y="60427"/>
                    </a:lnTo>
                    <a:lnTo>
                      <a:pt x="98513" y="67326"/>
                    </a:lnTo>
                    <a:lnTo>
                      <a:pt x="113224" y="67326"/>
                    </a:lnTo>
                    <a:lnTo>
                      <a:pt x="129972" y="50548"/>
                    </a:lnTo>
                    <a:lnTo>
                      <a:pt x="155566" y="50548"/>
                    </a:lnTo>
                    <a:lnTo>
                      <a:pt x="166873" y="39271"/>
                    </a:lnTo>
                    <a:lnTo>
                      <a:pt x="186691" y="39271"/>
                    </a:lnTo>
                    <a:lnTo>
                      <a:pt x="208545" y="17478"/>
                    </a:lnTo>
                    <a:lnTo>
                      <a:pt x="225476" y="17478"/>
                    </a:lnTo>
                    <a:lnTo>
                      <a:pt x="241889" y="1064"/>
                    </a:lnTo>
                    <a:lnTo>
                      <a:pt x="240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5"/>
              <p:cNvSpPr/>
              <p:nvPr/>
            </p:nvSpPr>
            <p:spPr>
              <a:xfrm>
                <a:off x="4355767" y="2236450"/>
                <a:ext cx="144853" cy="146447"/>
              </a:xfrm>
              <a:custGeom>
                <a:rect b="b" l="l" r="r" t="t"/>
                <a:pathLst>
                  <a:path extrusionOk="0" h="8268" w="8178">
                    <a:moveTo>
                      <a:pt x="1" y="0"/>
                    </a:moveTo>
                    <a:lnTo>
                      <a:pt x="1" y="1520"/>
                    </a:lnTo>
                    <a:lnTo>
                      <a:pt x="6657" y="1520"/>
                    </a:lnTo>
                    <a:lnTo>
                      <a:pt x="6657" y="8268"/>
                    </a:lnTo>
                    <a:lnTo>
                      <a:pt x="8177" y="8268"/>
                    </a:lnTo>
                    <a:lnTo>
                      <a:pt x="817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5"/>
              <p:cNvSpPr/>
              <p:nvPr/>
            </p:nvSpPr>
            <p:spPr>
              <a:xfrm>
                <a:off x="989258" y="3527780"/>
                <a:ext cx="155073" cy="131179"/>
              </a:xfrm>
              <a:custGeom>
                <a:rect b="b" l="l" r="r" t="t"/>
                <a:pathLst>
                  <a:path extrusionOk="0" h="7406" w="8755">
                    <a:moveTo>
                      <a:pt x="4528" y="0"/>
                    </a:moveTo>
                    <a:cubicBezTo>
                      <a:pt x="2862" y="0"/>
                      <a:pt x="1222" y="838"/>
                      <a:pt x="699" y="2567"/>
                    </a:cubicBezTo>
                    <a:cubicBezTo>
                      <a:pt x="0" y="4847"/>
                      <a:pt x="1672" y="7279"/>
                      <a:pt x="4043" y="7400"/>
                    </a:cubicBezTo>
                    <a:cubicBezTo>
                      <a:pt x="4122" y="7404"/>
                      <a:pt x="4203" y="7406"/>
                      <a:pt x="4283" y="7406"/>
                    </a:cubicBezTo>
                    <a:cubicBezTo>
                      <a:pt x="5499" y="7406"/>
                      <a:pt x="6835" y="6975"/>
                      <a:pt x="7690" y="6063"/>
                    </a:cubicBezTo>
                    <a:cubicBezTo>
                      <a:pt x="8572" y="5029"/>
                      <a:pt x="8754" y="3601"/>
                      <a:pt x="8329" y="2385"/>
                    </a:cubicBezTo>
                    <a:cubicBezTo>
                      <a:pt x="8055" y="1686"/>
                      <a:pt x="7599" y="1048"/>
                      <a:pt x="6961" y="652"/>
                    </a:cubicBezTo>
                    <a:cubicBezTo>
                      <a:pt x="6240"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5"/>
              <p:cNvSpPr/>
              <p:nvPr/>
            </p:nvSpPr>
            <p:spPr>
              <a:xfrm>
                <a:off x="1033947" y="3563984"/>
                <a:ext cx="68388" cy="57796"/>
              </a:xfrm>
              <a:custGeom>
                <a:rect b="b" l="l" r="r" t="t"/>
                <a:pathLst>
                  <a:path extrusionOk="0" h="3263" w="3861">
                    <a:moveTo>
                      <a:pt x="1995" y="1"/>
                    </a:moveTo>
                    <a:cubicBezTo>
                      <a:pt x="1254" y="1"/>
                      <a:pt x="526" y="366"/>
                      <a:pt x="304" y="1131"/>
                    </a:cubicBezTo>
                    <a:cubicBezTo>
                      <a:pt x="0" y="2104"/>
                      <a:pt x="699" y="3168"/>
                      <a:pt x="1763" y="3259"/>
                    </a:cubicBezTo>
                    <a:cubicBezTo>
                      <a:pt x="1804" y="3261"/>
                      <a:pt x="1845" y="3262"/>
                      <a:pt x="1886" y="3262"/>
                    </a:cubicBezTo>
                    <a:cubicBezTo>
                      <a:pt x="2430" y="3262"/>
                      <a:pt x="3007" y="3075"/>
                      <a:pt x="3374" y="2651"/>
                    </a:cubicBezTo>
                    <a:cubicBezTo>
                      <a:pt x="3800" y="2225"/>
                      <a:pt x="3860" y="1587"/>
                      <a:pt x="3678" y="1040"/>
                    </a:cubicBezTo>
                    <a:cubicBezTo>
                      <a:pt x="3556" y="736"/>
                      <a:pt x="3374" y="493"/>
                      <a:pt x="3070" y="280"/>
                    </a:cubicBezTo>
                    <a:cubicBezTo>
                      <a:pt x="2752" y="96"/>
                      <a:pt x="2372" y="1"/>
                      <a:pt x="19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5"/>
              <p:cNvSpPr/>
              <p:nvPr/>
            </p:nvSpPr>
            <p:spPr>
              <a:xfrm>
                <a:off x="1269222" y="3235594"/>
                <a:ext cx="155073" cy="131037"/>
              </a:xfrm>
              <a:custGeom>
                <a:rect b="b" l="l" r="r" t="t"/>
                <a:pathLst>
                  <a:path extrusionOk="0" h="7398" w="8755">
                    <a:moveTo>
                      <a:pt x="4501" y="0"/>
                    </a:moveTo>
                    <a:cubicBezTo>
                      <a:pt x="2844" y="0"/>
                      <a:pt x="1219" y="839"/>
                      <a:pt x="699" y="2559"/>
                    </a:cubicBezTo>
                    <a:cubicBezTo>
                      <a:pt x="0" y="4838"/>
                      <a:pt x="1672" y="7270"/>
                      <a:pt x="4043" y="7391"/>
                    </a:cubicBezTo>
                    <a:cubicBezTo>
                      <a:pt x="4127" y="7395"/>
                      <a:pt x="4212" y="7397"/>
                      <a:pt x="4297" y="7397"/>
                    </a:cubicBezTo>
                    <a:cubicBezTo>
                      <a:pt x="5509" y="7397"/>
                      <a:pt x="6838" y="6991"/>
                      <a:pt x="7690" y="6054"/>
                    </a:cubicBezTo>
                    <a:cubicBezTo>
                      <a:pt x="8572" y="5021"/>
                      <a:pt x="8754" y="3592"/>
                      <a:pt x="8328" y="2376"/>
                    </a:cubicBezTo>
                    <a:cubicBezTo>
                      <a:pt x="8055" y="1677"/>
                      <a:pt x="7599" y="1039"/>
                      <a:pt x="6961" y="674"/>
                    </a:cubicBezTo>
                    <a:cubicBezTo>
                      <a:pt x="6233" y="227"/>
                      <a:pt x="5363" y="0"/>
                      <a:pt x="4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5"/>
              <p:cNvSpPr/>
              <p:nvPr/>
            </p:nvSpPr>
            <p:spPr>
              <a:xfrm>
                <a:off x="1313893" y="3271922"/>
                <a:ext cx="68406" cy="57636"/>
              </a:xfrm>
              <a:custGeom>
                <a:rect b="b" l="l" r="r" t="t"/>
                <a:pathLst>
                  <a:path extrusionOk="0" h="3254" w="3862">
                    <a:moveTo>
                      <a:pt x="1989" y="1"/>
                    </a:moveTo>
                    <a:cubicBezTo>
                      <a:pt x="1251" y="1"/>
                      <a:pt x="526" y="372"/>
                      <a:pt x="305" y="1115"/>
                    </a:cubicBezTo>
                    <a:cubicBezTo>
                      <a:pt x="1" y="2119"/>
                      <a:pt x="730" y="3182"/>
                      <a:pt x="1794" y="3243"/>
                    </a:cubicBezTo>
                    <a:cubicBezTo>
                      <a:pt x="1855" y="3250"/>
                      <a:pt x="1918" y="3253"/>
                      <a:pt x="1982" y="3253"/>
                    </a:cubicBezTo>
                    <a:cubicBezTo>
                      <a:pt x="2487" y="3253"/>
                      <a:pt x="3051" y="3040"/>
                      <a:pt x="3375" y="2635"/>
                    </a:cubicBezTo>
                    <a:cubicBezTo>
                      <a:pt x="3770" y="2210"/>
                      <a:pt x="3861" y="1571"/>
                      <a:pt x="3679" y="1055"/>
                    </a:cubicBezTo>
                    <a:cubicBezTo>
                      <a:pt x="3557" y="751"/>
                      <a:pt x="3375" y="477"/>
                      <a:pt x="3071" y="295"/>
                    </a:cubicBezTo>
                    <a:cubicBezTo>
                      <a:pt x="2751" y="99"/>
                      <a:pt x="2368" y="1"/>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5"/>
              <p:cNvSpPr/>
              <p:nvPr/>
            </p:nvSpPr>
            <p:spPr>
              <a:xfrm>
                <a:off x="1766678" y="3235594"/>
                <a:ext cx="154542" cy="131037"/>
              </a:xfrm>
              <a:custGeom>
                <a:rect b="b" l="l" r="r" t="t"/>
                <a:pathLst>
                  <a:path extrusionOk="0" h="7398" w="8725">
                    <a:moveTo>
                      <a:pt x="4502" y="0"/>
                    </a:moveTo>
                    <a:cubicBezTo>
                      <a:pt x="2845" y="0"/>
                      <a:pt x="1220" y="839"/>
                      <a:pt x="700" y="2559"/>
                    </a:cubicBezTo>
                    <a:cubicBezTo>
                      <a:pt x="1" y="4838"/>
                      <a:pt x="1672" y="7270"/>
                      <a:pt x="4043" y="7391"/>
                    </a:cubicBezTo>
                    <a:cubicBezTo>
                      <a:pt x="4128" y="7395"/>
                      <a:pt x="4212" y="7397"/>
                      <a:pt x="4298" y="7397"/>
                    </a:cubicBezTo>
                    <a:cubicBezTo>
                      <a:pt x="5510" y="7397"/>
                      <a:pt x="6839" y="6991"/>
                      <a:pt x="7691" y="6054"/>
                    </a:cubicBezTo>
                    <a:cubicBezTo>
                      <a:pt x="8542" y="5021"/>
                      <a:pt x="8724" y="3592"/>
                      <a:pt x="8329" y="2376"/>
                    </a:cubicBezTo>
                    <a:cubicBezTo>
                      <a:pt x="8056" y="1677"/>
                      <a:pt x="7600" y="1039"/>
                      <a:pt x="6961" y="674"/>
                    </a:cubicBezTo>
                    <a:cubicBezTo>
                      <a:pt x="6234" y="227"/>
                      <a:pt x="5363" y="0"/>
                      <a:pt x="4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5"/>
              <p:cNvSpPr/>
              <p:nvPr/>
            </p:nvSpPr>
            <p:spPr>
              <a:xfrm>
                <a:off x="1810835" y="3271922"/>
                <a:ext cx="68919" cy="57636"/>
              </a:xfrm>
              <a:custGeom>
                <a:rect b="b" l="l" r="r" t="t"/>
                <a:pathLst>
                  <a:path extrusionOk="0" h="3254" w="3891">
                    <a:moveTo>
                      <a:pt x="2004" y="1"/>
                    </a:moveTo>
                    <a:cubicBezTo>
                      <a:pt x="1264" y="1"/>
                      <a:pt x="545" y="372"/>
                      <a:pt x="304" y="1115"/>
                    </a:cubicBezTo>
                    <a:cubicBezTo>
                      <a:pt x="0" y="2119"/>
                      <a:pt x="730" y="3182"/>
                      <a:pt x="1793" y="3243"/>
                    </a:cubicBezTo>
                    <a:cubicBezTo>
                      <a:pt x="1858" y="3250"/>
                      <a:pt x="1923" y="3253"/>
                      <a:pt x="1989" y="3253"/>
                    </a:cubicBezTo>
                    <a:cubicBezTo>
                      <a:pt x="2511" y="3253"/>
                      <a:pt x="3053" y="3040"/>
                      <a:pt x="3404" y="2635"/>
                    </a:cubicBezTo>
                    <a:cubicBezTo>
                      <a:pt x="3769" y="2210"/>
                      <a:pt x="3891" y="1571"/>
                      <a:pt x="3708" y="1055"/>
                    </a:cubicBezTo>
                    <a:cubicBezTo>
                      <a:pt x="3587" y="751"/>
                      <a:pt x="3404" y="477"/>
                      <a:pt x="3101" y="295"/>
                    </a:cubicBezTo>
                    <a:cubicBezTo>
                      <a:pt x="2770" y="99"/>
                      <a:pt x="2384" y="1"/>
                      <a:pt x="20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5"/>
              <p:cNvSpPr/>
              <p:nvPr/>
            </p:nvSpPr>
            <p:spPr>
              <a:xfrm>
                <a:off x="1883509" y="3353347"/>
                <a:ext cx="155073" cy="131196"/>
              </a:xfrm>
              <a:custGeom>
                <a:rect b="b" l="l" r="r" t="t"/>
                <a:pathLst>
                  <a:path extrusionOk="0" h="7407" w="8755">
                    <a:moveTo>
                      <a:pt x="4528" y="0"/>
                    </a:moveTo>
                    <a:cubicBezTo>
                      <a:pt x="2862" y="0"/>
                      <a:pt x="1222" y="838"/>
                      <a:pt x="700" y="2567"/>
                    </a:cubicBezTo>
                    <a:cubicBezTo>
                      <a:pt x="1" y="4847"/>
                      <a:pt x="1703" y="7278"/>
                      <a:pt x="4043" y="7400"/>
                    </a:cubicBezTo>
                    <a:cubicBezTo>
                      <a:pt x="4127" y="7404"/>
                      <a:pt x="4212" y="7406"/>
                      <a:pt x="4298" y="7406"/>
                    </a:cubicBezTo>
                    <a:cubicBezTo>
                      <a:pt x="5510" y="7406"/>
                      <a:pt x="6839" y="7000"/>
                      <a:pt x="7691" y="6063"/>
                    </a:cubicBezTo>
                    <a:cubicBezTo>
                      <a:pt x="8572" y="4999"/>
                      <a:pt x="8755" y="3570"/>
                      <a:pt x="8329" y="2385"/>
                    </a:cubicBezTo>
                    <a:cubicBezTo>
                      <a:pt x="8086" y="1686"/>
                      <a:pt x="7630" y="1047"/>
                      <a:pt x="6961" y="652"/>
                    </a:cubicBezTo>
                    <a:cubicBezTo>
                      <a:pt x="6241" y="220"/>
                      <a:pt x="5381" y="0"/>
                      <a:pt x="45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5"/>
              <p:cNvSpPr/>
              <p:nvPr/>
            </p:nvSpPr>
            <p:spPr>
              <a:xfrm>
                <a:off x="1928198" y="3389835"/>
                <a:ext cx="68937" cy="57495"/>
              </a:xfrm>
              <a:custGeom>
                <a:rect b="b" l="l" r="r" t="t"/>
                <a:pathLst>
                  <a:path extrusionOk="0" h="3246" w="3892">
                    <a:moveTo>
                      <a:pt x="1989" y="0"/>
                    </a:moveTo>
                    <a:cubicBezTo>
                      <a:pt x="1250" y="0"/>
                      <a:pt x="525" y="372"/>
                      <a:pt x="304" y="1115"/>
                    </a:cubicBezTo>
                    <a:cubicBezTo>
                      <a:pt x="0" y="2118"/>
                      <a:pt x="730" y="3182"/>
                      <a:pt x="1794" y="3243"/>
                    </a:cubicBezTo>
                    <a:cubicBezTo>
                      <a:pt x="1832" y="3245"/>
                      <a:pt x="1872" y="3246"/>
                      <a:pt x="1911" y="3246"/>
                    </a:cubicBezTo>
                    <a:cubicBezTo>
                      <a:pt x="2434" y="3246"/>
                      <a:pt x="3035" y="3059"/>
                      <a:pt x="3374" y="2635"/>
                    </a:cubicBezTo>
                    <a:cubicBezTo>
                      <a:pt x="3800" y="2209"/>
                      <a:pt x="3891" y="1571"/>
                      <a:pt x="3678" y="1054"/>
                    </a:cubicBezTo>
                    <a:cubicBezTo>
                      <a:pt x="3587" y="750"/>
                      <a:pt x="3374" y="477"/>
                      <a:pt x="3070"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5"/>
              <p:cNvSpPr/>
              <p:nvPr/>
            </p:nvSpPr>
            <p:spPr>
              <a:xfrm>
                <a:off x="2132246" y="3353347"/>
                <a:ext cx="154524" cy="131196"/>
              </a:xfrm>
              <a:custGeom>
                <a:rect b="b" l="l" r="r" t="t"/>
                <a:pathLst>
                  <a:path extrusionOk="0" h="7407" w="8724">
                    <a:moveTo>
                      <a:pt x="4526" y="0"/>
                    </a:moveTo>
                    <a:cubicBezTo>
                      <a:pt x="2858" y="0"/>
                      <a:pt x="1212" y="838"/>
                      <a:pt x="669" y="2567"/>
                    </a:cubicBezTo>
                    <a:cubicBezTo>
                      <a:pt x="0" y="4847"/>
                      <a:pt x="1672" y="7278"/>
                      <a:pt x="4013" y="7400"/>
                    </a:cubicBezTo>
                    <a:cubicBezTo>
                      <a:pt x="4099" y="7404"/>
                      <a:pt x="4186" y="7406"/>
                      <a:pt x="4273" y="7406"/>
                    </a:cubicBezTo>
                    <a:cubicBezTo>
                      <a:pt x="5506" y="7406"/>
                      <a:pt x="6808" y="7000"/>
                      <a:pt x="7660" y="6063"/>
                    </a:cubicBezTo>
                    <a:cubicBezTo>
                      <a:pt x="8542" y="4999"/>
                      <a:pt x="8724" y="3570"/>
                      <a:pt x="8329" y="2385"/>
                    </a:cubicBezTo>
                    <a:cubicBezTo>
                      <a:pt x="8055" y="1686"/>
                      <a:pt x="7599" y="1047"/>
                      <a:pt x="6961" y="652"/>
                    </a:cubicBezTo>
                    <a:cubicBezTo>
                      <a:pt x="6241" y="220"/>
                      <a:pt x="5381" y="0"/>
                      <a:pt x="4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5"/>
              <p:cNvSpPr/>
              <p:nvPr/>
            </p:nvSpPr>
            <p:spPr>
              <a:xfrm>
                <a:off x="2176385" y="3389835"/>
                <a:ext cx="68937" cy="57495"/>
              </a:xfrm>
              <a:custGeom>
                <a:rect b="b" l="l" r="r" t="t"/>
                <a:pathLst>
                  <a:path extrusionOk="0" h="3246" w="3892">
                    <a:moveTo>
                      <a:pt x="2005" y="0"/>
                    </a:moveTo>
                    <a:cubicBezTo>
                      <a:pt x="1264" y="0"/>
                      <a:pt x="546" y="372"/>
                      <a:pt x="305" y="1115"/>
                    </a:cubicBezTo>
                    <a:cubicBezTo>
                      <a:pt x="1" y="2118"/>
                      <a:pt x="730" y="3182"/>
                      <a:pt x="1794" y="3243"/>
                    </a:cubicBezTo>
                    <a:cubicBezTo>
                      <a:pt x="1835" y="3245"/>
                      <a:pt x="1876" y="3246"/>
                      <a:pt x="1917" y="3246"/>
                    </a:cubicBezTo>
                    <a:cubicBezTo>
                      <a:pt x="2461" y="3246"/>
                      <a:pt x="3036" y="3059"/>
                      <a:pt x="3375" y="2635"/>
                    </a:cubicBezTo>
                    <a:cubicBezTo>
                      <a:pt x="3800" y="2209"/>
                      <a:pt x="3891" y="1571"/>
                      <a:pt x="3709" y="1054"/>
                    </a:cubicBezTo>
                    <a:cubicBezTo>
                      <a:pt x="3588" y="750"/>
                      <a:pt x="3405" y="477"/>
                      <a:pt x="3101" y="294"/>
                    </a:cubicBezTo>
                    <a:cubicBezTo>
                      <a:pt x="2771" y="98"/>
                      <a:pt x="2385" y="0"/>
                      <a:pt x="20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5"/>
              <p:cNvSpPr/>
              <p:nvPr/>
            </p:nvSpPr>
            <p:spPr>
              <a:xfrm>
                <a:off x="2426734" y="3063305"/>
                <a:ext cx="155622" cy="131143"/>
              </a:xfrm>
              <a:custGeom>
                <a:rect b="b" l="l" r="r" t="t"/>
                <a:pathLst>
                  <a:path extrusionOk="0" h="7404" w="8786">
                    <a:moveTo>
                      <a:pt x="4502" y="1"/>
                    </a:moveTo>
                    <a:cubicBezTo>
                      <a:pt x="2845" y="1"/>
                      <a:pt x="1220" y="839"/>
                      <a:pt x="700" y="2559"/>
                    </a:cubicBezTo>
                    <a:cubicBezTo>
                      <a:pt x="1" y="4839"/>
                      <a:pt x="1673" y="7270"/>
                      <a:pt x="4043" y="7392"/>
                    </a:cubicBezTo>
                    <a:cubicBezTo>
                      <a:pt x="4156" y="7400"/>
                      <a:pt x="4269" y="7404"/>
                      <a:pt x="4383" y="7404"/>
                    </a:cubicBezTo>
                    <a:cubicBezTo>
                      <a:pt x="5572" y="7404"/>
                      <a:pt x="6859" y="6969"/>
                      <a:pt x="7691" y="6054"/>
                    </a:cubicBezTo>
                    <a:cubicBezTo>
                      <a:pt x="8572" y="5051"/>
                      <a:pt x="8785" y="3592"/>
                      <a:pt x="8329" y="2377"/>
                    </a:cubicBezTo>
                    <a:cubicBezTo>
                      <a:pt x="8056" y="1708"/>
                      <a:pt x="7600" y="1039"/>
                      <a:pt x="6961"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5"/>
              <p:cNvSpPr/>
              <p:nvPr/>
            </p:nvSpPr>
            <p:spPr>
              <a:xfrm>
                <a:off x="2471422" y="3099651"/>
                <a:ext cx="68388" cy="57619"/>
              </a:xfrm>
              <a:custGeom>
                <a:rect b="b" l="l" r="r" t="t"/>
                <a:pathLst>
                  <a:path extrusionOk="0" h="3253" w="3861">
                    <a:moveTo>
                      <a:pt x="1989" y="0"/>
                    </a:moveTo>
                    <a:cubicBezTo>
                      <a:pt x="1251" y="0"/>
                      <a:pt x="526" y="372"/>
                      <a:pt x="305" y="1115"/>
                    </a:cubicBezTo>
                    <a:cubicBezTo>
                      <a:pt x="1" y="2118"/>
                      <a:pt x="730" y="3182"/>
                      <a:pt x="1764" y="3243"/>
                    </a:cubicBezTo>
                    <a:cubicBezTo>
                      <a:pt x="1828" y="3249"/>
                      <a:pt x="1894" y="3253"/>
                      <a:pt x="1959" y="3253"/>
                    </a:cubicBezTo>
                    <a:cubicBezTo>
                      <a:pt x="2481" y="3253"/>
                      <a:pt x="3024" y="3040"/>
                      <a:pt x="3375" y="2635"/>
                    </a:cubicBezTo>
                    <a:cubicBezTo>
                      <a:pt x="3800" y="2240"/>
                      <a:pt x="3861" y="1571"/>
                      <a:pt x="3679" y="1054"/>
                    </a:cubicBezTo>
                    <a:cubicBezTo>
                      <a:pt x="3557" y="750"/>
                      <a:pt x="3375"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5"/>
              <p:cNvSpPr/>
              <p:nvPr/>
            </p:nvSpPr>
            <p:spPr>
              <a:xfrm>
                <a:off x="2894592" y="3063305"/>
                <a:ext cx="155622" cy="131143"/>
              </a:xfrm>
              <a:custGeom>
                <a:rect b="b" l="l" r="r" t="t"/>
                <a:pathLst>
                  <a:path extrusionOk="0" h="7404" w="8786">
                    <a:moveTo>
                      <a:pt x="4501" y="1"/>
                    </a:moveTo>
                    <a:cubicBezTo>
                      <a:pt x="2841" y="1"/>
                      <a:pt x="1209" y="839"/>
                      <a:pt x="669" y="2559"/>
                    </a:cubicBezTo>
                    <a:cubicBezTo>
                      <a:pt x="1" y="4839"/>
                      <a:pt x="1672" y="7270"/>
                      <a:pt x="4043" y="7392"/>
                    </a:cubicBezTo>
                    <a:cubicBezTo>
                      <a:pt x="4155" y="7400"/>
                      <a:pt x="4269" y="7404"/>
                      <a:pt x="4383" y="7404"/>
                    </a:cubicBezTo>
                    <a:cubicBezTo>
                      <a:pt x="5567" y="7404"/>
                      <a:pt x="6831" y="6969"/>
                      <a:pt x="7691" y="6054"/>
                    </a:cubicBezTo>
                    <a:cubicBezTo>
                      <a:pt x="8542" y="5051"/>
                      <a:pt x="8785" y="3592"/>
                      <a:pt x="8329" y="2377"/>
                    </a:cubicBezTo>
                    <a:cubicBezTo>
                      <a:pt x="8056" y="1708"/>
                      <a:pt x="7600" y="1039"/>
                      <a:pt x="6961" y="674"/>
                    </a:cubicBezTo>
                    <a:cubicBezTo>
                      <a:pt x="6234" y="227"/>
                      <a:pt x="5363" y="1"/>
                      <a:pt x="4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5"/>
              <p:cNvSpPr/>
              <p:nvPr/>
            </p:nvSpPr>
            <p:spPr>
              <a:xfrm>
                <a:off x="2939280" y="3099651"/>
                <a:ext cx="68388" cy="57619"/>
              </a:xfrm>
              <a:custGeom>
                <a:rect b="b" l="l" r="r" t="t"/>
                <a:pathLst>
                  <a:path extrusionOk="0" h="3253" w="3861">
                    <a:moveTo>
                      <a:pt x="1989" y="0"/>
                    </a:moveTo>
                    <a:cubicBezTo>
                      <a:pt x="1251" y="0"/>
                      <a:pt x="525" y="372"/>
                      <a:pt x="304" y="1115"/>
                    </a:cubicBezTo>
                    <a:cubicBezTo>
                      <a:pt x="1" y="2118"/>
                      <a:pt x="700" y="3182"/>
                      <a:pt x="1763" y="3243"/>
                    </a:cubicBezTo>
                    <a:cubicBezTo>
                      <a:pt x="1828" y="3249"/>
                      <a:pt x="1893" y="3253"/>
                      <a:pt x="1959" y="3253"/>
                    </a:cubicBezTo>
                    <a:cubicBezTo>
                      <a:pt x="2481" y="3253"/>
                      <a:pt x="3023" y="3040"/>
                      <a:pt x="3374" y="2635"/>
                    </a:cubicBezTo>
                    <a:cubicBezTo>
                      <a:pt x="3800" y="2240"/>
                      <a:pt x="3861" y="1571"/>
                      <a:pt x="3678" y="1054"/>
                    </a:cubicBezTo>
                    <a:cubicBezTo>
                      <a:pt x="3557" y="750"/>
                      <a:pt x="3374" y="477"/>
                      <a:pt x="3071" y="294"/>
                    </a:cubicBezTo>
                    <a:cubicBezTo>
                      <a:pt x="2751"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5"/>
              <p:cNvSpPr/>
              <p:nvPr/>
            </p:nvSpPr>
            <p:spPr>
              <a:xfrm>
                <a:off x="3089482" y="2856830"/>
                <a:ext cx="155073" cy="130878"/>
              </a:xfrm>
              <a:custGeom>
                <a:rect b="b" l="l" r="r" t="t"/>
                <a:pathLst>
                  <a:path extrusionOk="0" h="7389" w="8755">
                    <a:moveTo>
                      <a:pt x="4508" y="1"/>
                    </a:moveTo>
                    <a:cubicBezTo>
                      <a:pt x="2849" y="1"/>
                      <a:pt x="1221" y="832"/>
                      <a:pt x="700" y="2574"/>
                    </a:cubicBezTo>
                    <a:cubicBezTo>
                      <a:pt x="1" y="4854"/>
                      <a:pt x="1703" y="7286"/>
                      <a:pt x="4044" y="7377"/>
                    </a:cubicBezTo>
                    <a:cubicBezTo>
                      <a:pt x="4156" y="7385"/>
                      <a:pt x="4270" y="7389"/>
                      <a:pt x="4384" y="7389"/>
                    </a:cubicBezTo>
                    <a:cubicBezTo>
                      <a:pt x="5573" y="7389"/>
                      <a:pt x="6859" y="6957"/>
                      <a:pt x="7691" y="6070"/>
                    </a:cubicBezTo>
                    <a:cubicBezTo>
                      <a:pt x="8573" y="5006"/>
                      <a:pt x="8755" y="3547"/>
                      <a:pt x="8329" y="2362"/>
                    </a:cubicBezTo>
                    <a:cubicBezTo>
                      <a:pt x="8086" y="1693"/>
                      <a:pt x="7630" y="1055"/>
                      <a:pt x="6962" y="660"/>
                    </a:cubicBezTo>
                    <a:cubicBezTo>
                      <a:pt x="6235" y="224"/>
                      <a:pt x="5368"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5"/>
              <p:cNvSpPr/>
              <p:nvPr/>
            </p:nvSpPr>
            <p:spPr>
              <a:xfrm>
                <a:off x="3134171" y="2892928"/>
                <a:ext cx="68937" cy="58008"/>
              </a:xfrm>
              <a:custGeom>
                <a:rect b="b" l="l" r="r" t="t"/>
                <a:pathLst>
                  <a:path extrusionOk="0" h="3275" w="3892">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800" y="2239"/>
                      <a:pt x="3891" y="1600"/>
                      <a:pt x="3679" y="1053"/>
                    </a:cubicBezTo>
                    <a:cubicBezTo>
                      <a:pt x="358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5"/>
              <p:cNvSpPr/>
              <p:nvPr/>
            </p:nvSpPr>
            <p:spPr>
              <a:xfrm>
                <a:off x="3432981" y="2856830"/>
                <a:ext cx="155604" cy="130878"/>
              </a:xfrm>
              <a:custGeom>
                <a:rect b="b" l="l" r="r" t="t"/>
                <a:pathLst>
                  <a:path extrusionOk="0" h="7389" w="8785">
                    <a:moveTo>
                      <a:pt x="4506" y="1"/>
                    </a:moveTo>
                    <a:cubicBezTo>
                      <a:pt x="2845" y="1"/>
                      <a:pt x="1210" y="832"/>
                      <a:pt x="669" y="2574"/>
                    </a:cubicBezTo>
                    <a:cubicBezTo>
                      <a:pt x="0" y="4854"/>
                      <a:pt x="1672" y="7286"/>
                      <a:pt x="4013" y="7377"/>
                    </a:cubicBezTo>
                    <a:cubicBezTo>
                      <a:pt x="4128" y="7385"/>
                      <a:pt x="4244" y="7389"/>
                      <a:pt x="4360" y="7389"/>
                    </a:cubicBezTo>
                    <a:cubicBezTo>
                      <a:pt x="5567" y="7389"/>
                      <a:pt x="6828" y="6957"/>
                      <a:pt x="7660" y="6070"/>
                    </a:cubicBezTo>
                    <a:cubicBezTo>
                      <a:pt x="8542" y="5006"/>
                      <a:pt x="8785" y="3547"/>
                      <a:pt x="8329" y="2362"/>
                    </a:cubicBezTo>
                    <a:cubicBezTo>
                      <a:pt x="8055" y="1693"/>
                      <a:pt x="7599" y="1055"/>
                      <a:pt x="6961" y="660"/>
                    </a:cubicBezTo>
                    <a:cubicBezTo>
                      <a:pt x="6235" y="224"/>
                      <a:pt x="5367"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5"/>
              <p:cNvSpPr/>
              <p:nvPr/>
            </p:nvSpPr>
            <p:spPr>
              <a:xfrm>
                <a:off x="3478201" y="2892928"/>
                <a:ext cx="68388" cy="58008"/>
              </a:xfrm>
              <a:custGeom>
                <a:rect b="b" l="l" r="r" t="t"/>
                <a:pathLst>
                  <a:path extrusionOk="0" h="3275" w="3861">
                    <a:moveTo>
                      <a:pt x="1996" y="1"/>
                    </a:moveTo>
                    <a:cubicBezTo>
                      <a:pt x="1255" y="1"/>
                      <a:pt x="526" y="379"/>
                      <a:pt x="305" y="1144"/>
                    </a:cubicBezTo>
                    <a:cubicBezTo>
                      <a:pt x="1" y="2117"/>
                      <a:pt x="730" y="3181"/>
                      <a:pt x="1794" y="3272"/>
                    </a:cubicBezTo>
                    <a:cubicBezTo>
                      <a:pt x="1828" y="3274"/>
                      <a:pt x="1863" y="3275"/>
                      <a:pt x="1898" y="3275"/>
                    </a:cubicBezTo>
                    <a:cubicBezTo>
                      <a:pt x="2424" y="3275"/>
                      <a:pt x="3033" y="3063"/>
                      <a:pt x="3375" y="2664"/>
                    </a:cubicBezTo>
                    <a:cubicBezTo>
                      <a:pt x="3770" y="2239"/>
                      <a:pt x="3861" y="1600"/>
                      <a:pt x="3679" y="1053"/>
                    </a:cubicBezTo>
                    <a:cubicBezTo>
                      <a:pt x="3557" y="749"/>
                      <a:pt x="3375" y="476"/>
                      <a:pt x="3071" y="293"/>
                    </a:cubicBezTo>
                    <a:cubicBezTo>
                      <a:pt x="2753" y="99"/>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5"/>
              <p:cNvSpPr/>
              <p:nvPr/>
            </p:nvSpPr>
            <p:spPr>
              <a:xfrm>
                <a:off x="3822762" y="2473779"/>
                <a:ext cx="154542" cy="131037"/>
              </a:xfrm>
              <a:custGeom>
                <a:rect b="b" l="l" r="r" t="t"/>
                <a:pathLst>
                  <a:path extrusionOk="0" h="7398" w="8725">
                    <a:moveTo>
                      <a:pt x="4472" y="1"/>
                    </a:moveTo>
                    <a:cubicBezTo>
                      <a:pt x="2815" y="1"/>
                      <a:pt x="1190" y="839"/>
                      <a:pt x="670" y="2559"/>
                    </a:cubicBezTo>
                    <a:cubicBezTo>
                      <a:pt x="1" y="4838"/>
                      <a:pt x="1673" y="7270"/>
                      <a:pt x="4013" y="7392"/>
                    </a:cubicBezTo>
                    <a:cubicBezTo>
                      <a:pt x="4099" y="7396"/>
                      <a:pt x="4186" y="7398"/>
                      <a:pt x="4273" y="7398"/>
                    </a:cubicBezTo>
                    <a:cubicBezTo>
                      <a:pt x="5506" y="7398"/>
                      <a:pt x="6809" y="6991"/>
                      <a:pt x="7661" y="6054"/>
                    </a:cubicBezTo>
                    <a:cubicBezTo>
                      <a:pt x="8542" y="5051"/>
                      <a:pt x="8724" y="3592"/>
                      <a:pt x="8299" y="2376"/>
                    </a:cubicBezTo>
                    <a:cubicBezTo>
                      <a:pt x="8056" y="1677"/>
                      <a:pt x="7600" y="1039"/>
                      <a:pt x="6931" y="674"/>
                    </a:cubicBezTo>
                    <a:cubicBezTo>
                      <a:pt x="6203" y="227"/>
                      <a:pt x="5333" y="1"/>
                      <a:pt x="4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5"/>
              <p:cNvSpPr/>
              <p:nvPr/>
            </p:nvSpPr>
            <p:spPr>
              <a:xfrm>
                <a:off x="3866919" y="2510126"/>
                <a:ext cx="68919" cy="57495"/>
              </a:xfrm>
              <a:custGeom>
                <a:rect b="b" l="l" r="r" t="t"/>
                <a:pathLst>
                  <a:path extrusionOk="0" h="3246" w="3891">
                    <a:moveTo>
                      <a:pt x="2004" y="0"/>
                    </a:moveTo>
                    <a:cubicBezTo>
                      <a:pt x="1264" y="0"/>
                      <a:pt x="545" y="372"/>
                      <a:pt x="304" y="1115"/>
                    </a:cubicBezTo>
                    <a:cubicBezTo>
                      <a:pt x="0" y="2118"/>
                      <a:pt x="730" y="3182"/>
                      <a:pt x="1794" y="3242"/>
                    </a:cubicBezTo>
                    <a:cubicBezTo>
                      <a:pt x="1835" y="3245"/>
                      <a:pt x="1876" y="3246"/>
                      <a:pt x="1917" y="3246"/>
                    </a:cubicBezTo>
                    <a:cubicBezTo>
                      <a:pt x="2460" y="3246"/>
                      <a:pt x="3037" y="3058"/>
                      <a:pt x="3405" y="2634"/>
                    </a:cubicBezTo>
                    <a:cubicBezTo>
                      <a:pt x="3769" y="2239"/>
                      <a:pt x="3891" y="1571"/>
                      <a:pt x="3709" y="1054"/>
                    </a:cubicBezTo>
                    <a:cubicBezTo>
                      <a:pt x="3587" y="750"/>
                      <a:pt x="3405" y="476"/>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5"/>
              <p:cNvSpPr/>
              <p:nvPr/>
            </p:nvSpPr>
            <p:spPr>
              <a:xfrm>
                <a:off x="4116719" y="2473779"/>
                <a:ext cx="155073" cy="131037"/>
              </a:xfrm>
              <a:custGeom>
                <a:rect b="b" l="l" r="r" t="t"/>
                <a:pathLst>
                  <a:path extrusionOk="0" h="7398" w="8755">
                    <a:moveTo>
                      <a:pt x="4502" y="1"/>
                    </a:moveTo>
                    <a:cubicBezTo>
                      <a:pt x="2845" y="1"/>
                      <a:pt x="1220" y="839"/>
                      <a:pt x="700" y="2559"/>
                    </a:cubicBezTo>
                    <a:cubicBezTo>
                      <a:pt x="1" y="4838"/>
                      <a:pt x="1673" y="7270"/>
                      <a:pt x="4013" y="7392"/>
                    </a:cubicBezTo>
                    <a:cubicBezTo>
                      <a:pt x="4099" y="7396"/>
                      <a:pt x="4186" y="7398"/>
                      <a:pt x="4274" y="7398"/>
                    </a:cubicBezTo>
                    <a:cubicBezTo>
                      <a:pt x="5510" y="7398"/>
                      <a:pt x="6837" y="6991"/>
                      <a:pt x="7661" y="6054"/>
                    </a:cubicBezTo>
                    <a:cubicBezTo>
                      <a:pt x="8542" y="5051"/>
                      <a:pt x="8755" y="3592"/>
                      <a:pt x="8329" y="2376"/>
                    </a:cubicBezTo>
                    <a:cubicBezTo>
                      <a:pt x="8056" y="1677"/>
                      <a:pt x="7600" y="1039"/>
                      <a:pt x="6962" y="674"/>
                    </a:cubicBezTo>
                    <a:cubicBezTo>
                      <a:pt x="6234" y="227"/>
                      <a:pt x="5364" y="1"/>
                      <a:pt x="4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5"/>
              <p:cNvSpPr/>
              <p:nvPr/>
            </p:nvSpPr>
            <p:spPr>
              <a:xfrm>
                <a:off x="4161408" y="2510126"/>
                <a:ext cx="68406" cy="57495"/>
              </a:xfrm>
              <a:custGeom>
                <a:rect b="b" l="l" r="r" t="t"/>
                <a:pathLst>
                  <a:path extrusionOk="0" h="3246" w="3862">
                    <a:moveTo>
                      <a:pt x="1976" y="0"/>
                    </a:moveTo>
                    <a:cubicBezTo>
                      <a:pt x="1238" y="0"/>
                      <a:pt x="526" y="372"/>
                      <a:pt x="305" y="1115"/>
                    </a:cubicBezTo>
                    <a:cubicBezTo>
                      <a:pt x="1" y="2118"/>
                      <a:pt x="700" y="3182"/>
                      <a:pt x="1764" y="3242"/>
                    </a:cubicBezTo>
                    <a:cubicBezTo>
                      <a:pt x="1805" y="3245"/>
                      <a:pt x="1846" y="3246"/>
                      <a:pt x="1887" y="3246"/>
                    </a:cubicBezTo>
                    <a:cubicBezTo>
                      <a:pt x="2430" y="3246"/>
                      <a:pt x="3008" y="3058"/>
                      <a:pt x="3375" y="2634"/>
                    </a:cubicBezTo>
                    <a:cubicBezTo>
                      <a:pt x="3739" y="2239"/>
                      <a:pt x="3861" y="1571"/>
                      <a:pt x="3679" y="1054"/>
                    </a:cubicBezTo>
                    <a:cubicBezTo>
                      <a:pt x="3557" y="750"/>
                      <a:pt x="3375" y="476"/>
                      <a:pt x="3071" y="294"/>
                    </a:cubicBezTo>
                    <a:cubicBezTo>
                      <a:pt x="2741" y="98"/>
                      <a:pt x="2355" y="0"/>
                      <a:pt x="1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75"/>
            <p:cNvGrpSpPr/>
            <p:nvPr/>
          </p:nvGrpSpPr>
          <p:grpSpPr>
            <a:xfrm>
              <a:off x="7488744" y="1828287"/>
              <a:ext cx="1395539" cy="2912382"/>
              <a:chOff x="7285850" y="1090400"/>
              <a:chExt cx="1759600" cy="3672150"/>
            </a:xfrm>
          </p:grpSpPr>
          <p:sp>
            <p:nvSpPr>
              <p:cNvPr id="3888" name="Google Shape;3888;p75"/>
              <p:cNvSpPr/>
              <p:nvPr/>
            </p:nvSpPr>
            <p:spPr>
              <a:xfrm>
                <a:off x="7744075" y="4546150"/>
                <a:ext cx="538775" cy="216400"/>
              </a:xfrm>
              <a:custGeom>
                <a:rect b="b" l="l" r="r" t="t"/>
                <a:pathLst>
                  <a:path extrusionOk="0" h="8656" w="21551">
                    <a:moveTo>
                      <a:pt x="12843" y="0"/>
                    </a:moveTo>
                    <a:cubicBezTo>
                      <a:pt x="12396" y="0"/>
                      <a:pt x="11979" y="100"/>
                      <a:pt x="11642" y="357"/>
                    </a:cubicBezTo>
                    <a:cubicBezTo>
                      <a:pt x="11642" y="357"/>
                      <a:pt x="8116" y="3184"/>
                      <a:pt x="5745" y="3792"/>
                    </a:cubicBezTo>
                    <a:cubicBezTo>
                      <a:pt x="3374" y="4400"/>
                      <a:pt x="0" y="5038"/>
                      <a:pt x="31" y="8655"/>
                    </a:cubicBezTo>
                    <a:lnTo>
                      <a:pt x="21551" y="8655"/>
                    </a:lnTo>
                    <a:cubicBezTo>
                      <a:pt x="21399" y="5251"/>
                      <a:pt x="20791" y="2333"/>
                      <a:pt x="19575" y="904"/>
                    </a:cubicBezTo>
                    <a:cubicBezTo>
                      <a:pt x="18556" y="1018"/>
                      <a:pt x="17739" y="1131"/>
                      <a:pt x="16999" y="1131"/>
                    </a:cubicBezTo>
                    <a:cubicBezTo>
                      <a:pt x="16746" y="1131"/>
                      <a:pt x="16502" y="1118"/>
                      <a:pt x="16262" y="1087"/>
                    </a:cubicBezTo>
                    <a:cubicBezTo>
                      <a:pt x="15569" y="774"/>
                      <a:pt x="14086" y="0"/>
                      <a:pt x="12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5"/>
              <p:cNvSpPr/>
              <p:nvPr/>
            </p:nvSpPr>
            <p:spPr>
              <a:xfrm>
                <a:off x="8397575" y="4555425"/>
                <a:ext cx="446850" cy="206350"/>
              </a:xfrm>
              <a:custGeom>
                <a:rect b="b" l="l" r="r" t="t"/>
                <a:pathLst>
                  <a:path extrusionOk="0" h="8254" w="17874">
                    <a:moveTo>
                      <a:pt x="8866" y="1"/>
                    </a:moveTo>
                    <a:cubicBezTo>
                      <a:pt x="7546" y="1"/>
                      <a:pt x="5973" y="667"/>
                      <a:pt x="5320" y="928"/>
                    </a:cubicBezTo>
                    <a:cubicBezTo>
                      <a:pt x="5134" y="958"/>
                      <a:pt x="4944" y="970"/>
                      <a:pt x="4748" y="970"/>
                    </a:cubicBezTo>
                    <a:cubicBezTo>
                      <a:pt x="3919" y="970"/>
                      <a:pt x="2992" y="747"/>
                      <a:pt x="1885" y="625"/>
                    </a:cubicBezTo>
                    <a:cubicBezTo>
                      <a:pt x="669" y="1992"/>
                      <a:pt x="153" y="5001"/>
                      <a:pt x="1" y="8254"/>
                    </a:cubicBezTo>
                    <a:lnTo>
                      <a:pt x="17843" y="8254"/>
                    </a:lnTo>
                    <a:cubicBezTo>
                      <a:pt x="17873" y="4789"/>
                      <a:pt x="15411" y="4181"/>
                      <a:pt x="13040" y="3573"/>
                    </a:cubicBezTo>
                    <a:cubicBezTo>
                      <a:pt x="11065" y="3117"/>
                      <a:pt x="10244" y="381"/>
                      <a:pt x="10244" y="381"/>
                    </a:cubicBezTo>
                    <a:cubicBezTo>
                      <a:pt x="9873" y="105"/>
                      <a:pt x="9389" y="1"/>
                      <a:pt x="8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5"/>
              <p:cNvSpPr/>
              <p:nvPr/>
            </p:nvSpPr>
            <p:spPr>
              <a:xfrm>
                <a:off x="8215200" y="1409875"/>
                <a:ext cx="212050" cy="387325"/>
              </a:xfrm>
              <a:custGeom>
                <a:rect b="b" l="l" r="r" t="t"/>
                <a:pathLst>
                  <a:path extrusionOk="0" h="15493" w="8482">
                    <a:moveTo>
                      <a:pt x="1" y="1"/>
                    </a:moveTo>
                    <a:lnTo>
                      <a:pt x="1" y="13801"/>
                    </a:lnTo>
                    <a:cubicBezTo>
                      <a:pt x="1180" y="14980"/>
                      <a:pt x="2448" y="15492"/>
                      <a:pt x="3785" y="15492"/>
                    </a:cubicBezTo>
                    <a:cubicBezTo>
                      <a:pt x="5274" y="15492"/>
                      <a:pt x="6848" y="14857"/>
                      <a:pt x="8481" y="13801"/>
                    </a:cubicBezTo>
                    <a:lnTo>
                      <a:pt x="8481" y="1"/>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5"/>
              <p:cNvSpPr/>
              <p:nvPr/>
            </p:nvSpPr>
            <p:spPr>
              <a:xfrm>
                <a:off x="7848925" y="2657625"/>
                <a:ext cx="957500" cy="1938525"/>
              </a:xfrm>
              <a:custGeom>
                <a:rect b="b" l="l" r="r" t="t"/>
                <a:pathLst>
                  <a:path extrusionOk="0" h="77541" w="38300">
                    <a:moveTo>
                      <a:pt x="7205" y="0"/>
                    </a:moveTo>
                    <a:cubicBezTo>
                      <a:pt x="1" y="30183"/>
                      <a:pt x="5989" y="76476"/>
                      <a:pt x="6080" y="76476"/>
                    </a:cubicBezTo>
                    <a:cubicBezTo>
                      <a:pt x="7717" y="76868"/>
                      <a:pt x="9774" y="77382"/>
                      <a:pt x="12914" y="77382"/>
                    </a:cubicBezTo>
                    <a:cubicBezTo>
                      <a:pt x="13913" y="77382"/>
                      <a:pt x="15022" y="77330"/>
                      <a:pt x="16263" y="77205"/>
                    </a:cubicBezTo>
                    <a:cubicBezTo>
                      <a:pt x="16931" y="64226"/>
                      <a:pt x="19758" y="16505"/>
                      <a:pt x="19758" y="16505"/>
                    </a:cubicBezTo>
                    <a:lnTo>
                      <a:pt x="22980" y="76962"/>
                    </a:lnTo>
                    <a:cubicBezTo>
                      <a:pt x="24025" y="77342"/>
                      <a:pt x="26009" y="77541"/>
                      <a:pt x="27972" y="77541"/>
                    </a:cubicBezTo>
                    <a:cubicBezTo>
                      <a:pt x="29778" y="77541"/>
                      <a:pt x="31566" y="77372"/>
                      <a:pt x="32585" y="77023"/>
                    </a:cubicBezTo>
                    <a:cubicBezTo>
                      <a:pt x="38300" y="7083"/>
                      <a:pt x="31947" y="548"/>
                      <a:pt x="31947" y="548"/>
                    </a:cubicBezTo>
                    <a:lnTo>
                      <a:pt x="72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5"/>
              <p:cNvSpPr/>
              <p:nvPr/>
            </p:nvSpPr>
            <p:spPr>
              <a:xfrm>
                <a:off x="7997125" y="2754125"/>
                <a:ext cx="692275" cy="76775"/>
              </a:xfrm>
              <a:custGeom>
                <a:rect b="b" l="l" r="r" t="t"/>
                <a:pathLst>
                  <a:path extrusionOk="0" h="3071" w="27691">
                    <a:moveTo>
                      <a:pt x="122" y="1"/>
                    </a:moveTo>
                    <a:lnTo>
                      <a:pt x="0" y="639"/>
                    </a:lnTo>
                    <a:cubicBezTo>
                      <a:pt x="3952" y="2250"/>
                      <a:pt x="8268" y="3071"/>
                      <a:pt x="13040" y="3071"/>
                    </a:cubicBezTo>
                    <a:lnTo>
                      <a:pt x="13496" y="1186"/>
                    </a:lnTo>
                    <a:lnTo>
                      <a:pt x="14012" y="3071"/>
                    </a:lnTo>
                    <a:cubicBezTo>
                      <a:pt x="19058" y="2979"/>
                      <a:pt x="23709" y="2402"/>
                      <a:pt x="27691" y="1156"/>
                    </a:cubicBezTo>
                    <a:lnTo>
                      <a:pt x="27478" y="31"/>
                    </a:lnTo>
                    <a:lnTo>
                      <a:pt x="122" y="31"/>
                    </a:lnTo>
                    <a:lnTo>
                      <a:pt x="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5"/>
              <p:cNvSpPr/>
              <p:nvPr/>
            </p:nvSpPr>
            <p:spPr>
              <a:xfrm>
                <a:off x="8238000" y="2936500"/>
                <a:ext cx="109450" cy="133775"/>
              </a:xfrm>
              <a:custGeom>
                <a:rect b="b" l="l" r="r" t="t"/>
                <a:pathLst>
                  <a:path extrusionOk="0" h="5351" w="4378">
                    <a:moveTo>
                      <a:pt x="122" y="1"/>
                    </a:moveTo>
                    <a:lnTo>
                      <a:pt x="1" y="396"/>
                    </a:lnTo>
                    <a:lnTo>
                      <a:pt x="3770" y="1368"/>
                    </a:lnTo>
                    <a:lnTo>
                      <a:pt x="4013" y="5350"/>
                    </a:lnTo>
                    <a:lnTo>
                      <a:pt x="4377" y="5350"/>
                    </a:lnTo>
                    <a:lnTo>
                      <a:pt x="4165" y="1064"/>
                    </a:lnTo>
                    <a:lnTo>
                      <a:pt x="122" y="1"/>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5"/>
              <p:cNvSpPr/>
              <p:nvPr/>
            </p:nvSpPr>
            <p:spPr>
              <a:xfrm>
                <a:off x="7869450" y="1678125"/>
                <a:ext cx="955975" cy="1102350"/>
              </a:xfrm>
              <a:custGeom>
                <a:rect b="b" l="l" r="r" t="t"/>
                <a:pathLst>
                  <a:path extrusionOk="0" h="44094" w="38239">
                    <a:moveTo>
                      <a:pt x="23071" y="1"/>
                    </a:moveTo>
                    <a:cubicBezTo>
                      <a:pt x="23071" y="1"/>
                      <a:pt x="21034" y="1733"/>
                      <a:pt x="17387" y="1733"/>
                    </a:cubicBezTo>
                    <a:cubicBezTo>
                      <a:pt x="13739" y="1733"/>
                      <a:pt x="13071" y="31"/>
                      <a:pt x="13071" y="31"/>
                    </a:cubicBezTo>
                    <a:cubicBezTo>
                      <a:pt x="13071" y="31"/>
                      <a:pt x="5776" y="487"/>
                      <a:pt x="3162" y="2858"/>
                    </a:cubicBezTo>
                    <a:cubicBezTo>
                      <a:pt x="1" y="5776"/>
                      <a:pt x="3314" y="41946"/>
                      <a:pt x="5137" y="42919"/>
                    </a:cubicBezTo>
                    <a:cubicBezTo>
                      <a:pt x="6145" y="43646"/>
                      <a:pt x="13419" y="44094"/>
                      <a:pt x="20334" y="44094"/>
                    </a:cubicBezTo>
                    <a:cubicBezTo>
                      <a:pt x="26150" y="44094"/>
                      <a:pt x="31710" y="43777"/>
                      <a:pt x="33071" y="43041"/>
                    </a:cubicBezTo>
                    <a:cubicBezTo>
                      <a:pt x="35320" y="41916"/>
                      <a:pt x="38238" y="5989"/>
                      <a:pt x="34804" y="3162"/>
                    </a:cubicBezTo>
                    <a:cubicBezTo>
                      <a:pt x="31369" y="305"/>
                      <a:pt x="23071" y="1"/>
                      <a:pt x="230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5"/>
              <p:cNvSpPr/>
              <p:nvPr/>
            </p:nvSpPr>
            <p:spPr>
              <a:xfrm>
                <a:off x="7910475" y="1910650"/>
                <a:ext cx="21325" cy="205200"/>
              </a:xfrm>
              <a:custGeom>
                <a:rect b="b" l="l" r="r" t="t"/>
                <a:pathLst>
                  <a:path extrusionOk="0" h="8208" w="853">
                    <a:moveTo>
                      <a:pt x="457" y="1"/>
                    </a:moveTo>
                    <a:cubicBezTo>
                      <a:pt x="153" y="2615"/>
                      <a:pt x="1" y="5411"/>
                      <a:pt x="31" y="8207"/>
                    </a:cubicBezTo>
                    <a:lnTo>
                      <a:pt x="427" y="8177"/>
                    </a:lnTo>
                    <a:cubicBezTo>
                      <a:pt x="366" y="5350"/>
                      <a:pt x="548" y="2615"/>
                      <a:pt x="852" y="31"/>
                    </a:cubicBezTo>
                    <a:lnTo>
                      <a:pt x="457"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5"/>
              <p:cNvSpPr/>
              <p:nvPr/>
            </p:nvSpPr>
            <p:spPr>
              <a:xfrm>
                <a:off x="8176450" y="1626450"/>
                <a:ext cx="117050" cy="159600"/>
              </a:xfrm>
              <a:custGeom>
                <a:rect b="b" l="l" r="r" t="t"/>
                <a:pathLst>
                  <a:path extrusionOk="0" h="6384" w="4682">
                    <a:moveTo>
                      <a:pt x="1551" y="1"/>
                    </a:moveTo>
                    <a:lnTo>
                      <a:pt x="0" y="2189"/>
                    </a:lnTo>
                    <a:cubicBezTo>
                      <a:pt x="578" y="3982"/>
                      <a:pt x="1490" y="5411"/>
                      <a:pt x="2766" y="6384"/>
                    </a:cubicBezTo>
                    <a:lnTo>
                      <a:pt x="4681" y="3800"/>
                    </a:lnTo>
                    <a:cubicBezTo>
                      <a:pt x="2918" y="2797"/>
                      <a:pt x="2402" y="1733"/>
                      <a:pt x="15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5"/>
              <p:cNvSpPr/>
              <p:nvPr/>
            </p:nvSpPr>
            <p:spPr>
              <a:xfrm>
                <a:off x="8323100" y="1614300"/>
                <a:ext cx="145175" cy="173275"/>
              </a:xfrm>
              <a:custGeom>
                <a:rect b="b" l="l" r="r" t="t"/>
                <a:pathLst>
                  <a:path extrusionOk="0" h="6931" w="5807">
                    <a:moveTo>
                      <a:pt x="4135" y="0"/>
                    </a:moveTo>
                    <a:cubicBezTo>
                      <a:pt x="3436" y="2158"/>
                      <a:pt x="2220" y="3222"/>
                      <a:pt x="1" y="4347"/>
                    </a:cubicBezTo>
                    <a:lnTo>
                      <a:pt x="1673" y="6931"/>
                    </a:lnTo>
                    <a:cubicBezTo>
                      <a:pt x="3527" y="5806"/>
                      <a:pt x="4925" y="4438"/>
                      <a:pt x="5806" y="2675"/>
                    </a:cubicBezTo>
                    <a:lnTo>
                      <a:pt x="41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5"/>
              <p:cNvSpPr/>
              <p:nvPr/>
            </p:nvSpPr>
            <p:spPr>
              <a:xfrm>
                <a:off x="8521450" y="1738175"/>
                <a:ext cx="486350" cy="809500"/>
              </a:xfrm>
              <a:custGeom>
                <a:rect b="b" l="l" r="r" t="t"/>
                <a:pathLst>
                  <a:path extrusionOk="0" h="32380" w="19454">
                    <a:moveTo>
                      <a:pt x="5387" y="1"/>
                    </a:moveTo>
                    <a:cubicBezTo>
                      <a:pt x="2822" y="1"/>
                      <a:pt x="1515" y="1942"/>
                      <a:pt x="912" y="4620"/>
                    </a:cubicBezTo>
                    <a:cubicBezTo>
                      <a:pt x="0" y="9027"/>
                      <a:pt x="6262" y="27842"/>
                      <a:pt x="6900" y="29058"/>
                    </a:cubicBezTo>
                    <a:cubicBezTo>
                      <a:pt x="8086" y="31419"/>
                      <a:pt x="9990" y="32380"/>
                      <a:pt x="11934" y="32380"/>
                    </a:cubicBezTo>
                    <a:cubicBezTo>
                      <a:pt x="15372" y="32380"/>
                      <a:pt x="18934" y="29378"/>
                      <a:pt x="18876" y="25806"/>
                    </a:cubicBezTo>
                    <a:cubicBezTo>
                      <a:pt x="19453" y="22523"/>
                      <a:pt x="14864" y="5076"/>
                      <a:pt x="8693" y="821"/>
                    </a:cubicBezTo>
                    <a:cubicBezTo>
                      <a:pt x="7409" y="255"/>
                      <a:pt x="6316" y="1"/>
                      <a:pt x="53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5"/>
              <p:cNvSpPr/>
              <p:nvPr/>
            </p:nvSpPr>
            <p:spPr>
              <a:xfrm>
                <a:off x="8557150" y="2065675"/>
                <a:ext cx="145175" cy="265225"/>
              </a:xfrm>
              <a:custGeom>
                <a:rect b="b" l="l" r="r" t="t"/>
                <a:pathLst>
                  <a:path extrusionOk="0" h="10609" w="5807">
                    <a:moveTo>
                      <a:pt x="365" y="0"/>
                    </a:moveTo>
                    <a:lnTo>
                      <a:pt x="1" y="122"/>
                    </a:lnTo>
                    <a:cubicBezTo>
                      <a:pt x="62" y="183"/>
                      <a:pt x="2493" y="6718"/>
                      <a:pt x="5563" y="10608"/>
                    </a:cubicBezTo>
                    <a:lnTo>
                      <a:pt x="5806" y="10365"/>
                    </a:lnTo>
                    <a:cubicBezTo>
                      <a:pt x="2767" y="6535"/>
                      <a:pt x="396" y="61"/>
                      <a:pt x="36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5"/>
              <p:cNvSpPr/>
              <p:nvPr/>
            </p:nvSpPr>
            <p:spPr>
              <a:xfrm>
                <a:off x="7815500" y="2507725"/>
                <a:ext cx="740925" cy="733700"/>
              </a:xfrm>
              <a:custGeom>
                <a:rect b="b" l="l" r="r" t="t"/>
                <a:pathLst>
                  <a:path extrusionOk="0" h="29348" w="29637">
                    <a:moveTo>
                      <a:pt x="12736" y="1"/>
                    </a:moveTo>
                    <a:cubicBezTo>
                      <a:pt x="12364" y="1"/>
                      <a:pt x="11992" y="145"/>
                      <a:pt x="11703" y="434"/>
                    </a:cubicBezTo>
                    <a:lnTo>
                      <a:pt x="578" y="11711"/>
                    </a:lnTo>
                    <a:cubicBezTo>
                      <a:pt x="0" y="12288"/>
                      <a:pt x="0" y="13200"/>
                      <a:pt x="578" y="13778"/>
                    </a:cubicBezTo>
                    <a:lnTo>
                      <a:pt x="15928" y="28915"/>
                    </a:lnTo>
                    <a:cubicBezTo>
                      <a:pt x="16217" y="29203"/>
                      <a:pt x="16589" y="29348"/>
                      <a:pt x="16958" y="29348"/>
                    </a:cubicBezTo>
                    <a:cubicBezTo>
                      <a:pt x="17326" y="29348"/>
                      <a:pt x="17691" y="29203"/>
                      <a:pt x="17964" y="28915"/>
                    </a:cubicBezTo>
                    <a:lnTo>
                      <a:pt x="29120" y="17638"/>
                    </a:lnTo>
                    <a:cubicBezTo>
                      <a:pt x="29636" y="17060"/>
                      <a:pt x="29636" y="16179"/>
                      <a:pt x="29120" y="15601"/>
                    </a:cubicBezTo>
                    <a:lnTo>
                      <a:pt x="13770" y="434"/>
                    </a:lnTo>
                    <a:cubicBezTo>
                      <a:pt x="13481" y="145"/>
                      <a:pt x="13109" y="1"/>
                      <a:pt x="1273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5"/>
              <p:cNvSpPr/>
              <p:nvPr/>
            </p:nvSpPr>
            <p:spPr>
              <a:xfrm>
                <a:off x="7855775" y="2545150"/>
                <a:ext cx="660375" cy="658850"/>
              </a:xfrm>
              <a:custGeom>
                <a:rect b="b" l="l" r="r" t="t"/>
                <a:pathLst>
                  <a:path extrusionOk="0" h="26354" w="26415">
                    <a:moveTo>
                      <a:pt x="11399" y="1"/>
                    </a:moveTo>
                    <a:lnTo>
                      <a:pt x="0" y="11521"/>
                    </a:lnTo>
                    <a:lnTo>
                      <a:pt x="15046" y="26354"/>
                    </a:lnTo>
                    <a:lnTo>
                      <a:pt x="26414" y="14834"/>
                    </a:lnTo>
                    <a:lnTo>
                      <a:pt x="113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5"/>
              <p:cNvSpPr/>
              <p:nvPr/>
            </p:nvSpPr>
            <p:spPr>
              <a:xfrm>
                <a:off x="7883125" y="2575550"/>
                <a:ext cx="206725" cy="203500"/>
              </a:xfrm>
              <a:custGeom>
                <a:rect b="b" l="l" r="r" t="t"/>
                <a:pathLst>
                  <a:path extrusionOk="0" h="8140" w="8269">
                    <a:moveTo>
                      <a:pt x="6357" y="1"/>
                    </a:moveTo>
                    <a:cubicBezTo>
                      <a:pt x="6179" y="1"/>
                      <a:pt x="6004" y="62"/>
                      <a:pt x="5867" y="183"/>
                    </a:cubicBezTo>
                    <a:lnTo>
                      <a:pt x="5381" y="700"/>
                    </a:lnTo>
                    <a:cubicBezTo>
                      <a:pt x="5124" y="486"/>
                      <a:pt x="4794" y="379"/>
                      <a:pt x="4460" y="379"/>
                    </a:cubicBezTo>
                    <a:cubicBezTo>
                      <a:pt x="4081" y="379"/>
                      <a:pt x="3696" y="517"/>
                      <a:pt x="3405" y="791"/>
                    </a:cubicBezTo>
                    <a:lnTo>
                      <a:pt x="821" y="3435"/>
                    </a:lnTo>
                    <a:cubicBezTo>
                      <a:pt x="305" y="3952"/>
                      <a:pt x="274" y="4834"/>
                      <a:pt x="761" y="5411"/>
                    </a:cubicBezTo>
                    <a:lnTo>
                      <a:pt x="274" y="5867"/>
                    </a:lnTo>
                    <a:cubicBezTo>
                      <a:pt x="1" y="6110"/>
                      <a:pt x="1" y="6566"/>
                      <a:pt x="274" y="6840"/>
                    </a:cubicBezTo>
                    <a:lnTo>
                      <a:pt x="1399" y="7934"/>
                    </a:lnTo>
                    <a:cubicBezTo>
                      <a:pt x="1536" y="8071"/>
                      <a:pt x="1718" y="8139"/>
                      <a:pt x="1900" y="8139"/>
                    </a:cubicBezTo>
                    <a:cubicBezTo>
                      <a:pt x="2083" y="8139"/>
                      <a:pt x="2265" y="8071"/>
                      <a:pt x="2402" y="7934"/>
                    </a:cubicBezTo>
                    <a:lnTo>
                      <a:pt x="8025" y="2280"/>
                    </a:lnTo>
                    <a:cubicBezTo>
                      <a:pt x="8268" y="2007"/>
                      <a:pt x="8268" y="1551"/>
                      <a:pt x="8025" y="1308"/>
                    </a:cubicBezTo>
                    <a:lnTo>
                      <a:pt x="6870" y="183"/>
                    </a:lnTo>
                    <a:cubicBezTo>
                      <a:pt x="6718" y="62"/>
                      <a:pt x="6536" y="1"/>
                      <a:pt x="63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5"/>
              <p:cNvSpPr/>
              <p:nvPr/>
            </p:nvSpPr>
            <p:spPr>
              <a:xfrm>
                <a:off x="8124775" y="3030725"/>
                <a:ext cx="133775" cy="133000"/>
              </a:xfrm>
              <a:custGeom>
                <a:rect b="b" l="l" r="r" t="t"/>
                <a:pathLst>
                  <a:path extrusionOk="0" h="5320" w="5351">
                    <a:moveTo>
                      <a:pt x="1277" y="1"/>
                    </a:moveTo>
                    <a:lnTo>
                      <a:pt x="1" y="1277"/>
                    </a:lnTo>
                    <a:lnTo>
                      <a:pt x="4104" y="5320"/>
                    </a:lnTo>
                    <a:lnTo>
                      <a:pt x="5350" y="4043"/>
                    </a:lnTo>
                    <a:lnTo>
                      <a:pt x="1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5"/>
              <p:cNvSpPr/>
              <p:nvPr/>
            </p:nvSpPr>
            <p:spPr>
              <a:xfrm>
                <a:off x="8219000" y="3037575"/>
                <a:ext cx="82100" cy="82075"/>
              </a:xfrm>
              <a:custGeom>
                <a:rect b="b" l="l" r="r" t="t"/>
                <a:pathLst>
                  <a:path extrusionOk="0" h="3283" w="3284">
                    <a:moveTo>
                      <a:pt x="1277" y="0"/>
                    </a:moveTo>
                    <a:lnTo>
                      <a:pt x="1" y="1277"/>
                    </a:lnTo>
                    <a:lnTo>
                      <a:pt x="2037" y="3283"/>
                    </a:lnTo>
                    <a:lnTo>
                      <a:pt x="3283" y="2006"/>
                    </a:lnTo>
                    <a:lnTo>
                      <a:pt x="1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5"/>
              <p:cNvSpPr/>
              <p:nvPr/>
            </p:nvSpPr>
            <p:spPr>
              <a:xfrm>
                <a:off x="8191650" y="2923575"/>
                <a:ext cx="153525" cy="152775"/>
              </a:xfrm>
              <a:custGeom>
                <a:rect b="b" l="l" r="r" t="t"/>
                <a:pathLst>
                  <a:path extrusionOk="0" h="6111" w="6141">
                    <a:moveTo>
                      <a:pt x="1247" y="1"/>
                    </a:moveTo>
                    <a:lnTo>
                      <a:pt x="0" y="1278"/>
                    </a:lnTo>
                    <a:lnTo>
                      <a:pt x="4894" y="6110"/>
                    </a:lnTo>
                    <a:lnTo>
                      <a:pt x="6140" y="4834"/>
                    </a:lnTo>
                    <a:lnTo>
                      <a:pt x="12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5"/>
              <p:cNvSpPr/>
              <p:nvPr/>
            </p:nvSpPr>
            <p:spPr>
              <a:xfrm>
                <a:off x="8298800" y="2941075"/>
                <a:ext cx="89675" cy="90450"/>
              </a:xfrm>
              <a:custGeom>
                <a:rect b="b" l="l" r="r" t="t"/>
                <a:pathLst>
                  <a:path extrusionOk="0" h="3618" w="3587">
                    <a:moveTo>
                      <a:pt x="1246" y="0"/>
                    </a:moveTo>
                    <a:lnTo>
                      <a:pt x="0" y="1277"/>
                    </a:lnTo>
                    <a:lnTo>
                      <a:pt x="2341" y="3617"/>
                    </a:lnTo>
                    <a:lnTo>
                      <a:pt x="3587" y="2340"/>
                    </a:lnTo>
                    <a:lnTo>
                      <a:pt x="12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5"/>
              <p:cNvSpPr/>
              <p:nvPr/>
            </p:nvSpPr>
            <p:spPr>
              <a:xfrm>
                <a:off x="8207600" y="2764000"/>
                <a:ext cx="224950" cy="222675"/>
              </a:xfrm>
              <a:custGeom>
                <a:rect b="b" l="l" r="r" t="t"/>
                <a:pathLst>
                  <a:path extrusionOk="0" h="8907" w="8998">
                    <a:moveTo>
                      <a:pt x="1247" y="1"/>
                    </a:moveTo>
                    <a:lnTo>
                      <a:pt x="1" y="1277"/>
                    </a:lnTo>
                    <a:lnTo>
                      <a:pt x="7721" y="8907"/>
                    </a:lnTo>
                    <a:lnTo>
                      <a:pt x="8998" y="7661"/>
                    </a:lnTo>
                    <a:lnTo>
                      <a:pt x="12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5"/>
              <p:cNvSpPr/>
              <p:nvPr/>
            </p:nvSpPr>
            <p:spPr>
              <a:xfrm>
                <a:off x="8342875" y="2810350"/>
                <a:ext cx="133000" cy="133025"/>
              </a:xfrm>
              <a:custGeom>
                <a:rect b="b" l="l" r="r" t="t"/>
                <a:pathLst>
                  <a:path extrusionOk="0" h="5321" w="5320">
                    <a:moveTo>
                      <a:pt x="1246" y="1"/>
                    </a:moveTo>
                    <a:lnTo>
                      <a:pt x="0" y="1278"/>
                    </a:lnTo>
                    <a:lnTo>
                      <a:pt x="4073" y="5320"/>
                    </a:lnTo>
                    <a:lnTo>
                      <a:pt x="5319" y="4044"/>
                    </a:lnTo>
                    <a:lnTo>
                      <a:pt x="12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5"/>
              <p:cNvSpPr/>
              <p:nvPr/>
            </p:nvSpPr>
            <p:spPr>
              <a:xfrm>
                <a:off x="7898325" y="2589225"/>
                <a:ext cx="123125" cy="123900"/>
              </a:xfrm>
              <a:custGeom>
                <a:rect b="b" l="l" r="r" t="t"/>
                <a:pathLst>
                  <a:path extrusionOk="0" h="4956" w="4925">
                    <a:moveTo>
                      <a:pt x="4651" y="1"/>
                    </a:moveTo>
                    <a:lnTo>
                      <a:pt x="1" y="4712"/>
                    </a:lnTo>
                    <a:lnTo>
                      <a:pt x="274" y="4955"/>
                    </a:lnTo>
                    <a:lnTo>
                      <a:pt x="4925" y="274"/>
                    </a:lnTo>
                    <a:lnTo>
                      <a:pt x="465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5"/>
              <p:cNvSpPr/>
              <p:nvPr/>
            </p:nvSpPr>
            <p:spPr>
              <a:xfrm>
                <a:off x="8048025" y="2772025"/>
                <a:ext cx="71450" cy="90800"/>
              </a:xfrm>
              <a:custGeom>
                <a:rect b="b" l="l" r="r" t="t"/>
                <a:pathLst>
                  <a:path extrusionOk="0" h="3632" w="2858">
                    <a:moveTo>
                      <a:pt x="312" y="0"/>
                    </a:moveTo>
                    <a:cubicBezTo>
                      <a:pt x="209" y="0"/>
                      <a:pt x="105" y="5"/>
                      <a:pt x="1" y="14"/>
                    </a:cubicBezTo>
                    <a:lnTo>
                      <a:pt x="305" y="3631"/>
                    </a:lnTo>
                    <a:lnTo>
                      <a:pt x="2858" y="1048"/>
                    </a:lnTo>
                    <a:cubicBezTo>
                      <a:pt x="2147" y="364"/>
                      <a:pt x="1240" y="0"/>
                      <a:pt x="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5"/>
              <p:cNvSpPr/>
              <p:nvPr/>
            </p:nvSpPr>
            <p:spPr>
              <a:xfrm>
                <a:off x="7956075" y="2772375"/>
                <a:ext cx="99575" cy="153525"/>
              </a:xfrm>
              <a:custGeom>
                <a:rect b="b" l="l" r="r" t="t"/>
                <a:pathLst>
                  <a:path extrusionOk="0" h="6141" w="3983">
                    <a:moveTo>
                      <a:pt x="3679" y="0"/>
                    </a:moveTo>
                    <a:cubicBezTo>
                      <a:pt x="2858" y="61"/>
                      <a:pt x="2068" y="426"/>
                      <a:pt x="1399" y="1064"/>
                    </a:cubicBezTo>
                    <a:cubicBezTo>
                      <a:pt x="1" y="2462"/>
                      <a:pt x="1" y="4772"/>
                      <a:pt x="1460" y="6140"/>
                    </a:cubicBezTo>
                    <a:lnTo>
                      <a:pt x="3983" y="3556"/>
                    </a:lnTo>
                    <a:lnTo>
                      <a:pt x="3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5"/>
              <p:cNvSpPr/>
              <p:nvPr/>
            </p:nvSpPr>
            <p:spPr>
              <a:xfrm>
                <a:off x="7991800" y="2798975"/>
                <a:ext cx="164150" cy="154275"/>
              </a:xfrm>
              <a:custGeom>
                <a:rect b="b" l="l" r="r" t="t"/>
                <a:pathLst>
                  <a:path extrusionOk="0" h="6171" w="6566">
                    <a:moveTo>
                      <a:pt x="5107" y="0"/>
                    </a:moveTo>
                    <a:lnTo>
                      <a:pt x="2554" y="2584"/>
                    </a:lnTo>
                    <a:lnTo>
                      <a:pt x="0" y="5167"/>
                    </a:lnTo>
                    <a:cubicBezTo>
                      <a:pt x="714" y="5836"/>
                      <a:pt x="1624" y="6171"/>
                      <a:pt x="2531" y="6171"/>
                    </a:cubicBezTo>
                    <a:cubicBezTo>
                      <a:pt x="3479" y="6171"/>
                      <a:pt x="4423" y="5806"/>
                      <a:pt x="5137" y="5076"/>
                    </a:cubicBezTo>
                    <a:cubicBezTo>
                      <a:pt x="6566" y="3678"/>
                      <a:pt x="6566" y="1368"/>
                      <a:pt x="5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5"/>
              <p:cNvSpPr/>
              <p:nvPr/>
            </p:nvSpPr>
            <p:spPr>
              <a:xfrm>
                <a:off x="8074625" y="2698650"/>
                <a:ext cx="32700" cy="32700"/>
              </a:xfrm>
              <a:custGeom>
                <a:rect b="b" l="l" r="r" t="t"/>
                <a:pathLst>
                  <a:path extrusionOk="0" h="1308" w="1308">
                    <a:moveTo>
                      <a:pt x="639" y="1"/>
                    </a:moveTo>
                    <a:lnTo>
                      <a:pt x="0" y="639"/>
                    </a:lnTo>
                    <a:lnTo>
                      <a:pt x="669" y="1308"/>
                    </a:lnTo>
                    <a:lnTo>
                      <a:pt x="1307" y="639"/>
                    </a:lnTo>
                    <a:lnTo>
                      <a:pt x="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5"/>
              <p:cNvSpPr/>
              <p:nvPr/>
            </p:nvSpPr>
            <p:spPr>
              <a:xfrm>
                <a:off x="8106550" y="2730575"/>
                <a:ext cx="31925" cy="31950"/>
              </a:xfrm>
              <a:custGeom>
                <a:rect b="b" l="l" r="r" t="t"/>
                <a:pathLst>
                  <a:path extrusionOk="0" h="1278" w="1277">
                    <a:moveTo>
                      <a:pt x="638" y="0"/>
                    </a:moveTo>
                    <a:lnTo>
                      <a:pt x="0" y="639"/>
                    </a:lnTo>
                    <a:lnTo>
                      <a:pt x="638" y="1277"/>
                    </a:lnTo>
                    <a:lnTo>
                      <a:pt x="1277" y="639"/>
                    </a:lnTo>
                    <a:lnTo>
                      <a:pt x="6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5"/>
              <p:cNvSpPr/>
              <p:nvPr/>
            </p:nvSpPr>
            <p:spPr>
              <a:xfrm>
                <a:off x="8138450" y="2761725"/>
                <a:ext cx="31950" cy="31950"/>
              </a:xfrm>
              <a:custGeom>
                <a:rect b="b" l="l" r="r" t="t"/>
                <a:pathLst>
                  <a:path extrusionOk="0" h="1278" w="1278">
                    <a:moveTo>
                      <a:pt x="639" y="1"/>
                    </a:moveTo>
                    <a:lnTo>
                      <a:pt x="1" y="639"/>
                    </a:lnTo>
                    <a:lnTo>
                      <a:pt x="639" y="1277"/>
                    </a:lnTo>
                    <a:lnTo>
                      <a:pt x="1277" y="639"/>
                    </a:lnTo>
                    <a:lnTo>
                      <a:pt x="6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5"/>
              <p:cNvSpPr/>
              <p:nvPr/>
            </p:nvSpPr>
            <p:spPr>
              <a:xfrm>
                <a:off x="8109575" y="2616600"/>
                <a:ext cx="78300" cy="79050"/>
              </a:xfrm>
              <a:custGeom>
                <a:rect b="b" l="l" r="r" t="t"/>
                <a:pathLst>
                  <a:path extrusionOk="0" h="3162" w="3132">
                    <a:moveTo>
                      <a:pt x="2858" y="0"/>
                    </a:moveTo>
                    <a:lnTo>
                      <a:pt x="1" y="2888"/>
                    </a:lnTo>
                    <a:lnTo>
                      <a:pt x="244" y="3161"/>
                    </a:lnTo>
                    <a:lnTo>
                      <a:pt x="3131" y="274"/>
                    </a:lnTo>
                    <a:lnTo>
                      <a:pt x="285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5"/>
              <p:cNvSpPr/>
              <p:nvPr/>
            </p:nvSpPr>
            <p:spPr>
              <a:xfrm>
                <a:off x="8139975" y="2648500"/>
                <a:ext cx="78300" cy="79050"/>
              </a:xfrm>
              <a:custGeom>
                <a:rect b="b" l="l" r="r" t="t"/>
                <a:pathLst>
                  <a:path extrusionOk="0" h="3162" w="3132">
                    <a:moveTo>
                      <a:pt x="2858" y="1"/>
                    </a:moveTo>
                    <a:lnTo>
                      <a:pt x="0" y="2888"/>
                    </a:lnTo>
                    <a:lnTo>
                      <a:pt x="274" y="3162"/>
                    </a:lnTo>
                    <a:lnTo>
                      <a:pt x="3131" y="274"/>
                    </a:lnTo>
                    <a:lnTo>
                      <a:pt x="2858"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5"/>
              <p:cNvSpPr/>
              <p:nvPr/>
            </p:nvSpPr>
            <p:spPr>
              <a:xfrm>
                <a:off x="8171900" y="2679650"/>
                <a:ext cx="78275" cy="79075"/>
              </a:xfrm>
              <a:custGeom>
                <a:rect b="b" l="l" r="r" t="t"/>
                <a:pathLst>
                  <a:path extrusionOk="0" h="3163" w="3131">
                    <a:moveTo>
                      <a:pt x="2888" y="1"/>
                    </a:moveTo>
                    <a:lnTo>
                      <a:pt x="0" y="2889"/>
                    </a:lnTo>
                    <a:lnTo>
                      <a:pt x="274" y="3162"/>
                    </a:lnTo>
                    <a:lnTo>
                      <a:pt x="3131" y="274"/>
                    </a:lnTo>
                    <a:lnTo>
                      <a:pt x="2888"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5"/>
              <p:cNvSpPr/>
              <p:nvPr/>
            </p:nvSpPr>
            <p:spPr>
              <a:xfrm>
                <a:off x="8154550" y="2642250"/>
                <a:ext cx="393500" cy="248250"/>
              </a:xfrm>
              <a:custGeom>
                <a:rect b="b" l="l" r="r" t="t"/>
                <a:pathLst>
                  <a:path extrusionOk="0" h="9930" w="15740">
                    <a:moveTo>
                      <a:pt x="10111" y="1"/>
                    </a:moveTo>
                    <a:cubicBezTo>
                      <a:pt x="9231" y="1"/>
                      <a:pt x="7774" y="72"/>
                      <a:pt x="5892" y="676"/>
                    </a:cubicBezTo>
                    <a:lnTo>
                      <a:pt x="7290" y="2044"/>
                    </a:lnTo>
                    <a:cubicBezTo>
                      <a:pt x="7290" y="2044"/>
                      <a:pt x="1636" y="5236"/>
                      <a:pt x="1028" y="5722"/>
                    </a:cubicBezTo>
                    <a:cubicBezTo>
                      <a:pt x="1" y="6433"/>
                      <a:pt x="389" y="7373"/>
                      <a:pt x="1085" y="7373"/>
                    </a:cubicBezTo>
                    <a:cubicBezTo>
                      <a:pt x="1192" y="7373"/>
                      <a:pt x="1306" y="7351"/>
                      <a:pt x="1424" y="7302"/>
                    </a:cubicBezTo>
                    <a:lnTo>
                      <a:pt x="1424" y="7302"/>
                    </a:lnTo>
                    <a:cubicBezTo>
                      <a:pt x="841" y="7643"/>
                      <a:pt x="1248" y="8487"/>
                      <a:pt x="2024" y="8487"/>
                    </a:cubicBezTo>
                    <a:cubicBezTo>
                      <a:pt x="2219" y="8487"/>
                      <a:pt x="2438" y="8434"/>
                      <a:pt x="2670" y="8306"/>
                    </a:cubicBezTo>
                    <a:lnTo>
                      <a:pt x="2670" y="8306"/>
                    </a:lnTo>
                    <a:cubicBezTo>
                      <a:pt x="2190" y="8634"/>
                      <a:pt x="2235" y="9592"/>
                      <a:pt x="3189" y="9592"/>
                    </a:cubicBezTo>
                    <a:cubicBezTo>
                      <a:pt x="3382" y="9592"/>
                      <a:pt x="3614" y="9553"/>
                      <a:pt x="3886" y="9461"/>
                    </a:cubicBezTo>
                    <a:cubicBezTo>
                      <a:pt x="4025" y="9391"/>
                      <a:pt x="4575" y="9161"/>
                      <a:pt x="4743" y="9084"/>
                    </a:cubicBezTo>
                    <a:lnTo>
                      <a:pt x="4743" y="9084"/>
                    </a:lnTo>
                    <a:cubicBezTo>
                      <a:pt x="4488" y="9300"/>
                      <a:pt x="4734" y="9929"/>
                      <a:pt x="5481" y="9929"/>
                    </a:cubicBezTo>
                    <a:cubicBezTo>
                      <a:pt x="5668" y="9929"/>
                      <a:pt x="5886" y="9890"/>
                      <a:pt x="6135" y="9795"/>
                    </a:cubicBezTo>
                    <a:cubicBezTo>
                      <a:pt x="6135" y="9795"/>
                      <a:pt x="10877" y="7941"/>
                      <a:pt x="12670" y="6573"/>
                    </a:cubicBezTo>
                    <a:cubicBezTo>
                      <a:pt x="14403" y="5205"/>
                      <a:pt x="15740" y="4202"/>
                      <a:pt x="14494" y="1740"/>
                    </a:cubicBezTo>
                    <a:cubicBezTo>
                      <a:pt x="13734" y="251"/>
                      <a:pt x="12001" y="8"/>
                      <a:pt x="10755" y="8"/>
                    </a:cubicBezTo>
                    <a:cubicBezTo>
                      <a:pt x="10598" y="8"/>
                      <a:pt x="10381" y="1"/>
                      <a:pt x="10111"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5"/>
              <p:cNvSpPr/>
              <p:nvPr/>
            </p:nvSpPr>
            <p:spPr>
              <a:xfrm>
                <a:off x="8269150" y="2809600"/>
                <a:ext cx="98050" cy="65375"/>
              </a:xfrm>
              <a:custGeom>
                <a:rect b="b" l="l" r="r" t="t"/>
                <a:pathLst>
                  <a:path extrusionOk="0" h="2615" w="3922">
                    <a:moveTo>
                      <a:pt x="3739" y="1"/>
                    </a:moveTo>
                    <a:lnTo>
                      <a:pt x="1" y="2280"/>
                    </a:lnTo>
                    <a:lnTo>
                      <a:pt x="214" y="2615"/>
                    </a:lnTo>
                    <a:lnTo>
                      <a:pt x="3922" y="335"/>
                    </a:lnTo>
                    <a:lnTo>
                      <a:pt x="3739"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5"/>
              <p:cNvSpPr/>
              <p:nvPr/>
            </p:nvSpPr>
            <p:spPr>
              <a:xfrm>
                <a:off x="8219000" y="2779200"/>
                <a:ext cx="124650" cy="76025"/>
              </a:xfrm>
              <a:custGeom>
                <a:rect b="b" l="l" r="r" t="t"/>
                <a:pathLst>
                  <a:path extrusionOk="0" h="3041" w="4986">
                    <a:moveTo>
                      <a:pt x="4803" y="1"/>
                    </a:moveTo>
                    <a:lnTo>
                      <a:pt x="1" y="2706"/>
                    </a:lnTo>
                    <a:lnTo>
                      <a:pt x="183" y="3040"/>
                    </a:lnTo>
                    <a:lnTo>
                      <a:pt x="4986" y="305"/>
                    </a:lnTo>
                    <a:lnTo>
                      <a:pt x="4803"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5"/>
              <p:cNvSpPr/>
              <p:nvPr/>
            </p:nvSpPr>
            <p:spPr>
              <a:xfrm>
                <a:off x="8187850" y="2743500"/>
                <a:ext cx="138325" cy="84375"/>
              </a:xfrm>
              <a:custGeom>
                <a:rect b="b" l="l" r="r" t="t"/>
                <a:pathLst>
                  <a:path extrusionOk="0" h="3375" w="5533">
                    <a:moveTo>
                      <a:pt x="5350" y="0"/>
                    </a:moveTo>
                    <a:lnTo>
                      <a:pt x="0" y="3040"/>
                    </a:lnTo>
                    <a:lnTo>
                      <a:pt x="183" y="3374"/>
                    </a:lnTo>
                    <a:lnTo>
                      <a:pt x="5532" y="335"/>
                    </a:lnTo>
                    <a:lnTo>
                      <a:pt x="5350"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5"/>
              <p:cNvSpPr/>
              <p:nvPr/>
            </p:nvSpPr>
            <p:spPr>
              <a:xfrm>
                <a:off x="8393025" y="2596225"/>
                <a:ext cx="178600" cy="194400"/>
              </a:xfrm>
              <a:custGeom>
                <a:rect b="b" l="l" r="r" t="t"/>
                <a:pathLst>
                  <a:path extrusionOk="0" h="7776" w="7144">
                    <a:moveTo>
                      <a:pt x="2412" y="1"/>
                    </a:moveTo>
                    <a:cubicBezTo>
                      <a:pt x="2222" y="1"/>
                      <a:pt x="2027" y="9"/>
                      <a:pt x="1824" y="25"/>
                    </a:cubicBezTo>
                    <a:lnTo>
                      <a:pt x="0" y="1393"/>
                    </a:lnTo>
                    <a:cubicBezTo>
                      <a:pt x="1976" y="3216"/>
                      <a:pt x="3769" y="5222"/>
                      <a:pt x="4955" y="7776"/>
                    </a:cubicBezTo>
                    <a:lnTo>
                      <a:pt x="7143" y="6408"/>
                    </a:lnTo>
                    <a:cubicBezTo>
                      <a:pt x="7086" y="2523"/>
                      <a:pt x="5775" y="1"/>
                      <a:pt x="2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5"/>
              <p:cNvSpPr/>
              <p:nvPr/>
            </p:nvSpPr>
            <p:spPr>
              <a:xfrm>
                <a:off x="8414300" y="2251325"/>
                <a:ext cx="631150" cy="530000"/>
              </a:xfrm>
              <a:custGeom>
                <a:rect b="b" l="l" r="r" t="t"/>
                <a:pathLst>
                  <a:path extrusionOk="0" h="21200" w="25246">
                    <a:moveTo>
                      <a:pt x="17805" y="1"/>
                    </a:moveTo>
                    <a:cubicBezTo>
                      <a:pt x="16527" y="1"/>
                      <a:pt x="15083" y="409"/>
                      <a:pt x="13557" y="1359"/>
                    </a:cubicBezTo>
                    <a:lnTo>
                      <a:pt x="0" y="14125"/>
                    </a:lnTo>
                    <a:cubicBezTo>
                      <a:pt x="0" y="14125"/>
                      <a:pt x="3253" y="16100"/>
                      <a:pt x="5350" y="21177"/>
                    </a:cubicBezTo>
                    <a:cubicBezTo>
                      <a:pt x="5350" y="21177"/>
                      <a:pt x="5323" y="21199"/>
                      <a:pt x="5342" y="21199"/>
                    </a:cubicBezTo>
                    <a:cubicBezTo>
                      <a:pt x="5372" y="21199"/>
                      <a:pt x="5518" y="21141"/>
                      <a:pt x="6079" y="20842"/>
                    </a:cubicBezTo>
                    <a:cubicBezTo>
                      <a:pt x="11338" y="17985"/>
                      <a:pt x="16596" y="14186"/>
                      <a:pt x="20213" y="10781"/>
                    </a:cubicBezTo>
                    <a:cubicBezTo>
                      <a:pt x="25245" y="6209"/>
                      <a:pt x="22788" y="1"/>
                      <a:pt x="178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5"/>
              <p:cNvSpPr/>
              <p:nvPr/>
            </p:nvSpPr>
            <p:spPr>
              <a:xfrm>
                <a:off x="8484200" y="2300700"/>
                <a:ext cx="338950" cy="236125"/>
              </a:xfrm>
              <a:custGeom>
                <a:rect b="b" l="l" r="r" t="t"/>
                <a:pathLst>
                  <a:path extrusionOk="0" h="9445" w="13558">
                    <a:moveTo>
                      <a:pt x="12329" y="1"/>
                    </a:moveTo>
                    <a:cubicBezTo>
                      <a:pt x="10948" y="1"/>
                      <a:pt x="9666" y="321"/>
                      <a:pt x="8512" y="934"/>
                    </a:cubicBezTo>
                    <a:lnTo>
                      <a:pt x="1" y="9171"/>
                    </a:lnTo>
                    <a:lnTo>
                      <a:pt x="274" y="9445"/>
                    </a:lnTo>
                    <a:lnTo>
                      <a:pt x="8724" y="1238"/>
                    </a:lnTo>
                    <a:cubicBezTo>
                      <a:pt x="9813" y="671"/>
                      <a:pt x="10953" y="374"/>
                      <a:pt x="12207" y="374"/>
                    </a:cubicBezTo>
                    <a:cubicBezTo>
                      <a:pt x="12633" y="374"/>
                      <a:pt x="13072" y="409"/>
                      <a:pt x="13527" y="478"/>
                    </a:cubicBezTo>
                    <a:lnTo>
                      <a:pt x="13557" y="83"/>
                    </a:lnTo>
                    <a:cubicBezTo>
                      <a:pt x="13140" y="28"/>
                      <a:pt x="12730" y="1"/>
                      <a:pt x="12329"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5"/>
              <p:cNvSpPr/>
              <p:nvPr/>
            </p:nvSpPr>
            <p:spPr>
              <a:xfrm>
                <a:off x="8547275" y="2672825"/>
                <a:ext cx="178600" cy="112475"/>
              </a:xfrm>
              <a:custGeom>
                <a:rect b="b" l="l" r="r" t="t"/>
                <a:pathLst>
                  <a:path extrusionOk="0" h="4499" w="7144">
                    <a:moveTo>
                      <a:pt x="6900" y="0"/>
                    </a:moveTo>
                    <a:cubicBezTo>
                      <a:pt x="6870" y="0"/>
                      <a:pt x="4286" y="2037"/>
                      <a:pt x="1" y="4165"/>
                    </a:cubicBezTo>
                    <a:lnTo>
                      <a:pt x="153" y="4499"/>
                    </a:lnTo>
                    <a:cubicBezTo>
                      <a:pt x="4438" y="2341"/>
                      <a:pt x="7083" y="304"/>
                      <a:pt x="7144" y="304"/>
                    </a:cubicBezTo>
                    <a:lnTo>
                      <a:pt x="690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5"/>
              <p:cNvSpPr/>
              <p:nvPr/>
            </p:nvSpPr>
            <p:spPr>
              <a:xfrm>
                <a:off x="8082225" y="1372650"/>
                <a:ext cx="80575" cy="10675"/>
              </a:xfrm>
              <a:custGeom>
                <a:rect b="b" l="l" r="r" t="t"/>
                <a:pathLst>
                  <a:path extrusionOk="0" h="427" w="3223">
                    <a:moveTo>
                      <a:pt x="3222" y="1"/>
                    </a:moveTo>
                    <a:lnTo>
                      <a:pt x="0" y="31"/>
                    </a:lnTo>
                    <a:lnTo>
                      <a:pt x="0" y="426"/>
                    </a:lnTo>
                    <a:lnTo>
                      <a:pt x="3222" y="365"/>
                    </a:lnTo>
                    <a:lnTo>
                      <a:pt x="3222"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5"/>
              <p:cNvSpPr/>
              <p:nvPr/>
            </p:nvSpPr>
            <p:spPr>
              <a:xfrm>
                <a:off x="8099700" y="1179925"/>
                <a:ext cx="381600" cy="425225"/>
              </a:xfrm>
              <a:custGeom>
                <a:rect b="b" l="l" r="r" t="t"/>
                <a:pathLst>
                  <a:path extrusionOk="0" h="17009" w="15264">
                    <a:moveTo>
                      <a:pt x="6037" y="1"/>
                    </a:moveTo>
                    <a:cubicBezTo>
                      <a:pt x="4691" y="1"/>
                      <a:pt x="3425" y="661"/>
                      <a:pt x="2463" y="2299"/>
                    </a:cubicBezTo>
                    <a:cubicBezTo>
                      <a:pt x="2463" y="2299"/>
                      <a:pt x="0" y="10992"/>
                      <a:pt x="274" y="13363"/>
                    </a:cubicBezTo>
                    <a:cubicBezTo>
                      <a:pt x="493" y="15469"/>
                      <a:pt x="1179" y="17009"/>
                      <a:pt x="4590" y="17009"/>
                    </a:cubicBezTo>
                    <a:cubicBezTo>
                      <a:pt x="4971" y="17009"/>
                      <a:pt x="5385" y="16989"/>
                      <a:pt x="5836" y="16950"/>
                    </a:cubicBezTo>
                    <a:cubicBezTo>
                      <a:pt x="10365" y="16585"/>
                      <a:pt x="12615" y="13849"/>
                      <a:pt x="14135" y="9655"/>
                    </a:cubicBezTo>
                    <a:cubicBezTo>
                      <a:pt x="15264" y="6497"/>
                      <a:pt x="10258" y="1"/>
                      <a:pt x="603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5"/>
              <p:cNvSpPr/>
              <p:nvPr/>
            </p:nvSpPr>
            <p:spPr>
              <a:xfrm>
                <a:off x="8215200" y="1564900"/>
                <a:ext cx="132250" cy="44850"/>
              </a:xfrm>
              <a:custGeom>
                <a:rect b="b" l="l" r="r" t="t"/>
                <a:pathLst>
                  <a:path extrusionOk="0" h="1794" w="5290">
                    <a:moveTo>
                      <a:pt x="5016" y="1"/>
                    </a:moveTo>
                    <a:cubicBezTo>
                      <a:pt x="3587" y="1308"/>
                      <a:pt x="61" y="1399"/>
                      <a:pt x="1" y="1399"/>
                    </a:cubicBezTo>
                    <a:lnTo>
                      <a:pt x="1" y="1794"/>
                    </a:lnTo>
                    <a:cubicBezTo>
                      <a:pt x="153" y="1794"/>
                      <a:pt x="3739" y="1703"/>
                      <a:pt x="5289" y="274"/>
                    </a:cubicBezTo>
                    <a:lnTo>
                      <a:pt x="5016" y="1"/>
                    </a:lnTo>
                    <a:close/>
                  </a:path>
                </a:pathLst>
              </a:custGeom>
              <a:solidFill>
                <a:srgbClr val="0506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5"/>
              <p:cNvSpPr/>
              <p:nvPr/>
            </p:nvSpPr>
            <p:spPr>
              <a:xfrm>
                <a:off x="8131625" y="1090400"/>
                <a:ext cx="393650" cy="452500"/>
              </a:xfrm>
              <a:custGeom>
                <a:rect b="b" l="l" r="r" t="t"/>
                <a:pathLst>
                  <a:path extrusionOk="0" h="18100" w="15746">
                    <a:moveTo>
                      <a:pt x="7587" y="0"/>
                    </a:moveTo>
                    <a:cubicBezTo>
                      <a:pt x="6480" y="0"/>
                      <a:pt x="5372" y="293"/>
                      <a:pt x="4347" y="682"/>
                    </a:cubicBezTo>
                    <a:cubicBezTo>
                      <a:pt x="3891" y="713"/>
                      <a:pt x="3404" y="774"/>
                      <a:pt x="2979" y="986"/>
                    </a:cubicBezTo>
                    <a:cubicBezTo>
                      <a:pt x="2553" y="1169"/>
                      <a:pt x="2219" y="1473"/>
                      <a:pt x="1915" y="1807"/>
                    </a:cubicBezTo>
                    <a:cubicBezTo>
                      <a:pt x="1155" y="2658"/>
                      <a:pt x="669" y="3722"/>
                      <a:pt x="517" y="4786"/>
                    </a:cubicBezTo>
                    <a:cubicBezTo>
                      <a:pt x="395" y="5333"/>
                      <a:pt x="0" y="7704"/>
                      <a:pt x="699" y="7977"/>
                    </a:cubicBezTo>
                    <a:cubicBezTo>
                      <a:pt x="821" y="7552"/>
                      <a:pt x="882" y="7248"/>
                      <a:pt x="882" y="7248"/>
                    </a:cubicBezTo>
                    <a:cubicBezTo>
                      <a:pt x="882" y="7248"/>
                      <a:pt x="1089" y="6021"/>
                      <a:pt x="3122" y="6021"/>
                    </a:cubicBezTo>
                    <a:cubicBezTo>
                      <a:pt x="4004" y="6021"/>
                      <a:pt x="5229" y="6252"/>
                      <a:pt x="6930" y="6914"/>
                    </a:cubicBezTo>
                    <a:cubicBezTo>
                      <a:pt x="7082" y="7096"/>
                      <a:pt x="7234" y="7248"/>
                      <a:pt x="7356" y="7461"/>
                    </a:cubicBezTo>
                    <a:cubicBezTo>
                      <a:pt x="7569" y="8008"/>
                      <a:pt x="7386" y="8646"/>
                      <a:pt x="7143" y="9132"/>
                    </a:cubicBezTo>
                    <a:cubicBezTo>
                      <a:pt x="6930" y="9649"/>
                      <a:pt x="6626" y="10196"/>
                      <a:pt x="6657" y="10774"/>
                    </a:cubicBezTo>
                    <a:cubicBezTo>
                      <a:pt x="6687" y="11260"/>
                      <a:pt x="6991" y="11777"/>
                      <a:pt x="7447" y="11990"/>
                    </a:cubicBezTo>
                    <a:cubicBezTo>
                      <a:pt x="7538" y="11230"/>
                      <a:pt x="7690" y="10439"/>
                      <a:pt x="8268" y="9953"/>
                    </a:cubicBezTo>
                    <a:cubicBezTo>
                      <a:pt x="8535" y="9723"/>
                      <a:pt x="8864" y="9613"/>
                      <a:pt x="9193" y="9613"/>
                    </a:cubicBezTo>
                    <a:cubicBezTo>
                      <a:pt x="9689" y="9613"/>
                      <a:pt x="10182" y="9861"/>
                      <a:pt x="10456" y="10318"/>
                    </a:cubicBezTo>
                    <a:cubicBezTo>
                      <a:pt x="10943" y="11169"/>
                      <a:pt x="10608" y="12263"/>
                      <a:pt x="10183" y="13175"/>
                    </a:cubicBezTo>
                    <a:cubicBezTo>
                      <a:pt x="9788" y="14087"/>
                      <a:pt x="9271" y="15060"/>
                      <a:pt x="9575" y="16032"/>
                    </a:cubicBezTo>
                    <a:cubicBezTo>
                      <a:pt x="9696" y="16367"/>
                      <a:pt x="9940" y="16671"/>
                      <a:pt x="10152" y="16975"/>
                    </a:cubicBezTo>
                    <a:cubicBezTo>
                      <a:pt x="10608" y="17582"/>
                      <a:pt x="11824" y="18099"/>
                      <a:pt x="11824" y="18099"/>
                    </a:cubicBezTo>
                    <a:cubicBezTo>
                      <a:pt x="11824" y="18099"/>
                      <a:pt x="15137" y="16823"/>
                      <a:pt x="15472" y="12719"/>
                    </a:cubicBezTo>
                    <a:cubicBezTo>
                      <a:pt x="15289" y="11351"/>
                      <a:pt x="15563" y="10227"/>
                      <a:pt x="15654" y="8889"/>
                    </a:cubicBezTo>
                    <a:cubicBezTo>
                      <a:pt x="15745" y="8069"/>
                      <a:pt x="15563" y="7278"/>
                      <a:pt x="15289" y="6518"/>
                    </a:cubicBezTo>
                    <a:cubicBezTo>
                      <a:pt x="14803" y="5242"/>
                      <a:pt x="14134" y="4178"/>
                      <a:pt x="13161" y="3266"/>
                    </a:cubicBezTo>
                    <a:cubicBezTo>
                      <a:pt x="11946" y="2141"/>
                      <a:pt x="10791" y="682"/>
                      <a:pt x="9180" y="227"/>
                    </a:cubicBezTo>
                    <a:cubicBezTo>
                      <a:pt x="8655" y="68"/>
                      <a:pt x="8121" y="0"/>
                      <a:pt x="7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a:off x="8073100" y="1297975"/>
                <a:ext cx="81325" cy="155250"/>
              </a:xfrm>
              <a:custGeom>
                <a:rect b="b" l="l" r="r" t="t"/>
                <a:pathLst>
                  <a:path extrusionOk="0" h="6210" w="3253">
                    <a:moveTo>
                      <a:pt x="2189" y="313"/>
                    </a:moveTo>
                    <a:cubicBezTo>
                      <a:pt x="2280" y="313"/>
                      <a:pt x="2402" y="374"/>
                      <a:pt x="2463" y="495"/>
                    </a:cubicBezTo>
                    <a:cubicBezTo>
                      <a:pt x="2797" y="951"/>
                      <a:pt x="2858" y="2015"/>
                      <a:pt x="2615" y="3170"/>
                    </a:cubicBezTo>
                    <a:cubicBezTo>
                      <a:pt x="2289" y="4707"/>
                      <a:pt x="1533" y="5756"/>
                      <a:pt x="1072" y="5756"/>
                    </a:cubicBezTo>
                    <a:cubicBezTo>
                      <a:pt x="1059" y="5756"/>
                      <a:pt x="1047" y="5755"/>
                      <a:pt x="1034" y="5754"/>
                    </a:cubicBezTo>
                    <a:cubicBezTo>
                      <a:pt x="943" y="5754"/>
                      <a:pt x="821" y="5662"/>
                      <a:pt x="761" y="5541"/>
                    </a:cubicBezTo>
                    <a:cubicBezTo>
                      <a:pt x="426" y="5085"/>
                      <a:pt x="365" y="4021"/>
                      <a:pt x="609" y="2896"/>
                    </a:cubicBezTo>
                    <a:cubicBezTo>
                      <a:pt x="943" y="1346"/>
                      <a:pt x="1672" y="313"/>
                      <a:pt x="2159" y="313"/>
                    </a:cubicBezTo>
                    <a:close/>
                    <a:moveTo>
                      <a:pt x="2173" y="1"/>
                    </a:moveTo>
                    <a:cubicBezTo>
                      <a:pt x="1414" y="1"/>
                      <a:pt x="623" y="1213"/>
                      <a:pt x="274" y="2896"/>
                    </a:cubicBezTo>
                    <a:cubicBezTo>
                      <a:pt x="1" y="4143"/>
                      <a:pt x="61" y="5298"/>
                      <a:pt x="457" y="5845"/>
                    </a:cubicBezTo>
                    <a:cubicBezTo>
                      <a:pt x="609" y="6058"/>
                      <a:pt x="791" y="6149"/>
                      <a:pt x="973" y="6209"/>
                    </a:cubicBezTo>
                    <a:lnTo>
                      <a:pt x="1095" y="6209"/>
                    </a:lnTo>
                    <a:cubicBezTo>
                      <a:pt x="1855" y="6209"/>
                      <a:pt x="2645" y="4994"/>
                      <a:pt x="3010" y="3322"/>
                    </a:cubicBezTo>
                    <a:cubicBezTo>
                      <a:pt x="3253" y="2045"/>
                      <a:pt x="3192" y="921"/>
                      <a:pt x="2797" y="343"/>
                    </a:cubicBezTo>
                    <a:cubicBezTo>
                      <a:pt x="2645" y="161"/>
                      <a:pt x="2463" y="39"/>
                      <a:pt x="2280" y="9"/>
                    </a:cubicBezTo>
                    <a:cubicBezTo>
                      <a:pt x="2245" y="3"/>
                      <a:pt x="2209" y="1"/>
                      <a:pt x="217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5"/>
              <p:cNvSpPr/>
              <p:nvPr/>
            </p:nvSpPr>
            <p:spPr>
              <a:xfrm>
                <a:off x="8165050" y="1310900"/>
                <a:ext cx="82100" cy="155250"/>
              </a:xfrm>
              <a:custGeom>
                <a:rect b="b" l="l" r="r" t="t"/>
                <a:pathLst>
                  <a:path extrusionOk="0" h="6210" w="3284">
                    <a:moveTo>
                      <a:pt x="2219" y="373"/>
                    </a:moveTo>
                    <a:cubicBezTo>
                      <a:pt x="2280" y="373"/>
                      <a:pt x="2402" y="434"/>
                      <a:pt x="2463" y="556"/>
                    </a:cubicBezTo>
                    <a:cubicBezTo>
                      <a:pt x="2827" y="1012"/>
                      <a:pt x="2858" y="2075"/>
                      <a:pt x="2615" y="3200"/>
                    </a:cubicBezTo>
                    <a:cubicBezTo>
                      <a:pt x="2294" y="4747"/>
                      <a:pt x="1552" y="5789"/>
                      <a:pt x="1090" y="5789"/>
                    </a:cubicBezTo>
                    <a:cubicBezTo>
                      <a:pt x="1071" y="5789"/>
                      <a:pt x="1052" y="5787"/>
                      <a:pt x="1034" y="5784"/>
                    </a:cubicBezTo>
                    <a:cubicBezTo>
                      <a:pt x="943" y="5784"/>
                      <a:pt x="852" y="5723"/>
                      <a:pt x="760" y="5601"/>
                    </a:cubicBezTo>
                    <a:cubicBezTo>
                      <a:pt x="426" y="5145"/>
                      <a:pt x="396" y="4082"/>
                      <a:pt x="608" y="2957"/>
                    </a:cubicBezTo>
                    <a:cubicBezTo>
                      <a:pt x="943" y="1376"/>
                      <a:pt x="1672" y="373"/>
                      <a:pt x="2159" y="373"/>
                    </a:cubicBezTo>
                    <a:close/>
                    <a:moveTo>
                      <a:pt x="2175" y="0"/>
                    </a:moveTo>
                    <a:cubicBezTo>
                      <a:pt x="1416" y="0"/>
                      <a:pt x="623" y="1240"/>
                      <a:pt x="274" y="2896"/>
                    </a:cubicBezTo>
                    <a:cubicBezTo>
                      <a:pt x="1" y="4173"/>
                      <a:pt x="92" y="5297"/>
                      <a:pt x="456" y="5875"/>
                    </a:cubicBezTo>
                    <a:cubicBezTo>
                      <a:pt x="608" y="6057"/>
                      <a:pt x="791" y="6179"/>
                      <a:pt x="1004" y="6209"/>
                    </a:cubicBezTo>
                    <a:lnTo>
                      <a:pt x="1095" y="6209"/>
                    </a:lnTo>
                    <a:cubicBezTo>
                      <a:pt x="1855" y="6209"/>
                      <a:pt x="2675" y="4993"/>
                      <a:pt x="3010" y="3322"/>
                    </a:cubicBezTo>
                    <a:cubicBezTo>
                      <a:pt x="3283" y="2075"/>
                      <a:pt x="3192" y="920"/>
                      <a:pt x="2827" y="373"/>
                    </a:cubicBezTo>
                    <a:cubicBezTo>
                      <a:pt x="2675" y="160"/>
                      <a:pt x="2463" y="69"/>
                      <a:pt x="2280" y="9"/>
                    </a:cubicBezTo>
                    <a:cubicBezTo>
                      <a:pt x="2245" y="3"/>
                      <a:pt x="2210" y="0"/>
                      <a:pt x="217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5"/>
              <p:cNvSpPr/>
              <p:nvPr/>
            </p:nvSpPr>
            <p:spPr>
              <a:xfrm>
                <a:off x="8143775" y="1336800"/>
                <a:ext cx="45625" cy="17650"/>
              </a:xfrm>
              <a:custGeom>
                <a:rect b="b" l="l" r="r" t="t"/>
                <a:pathLst>
                  <a:path extrusionOk="0" h="706" w="1825">
                    <a:moveTo>
                      <a:pt x="650" y="1"/>
                    </a:moveTo>
                    <a:cubicBezTo>
                      <a:pt x="414" y="1"/>
                      <a:pt x="200" y="64"/>
                      <a:pt x="0" y="188"/>
                    </a:cubicBezTo>
                    <a:lnTo>
                      <a:pt x="244" y="492"/>
                    </a:lnTo>
                    <a:cubicBezTo>
                      <a:pt x="377" y="408"/>
                      <a:pt x="529" y="361"/>
                      <a:pt x="702" y="361"/>
                    </a:cubicBezTo>
                    <a:cubicBezTo>
                      <a:pt x="965" y="361"/>
                      <a:pt x="1276" y="467"/>
                      <a:pt x="1642" y="705"/>
                    </a:cubicBezTo>
                    <a:lnTo>
                      <a:pt x="1824" y="401"/>
                    </a:lnTo>
                    <a:cubicBezTo>
                      <a:pt x="1376" y="132"/>
                      <a:pt x="991" y="1"/>
                      <a:pt x="65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5"/>
              <p:cNvSpPr/>
              <p:nvPr/>
            </p:nvSpPr>
            <p:spPr>
              <a:xfrm>
                <a:off x="8235725" y="1386325"/>
                <a:ext cx="81325" cy="11425"/>
              </a:xfrm>
              <a:custGeom>
                <a:rect b="b" l="l" r="r" t="t"/>
                <a:pathLst>
                  <a:path extrusionOk="0" h="457" w="3253">
                    <a:moveTo>
                      <a:pt x="3253" y="1"/>
                    </a:moveTo>
                    <a:lnTo>
                      <a:pt x="0" y="61"/>
                    </a:lnTo>
                    <a:lnTo>
                      <a:pt x="31" y="457"/>
                    </a:lnTo>
                    <a:lnTo>
                      <a:pt x="3253" y="396"/>
                    </a:lnTo>
                    <a:lnTo>
                      <a:pt x="325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5"/>
              <p:cNvSpPr/>
              <p:nvPr/>
            </p:nvSpPr>
            <p:spPr>
              <a:xfrm>
                <a:off x="7285850" y="1475650"/>
                <a:ext cx="271300" cy="172350"/>
              </a:xfrm>
              <a:custGeom>
                <a:rect b="b" l="l" r="r" t="t"/>
                <a:pathLst>
                  <a:path extrusionOk="0" h="6894" w="10852">
                    <a:moveTo>
                      <a:pt x="4778" y="0"/>
                    </a:moveTo>
                    <a:cubicBezTo>
                      <a:pt x="3276" y="0"/>
                      <a:pt x="1475" y="268"/>
                      <a:pt x="639" y="1291"/>
                    </a:cubicBezTo>
                    <a:cubicBezTo>
                      <a:pt x="1" y="2294"/>
                      <a:pt x="365" y="3753"/>
                      <a:pt x="487" y="4482"/>
                    </a:cubicBezTo>
                    <a:cubicBezTo>
                      <a:pt x="640" y="5324"/>
                      <a:pt x="943" y="6230"/>
                      <a:pt x="1719" y="6230"/>
                    </a:cubicBezTo>
                    <a:cubicBezTo>
                      <a:pt x="1868" y="6230"/>
                      <a:pt x="2034" y="6197"/>
                      <a:pt x="2220" y="6124"/>
                    </a:cubicBezTo>
                    <a:cubicBezTo>
                      <a:pt x="2268" y="6609"/>
                      <a:pt x="2824" y="6844"/>
                      <a:pt x="3325" y="6844"/>
                    </a:cubicBezTo>
                    <a:cubicBezTo>
                      <a:pt x="3763" y="6844"/>
                      <a:pt x="4160" y="6663"/>
                      <a:pt x="4135" y="6311"/>
                    </a:cubicBezTo>
                    <a:lnTo>
                      <a:pt x="4135" y="6311"/>
                    </a:lnTo>
                    <a:cubicBezTo>
                      <a:pt x="4166" y="6710"/>
                      <a:pt x="4573" y="6893"/>
                      <a:pt x="4992" y="6893"/>
                    </a:cubicBezTo>
                    <a:cubicBezTo>
                      <a:pt x="5461" y="6893"/>
                      <a:pt x="5944" y="6662"/>
                      <a:pt x="5928" y="6245"/>
                    </a:cubicBezTo>
                    <a:lnTo>
                      <a:pt x="5928" y="6245"/>
                    </a:lnTo>
                    <a:cubicBezTo>
                      <a:pt x="6032" y="6609"/>
                      <a:pt x="6379" y="6789"/>
                      <a:pt x="6734" y="6789"/>
                    </a:cubicBezTo>
                    <a:cubicBezTo>
                      <a:pt x="7210" y="6789"/>
                      <a:pt x="7700" y="6464"/>
                      <a:pt x="7630" y="5820"/>
                    </a:cubicBezTo>
                    <a:lnTo>
                      <a:pt x="7600" y="3267"/>
                    </a:lnTo>
                    <a:lnTo>
                      <a:pt x="10852" y="3236"/>
                    </a:lnTo>
                    <a:cubicBezTo>
                      <a:pt x="10852" y="3236"/>
                      <a:pt x="9150" y="865"/>
                      <a:pt x="7144" y="258"/>
                    </a:cubicBezTo>
                    <a:cubicBezTo>
                      <a:pt x="6944" y="164"/>
                      <a:pt x="5953" y="0"/>
                      <a:pt x="4778"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5"/>
              <p:cNvSpPr/>
              <p:nvPr/>
            </p:nvSpPr>
            <p:spPr>
              <a:xfrm>
                <a:off x="7326125" y="1538300"/>
                <a:ext cx="19775" cy="90450"/>
              </a:xfrm>
              <a:custGeom>
                <a:rect b="b" l="l" r="r" t="t"/>
                <a:pathLst>
                  <a:path extrusionOk="0" h="3618" w="791">
                    <a:moveTo>
                      <a:pt x="31" y="1"/>
                    </a:moveTo>
                    <a:cubicBezTo>
                      <a:pt x="1" y="1095"/>
                      <a:pt x="122" y="2280"/>
                      <a:pt x="426" y="3618"/>
                    </a:cubicBezTo>
                    <a:lnTo>
                      <a:pt x="791" y="3527"/>
                    </a:lnTo>
                    <a:cubicBezTo>
                      <a:pt x="517" y="2250"/>
                      <a:pt x="396" y="1095"/>
                      <a:pt x="426" y="31"/>
                    </a:cubicBezTo>
                    <a:lnTo>
                      <a:pt x="31"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5"/>
              <p:cNvSpPr/>
              <p:nvPr/>
            </p:nvSpPr>
            <p:spPr>
              <a:xfrm>
                <a:off x="7374000" y="1534500"/>
                <a:ext cx="20550" cy="98825"/>
              </a:xfrm>
              <a:custGeom>
                <a:rect b="b" l="l" r="r" t="t"/>
                <a:pathLst>
                  <a:path extrusionOk="0" h="3953" w="822">
                    <a:moveTo>
                      <a:pt x="31" y="1"/>
                    </a:moveTo>
                    <a:cubicBezTo>
                      <a:pt x="1" y="1156"/>
                      <a:pt x="122" y="2432"/>
                      <a:pt x="457" y="3952"/>
                    </a:cubicBezTo>
                    <a:lnTo>
                      <a:pt x="821" y="3861"/>
                    </a:lnTo>
                    <a:cubicBezTo>
                      <a:pt x="487" y="2402"/>
                      <a:pt x="335" y="1156"/>
                      <a:pt x="396" y="31"/>
                    </a:cubicBezTo>
                    <a:lnTo>
                      <a:pt x="31"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5"/>
              <p:cNvSpPr/>
              <p:nvPr/>
            </p:nvSpPr>
            <p:spPr>
              <a:xfrm>
                <a:off x="7421875" y="1530700"/>
                <a:ext cx="16750" cy="99575"/>
              </a:xfrm>
              <a:custGeom>
                <a:rect b="b" l="l" r="r" t="t"/>
                <a:pathLst>
                  <a:path extrusionOk="0" h="3983" w="670">
                    <a:moveTo>
                      <a:pt x="92" y="1"/>
                    </a:moveTo>
                    <a:cubicBezTo>
                      <a:pt x="1" y="1186"/>
                      <a:pt x="92" y="2463"/>
                      <a:pt x="274" y="3983"/>
                    </a:cubicBezTo>
                    <a:lnTo>
                      <a:pt x="669" y="3952"/>
                    </a:lnTo>
                    <a:cubicBezTo>
                      <a:pt x="487" y="2463"/>
                      <a:pt x="396" y="1186"/>
                      <a:pt x="487" y="31"/>
                    </a:cubicBezTo>
                    <a:lnTo>
                      <a:pt x="92"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39" name="Google Shape;3939;p75"/>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solidFill>
                <a:schemeClr val="accent3"/>
              </a:solidFill>
            </a:endParaRPr>
          </a:p>
        </p:txBody>
      </p:sp>
      <p:sp>
        <p:nvSpPr>
          <p:cNvPr id="3940" name="Google Shape;3940;p75"/>
          <p:cNvSpPr txBox="1"/>
          <p:nvPr>
            <p:ph idx="1" type="body"/>
          </p:nvPr>
        </p:nvSpPr>
        <p:spPr>
          <a:xfrm>
            <a:off x="720000" y="1208721"/>
            <a:ext cx="39396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the one of this template:</a:t>
            </a:r>
            <a:endParaRPr/>
          </a:p>
          <a:p>
            <a:pPr indent="0" lvl="0" marL="0" rtl="0" algn="l">
              <a:spcBef>
                <a:spcPts val="1000"/>
              </a:spcBef>
              <a:spcAft>
                <a:spcPts val="0"/>
              </a:spcAft>
              <a:buNone/>
            </a:pPr>
            <a:r>
              <a:rPr b="1" lang="en" sz="1900">
                <a:solidFill>
                  <a:schemeClr val="accent3"/>
                </a:solidFill>
                <a:latin typeface="Inter"/>
                <a:ea typeface="Inter"/>
                <a:cs typeface="Inter"/>
                <a:sym typeface="Inter"/>
              </a:rPr>
              <a:t>VECTOR</a:t>
            </a:r>
            <a:endParaRPr b="1" sz="1900">
              <a:solidFill>
                <a:schemeClr val="accent3"/>
              </a:solidFill>
              <a:latin typeface="Inter"/>
              <a:ea typeface="Inter"/>
              <a:cs typeface="Inter"/>
              <a:sym typeface="Inter"/>
            </a:endParaRPr>
          </a:p>
          <a:p>
            <a:pPr indent="-304800" lvl="0" marL="457200" rtl="0" algn="l">
              <a:spcBef>
                <a:spcPts val="800"/>
              </a:spcBef>
              <a:spcAft>
                <a:spcPts val="0"/>
              </a:spcAft>
              <a:buSzPts val="1200"/>
              <a:buChar char="●"/>
            </a:pPr>
            <a:r>
              <a:rPr lang="en" sz="1200">
                <a:uFill>
                  <a:noFill/>
                </a:uFill>
                <a:hlinkClick r:id="rId3"/>
              </a:rPr>
              <a:t>Hand drawn stock market concept with analysts</a:t>
            </a:r>
            <a:endParaRPr sz="2000"/>
          </a:p>
          <a:p>
            <a:pPr indent="-304800" lvl="0" marL="457200" rtl="0" algn="l">
              <a:spcBef>
                <a:spcPts val="0"/>
              </a:spcBef>
              <a:spcAft>
                <a:spcPts val="0"/>
              </a:spcAft>
              <a:buSzPts val="1200"/>
              <a:buChar char="●"/>
            </a:pPr>
            <a:r>
              <a:rPr lang="en" sz="1200">
                <a:uFill>
                  <a:noFill/>
                </a:uFill>
                <a:hlinkClick r:id="rId4"/>
              </a:rPr>
              <a:t>Hand drawn stock market concept with phone</a:t>
            </a:r>
            <a:endParaRPr sz="2000"/>
          </a:p>
        </p:txBody>
      </p:sp>
      <p:grpSp>
        <p:nvGrpSpPr>
          <p:cNvPr id="3941" name="Google Shape;3941;p75"/>
          <p:cNvGrpSpPr/>
          <p:nvPr/>
        </p:nvGrpSpPr>
        <p:grpSpPr>
          <a:xfrm>
            <a:off x="816333" y="3206311"/>
            <a:ext cx="3220620" cy="1513318"/>
            <a:chOff x="816333" y="3206311"/>
            <a:chExt cx="3220620" cy="1513318"/>
          </a:xfrm>
        </p:grpSpPr>
        <p:sp>
          <p:nvSpPr>
            <p:cNvPr id="3942" name="Google Shape;3942;p75"/>
            <p:cNvSpPr/>
            <p:nvPr/>
          </p:nvSpPr>
          <p:spPr>
            <a:xfrm>
              <a:off x="816333" y="4600453"/>
              <a:ext cx="3220620" cy="119176"/>
            </a:xfrm>
            <a:custGeom>
              <a:rect b="b" l="l" r="r" t="t"/>
              <a:pathLst>
                <a:path extrusionOk="0" h="8907" w="240704">
                  <a:moveTo>
                    <a:pt x="120367" y="1"/>
                  </a:moveTo>
                  <a:cubicBezTo>
                    <a:pt x="53861" y="1"/>
                    <a:pt x="0" y="2007"/>
                    <a:pt x="0" y="4469"/>
                  </a:cubicBezTo>
                  <a:cubicBezTo>
                    <a:pt x="0" y="6901"/>
                    <a:pt x="53861" y="8907"/>
                    <a:pt x="120367" y="8907"/>
                  </a:cubicBezTo>
                  <a:cubicBezTo>
                    <a:pt x="186842" y="8907"/>
                    <a:pt x="240704" y="6901"/>
                    <a:pt x="240704" y="4469"/>
                  </a:cubicBezTo>
                  <a:cubicBezTo>
                    <a:pt x="240704" y="2007"/>
                    <a:pt x="186842" y="1"/>
                    <a:pt x="120367" y="1"/>
                  </a:cubicBezTo>
                  <a:close/>
                </a:path>
              </a:pathLst>
            </a:cu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5"/>
            <p:cNvSpPr/>
            <p:nvPr/>
          </p:nvSpPr>
          <p:spPr>
            <a:xfrm>
              <a:off x="1322659" y="3206311"/>
              <a:ext cx="2207151" cy="1361214"/>
            </a:xfrm>
            <a:custGeom>
              <a:rect b="b" l="l" r="r" t="t"/>
              <a:pathLst>
                <a:path extrusionOk="0" h="101735" w="164959">
                  <a:moveTo>
                    <a:pt x="6597" y="1"/>
                  </a:moveTo>
                  <a:cubicBezTo>
                    <a:pt x="2949" y="1"/>
                    <a:pt x="1" y="2949"/>
                    <a:pt x="1" y="6597"/>
                  </a:cubicBezTo>
                  <a:lnTo>
                    <a:pt x="1" y="101735"/>
                  </a:lnTo>
                  <a:lnTo>
                    <a:pt x="164958" y="101735"/>
                  </a:lnTo>
                  <a:lnTo>
                    <a:pt x="164958" y="6597"/>
                  </a:lnTo>
                  <a:cubicBezTo>
                    <a:pt x="164958" y="2949"/>
                    <a:pt x="162010" y="1"/>
                    <a:pt x="158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5"/>
            <p:cNvSpPr/>
            <p:nvPr/>
          </p:nvSpPr>
          <p:spPr>
            <a:xfrm>
              <a:off x="1072948" y="4567512"/>
              <a:ext cx="2707376" cy="76881"/>
            </a:xfrm>
            <a:custGeom>
              <a:rect b="b" l="l" r="r" t="t"/>
              <a:pathLst>
                <a:path extrusionOk="0" h="5746" w="202345">
                  <a:moveTo>
                    <a:pt x="1" y="1"/>
                  </a:moveTo>
                  <a:lnTo>
                    <a:pt x="1" y="5320"/>
                  </a:lnTo>
                  <a:cubicBezTo>
                    <a:pt x="1" y="5472"/>
                    <a:pt x="1" y="5594"/>
                    <a:pt x="31" y="5746"/>
                  </a:cubicBezTo>
                  <a:lnTo>
                    <a:pt x="202315" y="5746"/>
                  </a:lnTo>
                  <a:cubicBezTo>
                    <a:pt x="202345" y="5594"/>
                    <a:pt x="202345" y="5472"/>
                    <a:pt x="202345" y="5320"/>
                  </a:cubicBezTo>
                  <a:lnTo>
                    <a:pt x="2023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5"/>
            <p:cNvSpPr/>
            <p:nvPr/>
          </p:nvSpPr>
          <p:spPr>
            <a:xfrm>
              <a:off x="1073363" y="4644380"/>
              <a:ext cx="2706560" cy="32139"/>
            </a:xfrm>
            <a:custGeom>
              <a:rect b="b" l="l" r="r" t="t"/>
              <a:pathLst>
                <a:path extrusionOk="0" h="2402" w="202284">
                  <a:moveTo>
                    <a:pt x="0" y="1"/>
                  </a:moveTo>
                  <a:cubicBezTo>
                    <a:pt x="183" y="1369"/>
                    <a:pt x="1368" y="2402"/>
                    <a:pt x="2766" y="2402"/>
                  </a:cubicBezTo>
                  <a:lnTo>
                    <a:pt x="199518" y="2402"/>
                  </a:lnTo>
                  <a:cubicBezTo>
                    <a:pt x="200916" y="2402"/>
                    <a:pt x="202101" y="1369"/>
                    <a:pt x="202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5"/>
            <p:cNvSpPr/>
            <p:nvPr/>
          </p:nvSpPr>
          <p:spPr>
            <a:xfrm>
              <a:off x="2216577" y="4567512"/>
              <a:ext cx="419717" cy="43940"/>
            </a:xfrm>
            <a:custGeom>
              <a:rect b="b" l="l" r="r" t="t"/>
              <a:pathLst>
                <a:path extrusionOk="0" h="3284" w="31369">
                  <a:moveTo>
                    <a:pt x="1" y="1"/>
                  </a:moveTo>
                  <a:lnTo>
                    <a:pt x="1" y="1946"/>
                  </a:lnTo>
                  <a:cubicBezTo>
                    <a:pt x="1" y="2645"/>
                    <a:pt x="608" y="3284"/>
                    <a:pt x="1338" y="3284"/>
                  </a:cubicBezTo>
                  <a:lnTo>
                    <a:pt x="30031" y="3284"/>
                  </a:lnTo>
                  <a:cubicBezTo>
                    <a:pt x="30761" y="3284"/>
                    <a:pt x="31369" y="2676"/>
                    <a:pt x="31308" y="1946"/>
                  </a:cubicBezTo>
                  <a:lnTo>
                    <a:pt x="31308"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5"/>
            <p:cNvSpPr/>
            <p:nvPr/>
          </p:nvSpPr>
          <p:spPr>
            <a:xfrm>
              <a:off x="1322257" y="4503663"/>
              <a:ext cx="2207954" cy="64278"/>
            </a:xfrm>
            <a:custGeom>
              <a:rect b="b" l="l" r="r" t="t"/>
              <a:pathLst>
                <a:path extrusionOk="0" h="4804" w="165019">
                  <a:moveTo>
                    <a:pt x="0" y="1"/>
                  </a:moveTo>
                  <a:lnTo>
                    <a:pt x="0" y="4803"/>
                  </a:lnTo>
                  <a:lnTo>
                    <a:pt x="165019" y="4803"/>
                  </a:lnTo>
                  <a:lnTo>
                    <a:pt x="165019" y="1"/>
                  </a:lnTo>
                  <a:close/>
                </a:path>
              </a:pathLst>
            </a:custGeom>
            <a:solidFill>
              <a:srgbClr val="545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5"/>
            <p:cNvSpPr/>
            <p:nvPr/>
          </p:nvSpPr>
          <p:spPr>
            <a:xfrm>
              <a:off x="1411328" y="3302700"/>
              <a:ext cx="2030629" cy="1200574"/>
            </a:xfrm>
            <a:custGeom>
              <a:rect b="b" l="l" r="r" t="t"/>
              <a:pathLst>
                <a:path extrusionOk="0" h="89729" w="151766">
                  <a:moveTo>
                    <a:pt x="0" y="1"/>
                  </a:moveTo>
                  <a:lnTo>
                    <a:pt x="0" y="89728"/>
                  </a:lnTo>
                  <a:lnTo>
                    <a:pt x="151766" y="89728"/>
                  </a:lnTo>
                  <a:lnTo>
                    <a:pt x="151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5"/>
            <p:cNvSpPr/>
            <p:nvPr/>
          </p:nvSpPr>
          <p:spPr>
            <a:xfrm>
              <a:off x="1411275" y="3301884"/>
              <a:ext cx="2030539" cy="13"/>
            </a:xfrm>
            <a:custGeom>
              <a:rect b="b" l="l" r="r" t="t"/>
              <a:pathLst>
                <a:path extrusionOk="0" fill="none" h="1" w="175688">
                  <a:moveTo>
                    <a:pt x="0" y="1"/>
                  </a:moveTo>
                  <a:lnTo>
                    <a:pt x="175687" y="1"/>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5"/>
            <p:cNvSpPr/>
            <p:nvPr/>
          </p:nvSpPr>
          <p:spPr>
            <a:xfrm>
              <a:off x="1411275" y="3477577"/>
              <a:ext cx="2030539" cy="13"/>
            </a:xfrm>
            <a:custGeom>
              <a:rect b="b" l="l" r="r" t="t"/>
              <a:pathLst>
                <a:path extrusionOk="0" fill="none" h="1" w="175688">
                  <a:moveTo>
                    <a:pt x="0" y="1"/>
                  </a:moveTo>
                  <a:lnTo>
                    <a:pt x="175687" y="1"/>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5"/>
            <p:cNvSpPr/>
            <p:nvPr/>
          </p:nvSpPr>
          <p:spPr>
            <a:xfrm>
              <a:off x="1411275" y="3654086"/>
              <a:ext cx="2030539" cy="13"/>
            </a:xfrm>
            <a:custGeom>
              <a:rect b="b" l="l" r="r" t="t"/>
              <a:pathLst>
                <a:path extrusionOk="0" fill="none" h="1" w="175688">
                  <a:moveTo>
                    <a:pt x="0" y="0"/>
                  </a:moveTo>
                  <a:lnTo>
                    <a:pt x="175687" y="0"/>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5"/>
            <p:cNvSpPr/>
            <p:nvPr/>
          </p:nvSpPr>
          <p:spPr>
            <a:xfrm>
              <a:off x="1411275" y="3829779"/>
              <a:ext cx="2030539" cy="13"/>
            </a:xfrm>
            <a:custGeom>
              <a:rect b="b" l="l" r="r" t="t"/>
              <a:pathLst>
                <a:path extrusionOk="0" fill="none" h="1" w="175688">
                  <a:moveTo>
                    <a:pt x="0" y="0"/>
                  </a:moveTo>
                  <a:lnTo>
                    <a:pt x="175687" y="0"/>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5"/>
            <p:cNvSpPr/>
            <p:nvPr/>
          </p:nvSpPr>
          <p:spPr>
            <a:xfrm>
              <a:off x="1411275" y="4006288"/>
              <a:ext cx="2030539" cy="13"/>
            </a:xfrm>
            <a:custGeom>
              <a:rect b="b" l="l" r="r" t="t"/>
              <a:pathLst>
                <a:path extrusionOk="0" fill="none" h="1" w="175688">
                  <a:moveTo>
                    <a:pt x="0" y="0"/>
                  </a:moveTo>
                  <a:lnTo>
                    <a:pt x="175687" y="0"/>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1411275" y="4182382"/>
              <a:ext cx="2030539" cy="13"/>
            </a:xfrm>
            <a:custGeom>
              <a:rect b="b" l="l" r="r" t="t"/>
              <a:pathLst>
                <a:path extrusionOk="0" fill="none" h="1" w="175688">
                  <a:moveTo>
                    <a:pt x="0" y="0"/>
                  </a:moveTo>
                  <a:lnTo>
                    <a:pt x="175687" y="0"/>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1411275" y="4358476"/>
              <a:ext cx="2030539" cy="13"/>
            </a:xfrm>
            <a:custGeom>
              <a:rect b="b" l="l" r="r" t="t"/>
              <a:pathLst>
                <a:path extrusionOk="0" fill="none" h="1" w="175688">
                  <a:moveTo>
                    <a:pt x="0" y="1"/>
                  </a:moveTo>
                  <a:lnTo>
                    <a:pt x="175687" y="1"/>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1411328"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5"/>
            <p:cNvSpPr/>
            <p:nvPr/>
          </p:nvSpPr>
          <p:spPr>
            <a:xfrm>
              <a:off x="1586205"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5"/>
            <p:cNvSpPr/>
            <p:nvPr/>
          </p:nvSpPr>
          <p:spPr>
            <a:xfrm>
              <a:off x="1761898"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5"/>
            <p:cNvSpPr/>
            <p:nvPr/>
          </p:nvSpPr>
          <p:spPr>
            <a:xfrm>
              <a:off x="1936774"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a:off x="2112052" y="3301884"/>
              <a:ext cx="13" cy="1206471"/>
            </a:xfrm>
            <a:custGeom>
              <a:rect b="b" l="l" r="r" t="t"/>
              <a:pathLst>
                <a:path extrusionOk="0" fill="none" h="104014" w="1">
                  <a:moveTo>
                    <a:pt x="1" y="0"/>
                  </a:moveTo>
                  <a:lnTo>
                    <a:pt x="1"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a:off x="2286929" y="3301884"/>
              <a:ext cx="13" cy="1206471"/>
            </a:xfrm>
            <a:custGeom>
              <a:rect b="b" l="l" r="r" t="t"/>
              <a:pathLst>
                <a:path extrusionOk="0" fill="none" h="104014" w="1">
                  <a:moveTo>
                    <a:pt x="1" y="0"/>
                  </a:moveTo>
                  <a:lnTo>
                    <a:pt x="1"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5"/>
            <p:cNvSpPr/>
            <p:nvPr/>
          </p:nvSpPr>
          <p:spPr>
            <a:xfrm>
              <a:off x="2462220" y="3301884"/>
              <a:ext cx="13" cy="1206471"/>
            </a:xfrm>
            <a:custGeom>
              <a:rect b="b" l="l" r="r" t="t"/>
              <a:pathLst>
                <a:path extrusionOk="0" fill="none" h="104014" w="1">
                  <a:moveTo>
                    <a:pt x="1" y="0"/>
                  </a:moveTo>
                  <a:lnTo>
                    <a:pt x="1"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5"/>
            <p:cNvSpPr/>
            <p:nvPr/>
          </p:nvSpPr>
          <p:spPr>
            <a:xfrm>
              <a:off x="2637511"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5"/>
            <p:cNvSpPr/>
            <p:nvPr/>
          </p:nvSpPr>
          <p:spPr>
            <a:xfrm>
              <a:off x="2812388"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2988081"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5"/>
            <p:cNvSpPr/>
            <p:nvPr/>
          </p:nvSpPr>
          <p:spPr>
            <a:xfrm>
              <a:off x="3162957" y="3301884"/>
              <a:ext cx="13" cy="1206471"/>
            </a:xfrm>
            <a:custGeom>
              <a:rect b="b" l="l" r="r" t="t"/>
              <a:pathLst>
                <a:path extrusionOk="0" fill="none" h="104014" w="1">
                  <a:moveTo>
                    <a:pt x="0" y="0"/>
                  </a:moveTo>
                  <a:lnTo>
                    <a:pt x="0"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5"/>
            <p:cNvSpPr/>
            <p:nvPr/>
          </p:nvSpPr>
          <p:spPr>
            <a:xfrm>
              <a:off x="3338235" y="3301884"/>
              <a:ext cx="13" cy="1206471"/>
            </a:xfrm>
            <a:custGeom>
              <a:rect b="b" l="l" r="r" t="t"/>
              <a:pathLst>
                <a:path extrusionOk="0" fill="none" h="104014" w="1">
                  <a:moveTo>
                    <a:pt x="1" y="0"/>
                  </a:moveTo>
                  <a:lnTo>
                    <a:pt x="1" y="104014"/>
                  </a:lnTo>
                </a:path>
              </a:pathLst>
            </a:custGeom>
            <a:noFill/>
            <a:ln cap="flat" cmpd="sng" w="5325">
              <a:solidFill>
                <a:srgbClr val="B3C9F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5"/>
            <p:cNvSpPr/>
            <p:nvPr/>
          </p:nvSpPr>
          <p:spPr>
            <a:xfrm>
              <a:off x="1515023" y="3644319"/>
              <a:ext cx="13" cy="396958"/>
            </a:xfrm>
            <a:custGeom>
              <a:rect b="b" l="l" r="r" t="t"/>
              <a:pathLst>
                <a:path extrusionOk="0" fill="none" h="29668" w="1">
                  <a:moveTo>
                    <a:pt x="1" y="1"/>
                  </a:moveTo>
                  <a:lnTo>
                    <a:pt x="1" y="29667"/>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5"/>
            <p:cNvSpPr/>
            <p:nvPr/>
          </p:nvSpPr>
          <p:spPr>
            <a:xfrm>
              <a:off x="1675262" y="3836696"/>
              <a:ext cx="13" cy="338782"/>
            </a:xfrm>
            <a:custGeom>
              <a:rect b="b" l="l" r="r" t="t"/>
              <a:pathLst>
                <a:path extrusionOk="0" fill="none" h="25320" w="1">
                  <a:moveTo>
                    <a:pt x="1" y="0"/>
                  </a:moveTo>
                  <a:lnTo>
                    <a:pt x="1" y="25320"/>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5"/>
            <p:cNvSpPr/>
            <p:nvPr/>
          </p:nvSpPr>
          <p:spPr>
            <a:xfrm>
              <a:off x="1835501" y="3550792"/>
              <a:ext cx="13" cy="455094"/>
            </a:xfrm>
            <a:custGeom>
              <a:rect b="b" l="l" r="r" t="t"/>
              <a:pathLst>
                <a:path extrusionOk="0" fill="none" h="34013" w="1">
                  <a:moveTo>
                    <a:pt x="1" y="0"/>
                  </a:moveTo>
                  <a:lnTo>
                    <a:pt x="1" y="34013"/>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5"/>
            <p:cNvSpPr/>
            <p:nvPr/>
          </p:nvSpPr>
          <p:spPr>
            <a:xfrm>
              <a:off x="2155577" y="3585353"/>
              <a:ext cx="13" cy="455107"/>
            </a:xfrm>
            <a:custGeom>
              <a:rect b="b" l="l" r="r" t="t"/>
              <a:pathLst>
                <a:path extrusionOk="0" fill="none" h="34014" w="1">
                  <a:moveTo>
                    <a:pt x="0" y="1"/>
                  </a:moveTo>
                  <a:lnTo>
                    <a:pt x="0" y="34013"/>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5"/>
            <p:cNvSpPr/>
            <p:nvPr/>
          </p:nvSpPr>
          <p:spPr>
            <a:xfrm>
              <a:off x="2315816" y="3765515"/>
              <a:ext cx="13" cy="540512"/>
            </a:xfrm>
            <a:custGeom>
              <a:rect b="b" l="l" r="r" t="t"/>
              <a:pathLst>
                <a:path extrusionOk="0" fill="none" h="40397" w="1">
                  <a:moveTo>
                    <a:pt x="0" y="1"/>
                  </a:moveTo>
                  <a:lnTo>
                    <a:pt x="0" y="40397"/>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5"/>
            <p:cNvSpPr/>
            <p:nvPr/>
          </p:nvSpPr>
          <p:spPr>
            <a:xfrm>
              <a:off x="2476042" y="3711834"/>
              <a:ext cx="13" cy="439239"/>
            </a:xfrm>
            <a:custGeom>
              <a:rect b="b" l="l" r="r" t="t"/>
              <a:pathLst>
                <a:path extrusionOk="0" fill="none" h="32828" w="1">
                  <a:moveTo>
                    <a:pt x="1" y="1"/>
                  </a:moveTo>
                  <a:lnTo>
                    <a:pt x="1" y="32828"/>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5"/>
            <p:cNvSpPr/>
            <p:nvPr/>
          </p:nvSpPr>
          <p:spPr>
            <a:xfrm>
              <a:off x="2796118" y="3916816"/>
              <a:ext cx="13" cy="234257"/>
            </a:xfrm>
            <a:custGeom>
              <a:rect b="b" l="l" r="r" t="t"/>
              <a:pathLst>
                <a:path extrusionOk="0" fill="none" h="17508" w="1">
                  <a:moveTo>
                    <a:pt x="0" y="0"/>
                  </a:moveTo>
                  <a:lnTo>
                    <a:pt x="0" y="17508"/>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5"/>
            <p:cNvSpPr/>
            <p:nvPr/>
          </p:nvSpPr>
          <p:spPr>
            <a:xfrm>
              <a:off x="3116596" y="3632129"/>
              <a:ext cx="13" cy="448993"/>
            </a:xfrm>
            <a:custGeom>
              <a:rect b="b" l="l" r="r" t="t"/>
              <a:pathLst>
                <a:path extrusionOk="0" fill="none" h="33557" w="1">
                  <a:moveTo>
                    <a:pt x="0" y="0"/>
                  </a:moveTo>
                  <a:lnTo>
                    <a:pt x="0" y="33557"/>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5"/>
            <p:cNvSpPr/>
            <p:nvPr/>
          </p:nvSpPr>
          <p:spPr>
            <a:xfrm>
              <a:off x="3276420" y="3565430"/>
              <a:ext cx="13" cy="585643"/>
            </a:xfrm>
            <a:custGeom>
              <a:rect b="b" l="l" r="r" t="t"/>
              <a:pathLst>
                <a:path extrusionOk="0" fill="none" h="43770" w="1">
                  <a:moveTo>
                    <a:pt x="1" y="0"/>
                  </a:moveTo>
                  <a:lnTo>
                    <a:pt x="1" y="43770"/>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5"/>
            <p:cNvSpPr/>
            <p:nvPr/>
          </p:nvSpPr>
          <p:spPr>
            <a:xfrm>
              <a:off x="2635879" y="3658555"/>
              <a:ext cx="13" cy="406310"/>
            </a:xfrm>
            <a:custGeom>
              <a:rect b="b" l="l" r="r" t="t"/>
              <a:pathLst>
                <a:path extrusionOk="0" fill="none" h="30367" w="1">
                  <a:moveTo>
                    <a:pt x="0" y="1"/>
                  </a:moveTo>
                  <a:lnTo>
                    <a:pt x="0" y="30366"/>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5"/>
            <p:cNvSpPr/>
            <p:nvPr/>
          </p:nvSpPr>
          <p:spPr>
            <a:xfrm>
              <a:off x="2956357" y="3397872"/>
              <a:ext cx="13" cy="608014"/>
            </a:xfrm>
            <a:custGeom>
              <a:rect b="b" l="l" r="r" t="t"/>
              <a:pathLst>
                <a:path extrusionOk="0" fill="none" h="45442" w="1">
                  <a:moveTo>
                    <a:pt x="0" y="0"/>
                  </a:moveTo>
                  <a:lnTo>
                    <a:pt x="0" y="45442"/>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5"/>
            <p:cNvSpPr/>
            <p:nvPr/>
          </p:nvSpPr>
          <p:spPr>
            <a:xfrm>
              <a:off x="1995338" y="3364516"/>
              <a:ext cx="13" cy="494150"/>
            </a:xfrm>
            <a:custGeom>
              <a:rect b="b" l="l" r="r" t="t"/>
              <a:pathLst>
                <a:path extrusionOk="0" fill="none" h="36932" w="1">
                  <a:moveTo>
                    <a:pt x="0" y="1"/>
                  </a:moveTo>
                  <a:lnTo>
                    <a:pt x="0" y="36931"/>
                  </a:lnTo>
                </a:path>
              </a:pathLst>
            </a:custGeom>
            <a:noFill/>
            <a:ln cap="flat" cmpd="sng" w="11400">
              <a:solidFill>
                <a:srgbClr val="39396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5"/>
            <p:cNvSpPr/>
            <p:nvPr/>
          </p:nvSpPr>
          <p:spPr>
            <a:xfrm>
              <a:off x="1469478" y="3704515"/>
              <a:ext cx="90302" cy="292420"/>
            </a:xfrm>
            <a:custGeom>
              <a:rect b="b" l="l" r="r" t="t"/>
              <a:pathLst>
                <a:path extrusionOk="0" h="21855" w="6749">
                  <a:moveTo>
                    <a:pt x="1" y="1"/>
                  </a:moveTo>
                  <a:lnTo>
                    <a:pt x="1" y="21855"/>
                  </a:lnTo>
                  <a:lnTo>
                    <a:pt x="6748" y="21855"/>
                  </a:lnTo>
                  <a:lnTo>
                    <a:pt x="67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5"/>
            <p:cNvSpPr/>
            <p:nvPr/>
          </p:nvSpPr>
          <p:spPr>
            <a:xfrm>
              <a:off x="1629716" y="3867604"/>
              <a:ext cx="90302" cy="251758"/>
            </a:xfrm>
            <a:custGeom>
              <a:rect b="b" l="l" r="r" t="t"/>
              <a:pathLst>
                <a:path extrusionOk="0" h="18816" w="6749">
                  <a:moveTo>
                    <a:pt x="1" y="0"/>
                  </a:moveTo>
                  <a:lnTo>
                    <a:pt x="1" y="18815"/>
                  </a:lnTo>
                  <a:lnTo>
                    <a:pt x="6748" y="18815"/>
                  </a:lnTo>
                  <a:lnTo>
                    <a:pt x="67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5"/>
            <p:cNvSpPr/>
            <p:nvPr/>
          </p:nvSpPr>
          <p:spPr>
            <a:xfrm>
              <a:off x="1789554" y="3581700"/>
              <a:ext cx="90703" cy="378641"/>
            </a:xfrm>
            <a:custGeom>
              <a:rect b="b" l="l" r="r" t="t"/>
              <a:pathLst>
                <a:path extrusionOk="0" h="28299" w="6779">
                  <a:moveTo>
                    <a:pt x="0" y="0"/>
                  </a:moveTo>
                  <a:lnTo>
                    <a:pt x="0" y="28298"/>
                  </a:lnTo>
                  <a:lnTo>
                    <a:pt x="6778" y="28298"/>
                  </a:lnTo>
                  <a:lnTo>
                    <a:pt x="67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5"/>
            <p:cNvSpPr/>
            <p:nvPr/>
          </p:nvSpPr>
          <p:spPr>
            <a:xfrm>
              <a:off x="1950194" y="3410075"/>
              <a:ext cx="90703" cy="403046"/>
            </a:xfrm>
            <a:custGeom>
              <a:rect b="b" l="l" r="r" t="t"/>
              <a:pathLst>
                <a:path extrusionOk="0" h="30123" w="6779">
                  <a:moveTo>
                    <a:pt x="0" y="0"/>
                  </a:moveTo>
                  <a:lnTo>
                    <a:pt x="0" y="30122"/>
                  </a:lnTo>
                  <a:lnTo>
                    <a:pt x="6779" y="30122"/>
                  </a:lnTo>
                  <a:lnTo>
                    <a:pt x="67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5"/>
            <p:cNvSpPr/>
            <p:nvPr/>
          </p:nvSpPr>
          <p:spPr>
            <a:xfrm>
              <a:off x="2110433" y="3627246"/>
              <a:ext cx="90302" cy="366037"/>
            </a:xfrm>
            <a:custGeom>
              <a:rect b="b" l="l" r="r" t="t"/>
              <a:pathLst>
                <a:path extrusionOk="0" h="27357" w="6749">
                  <a:moveTo>
                    <a:pt x="0" y="0"/>
                  </a:moveTo>
                  <a:lnTo>
                    <a:pt x="0" y="27356"/>
                  </a:lnTo>
                  <a:lnTo>
                    <a:pt x="6748" y="27356"/>
                  </a:lnTo>
                  <a:lnTo>
                    <a:pt x="67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5"/>
            <p:cNvSpPr/>
            <p:nvPr/>
          </p:nvSpPr>
          <p:spPr>
            <a:xfrm>
              <a:off x="2270672" y="3813107"/>
              <a:ext cx="90288" cy="445340"/>
            </a:xfrm>
            <a:custGeom>
              <a:rect b="b" l="l" r="r" t="t"/>
              <a:pathLst>
                <a:path extrusionOk="0" h="33284" w="6748">
                  <a:moveTo>
                    <a:pt x="0" y="0"/>
                  </a:moveTo>
                  <a:lnTo>
                    <a:pt x="0" y="33283"/>
                  </a:lnTo>
                  <a:lnTo>
                    <a:pt x="6748" y="33283"/>
                  </a:lnTo>
                  <a:lnTo>
                    <a:pt x="67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5"/>
            <p:cNvSpPr/>
            <p:nvPr/>
          </p:nvSpPr>
          <p:spPr>
            <a:xfrm>
              <a:off x="2430496" y="3752509"/>
              <a:ext cx="90703" cy="366438"/>
            </a:xfrm>
            <a:custGeom>
              <a:rect b="b" l="l" r="r" t="t"/>
              <a:pathLst>
                <a:path extrusionOk="0" h="27387" w="6779">
                  <a:moveTo>
                    <a:pt x="1" y="0"/>
                  </a:moveTo>
                  <a:lnTo>
                    <a:pt x="1" y="27387"/>
                  </a:lnTo>
                  <a:lnTo>
                    <a:pt x="6779" y="27387"/>
                  </a:lnTo>
                  <a:lnTo>
                    <a:pt x="67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5"/>
            <p:cNvSpPr/>
            <p:nvPr/>
          </p:nvSpPr>
          <p:spPr>
            <a:xfrm>
              <a:off x="2590735" y="3687844"/>
              <a:ext cx="90703" cy="347331"/>
            </a:xfrm>
            <a:custGeom>
              <a:rect b="b" l="l" r="r" t="t"/>
              <a:pathLst>
                <a:path extrusionOk="0" h="25959" w="6779">
                  <a:moveTo>
                    <a:pt x="1" y="0"/>
                  </a:moveTo>
                  <a:lnTo>
                    <a:pt x="1" y="25958"/>
                  </a:lnTo>
                  <a:lnTo>
                    <a:pt x="6779" y="25958"/>
                  </a:lnTo>
                  <a:lnTo>
                    <a:pt x="67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5"/>
            <p:cNvSpPr/>
            <p:nvPr/>
          </p:nvSpPr>
          <p:spPr>
            <a:xfrm>
              <a:off x="2750974" y="3939174"/>
              <a:ext cx="90302" cy="180188"/>
            </a:xfrm>
            <a:custGeom>
              <a:rect b="b" l="l" r="r" t="t"/>
              <a:pathLst>
                <a:path extrusionOk="0" h="13467" w="6749">
                  <a:moveTo>
                    <a:pt x="0" y="1"/>
                  </a:moveTo>
                  <a:lnTo>
                    <a:pt x="0" y="13466"/>
                  </a:lnTo>
                  <a:lnTo>
                    <a:pt x="6748" y="13466"/>
                  </a:lnTo>
                  <a:lnTo>
                    <a:pt x="67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5"/>
            <p:cNvSpPr/>
            <p:nvPr/>
          </p:nvSpPr>
          <p:spPr>
            <a:xfrm>
              <a:off x="2911213" y="3435283"/>
              <a:ext cx="90302" cy="537662"/>
            </a:xfrm>
            <a:custGeom>
              <a:rect b="b" l="l" r="r" t="t"/>
              <a:pathLst>
                <a:path extrusionOk="0" h="40184" w="6749">
                  <a:moveTo>
                    <a:pt x="0" y="1"/>
                  </a:moveTo>
                  <a:lnTo>
                    <a:pt x="0" y="40184"/>
                  </a:lnTo>
                  <a:lnTo>
                    <a:pt x="6748" y="40184"/>
                  </a:lnTo>
                  <a:lnTo>
                    <a:pt x="67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5"/>
            <p:cNvSpPr/>
            <p:nvPr/>
          </p:nvSpPr>
          <p:spPr>
            <a:xfrm>
              <a:off x="3071037" y="3659786"/>
              <a:ext cx="90716" cy="381491"/>
            </a:xfrm>
            <a:custGeom>
              <a:rect b="b" l="l" r="r" t="t"/>
              <a:pathLst>
                <a:path extrusionOk="0" h="28512" w="6780">
                  <a:moveTo>
                    <a:pt x="1" y="0"/>
                  </a:moveTo>
                  <a:lnTo>
                    <a:pt x="1" y="28511"/>
                  </a:lnTo>
                  <a:lnTo>
                    <a:pt x="6779" y="28511"/>
                  </a:lnTo>
                  <a:lnTo>
                    <a:pt x="67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5"/>
            <p:cNvSpPr/>
            <p:nvPr/>
          </p:nvSpPr>
          <p:spPr>
            <a:xfrm>
              <a:off x="3231276" y="3581700"/>
              <a:ext cx="90716" cy="537247"/>
            </a:xfrm>
            <a:custGeom>
              <a:rect b="b" l="l" r="r" t="t"/>
              <a:pathLst>
                <a:path extrusionOk="0" h="40153" w="6780">
                  <a:moveTo>
                    <a:pt x="1" y="0"/>
                  </a:moveTo>
                  <a:lnTo>
                    <a:pt x="1" y="40153"/>
                  </a:lnTo>
                  <a:lnTo>
                    <a:pt x="6779" y="40153"/>
                  </a:lnTo>
                  <a:lnTo>
                    <a:pt x="67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75"/>
          <p:cNvGrpSpPr/>
          <p:nvPr/>
        </p:nvGrpSpPr>
        <p:grpSpPr>
          <a:xfrm>
            <a:off x="4612020" y="1807507"/>
            <a:ext cx="1311926" cy="2953941"/>
            <a:chOff x="-696950" y="1036475"/>
            <a:chExt cx="1654175" cy="3724550"/>
          </a:xfrm>
        </p:grpSpPr>
        <p:sp>
          <p:nvSpPr>
            <p:cNvPr id="3993" name="Google Shape;3993;p75"/>
            <p:cNvSpPr/>
            <p:nvPr/>
          </p:nvSpPr>
          <p:spPr>
            <a:xfrm>
              <a:off x="-304225" y="3715050"/>
              <a:ext cx="218875" cy="185150"/>
            </a:xfrm>
            <a:custGeom>
              <a:rect b="b" l="l" r="r" t="t"/>
              <a:pathLst>
                <a:path extrusionOk="0" h="7406" w="8755">
                  <a:moveTo>
                    <a:pt x="4527" y="0"/>
                  </a:moveTo>
                  <a:cubicBezTo>
                    <a:pt x="2861" y="0"/>
                    <a:pt x="1222" y="838"/>
                    <a:pt x="699" y="2567"/>
                  </a:cubicBezTo>
                  <a:cubicBezTo>
                    <a:pt x="0" y="4847"/>
                    <a:pt x="1672" y="7279"/>
                    <a:pt x="4043" y="7400"/>
                  </a:cubicBezTo>
                  <a:cubicBezTo>
                    <a:pt x="4122" y="7404"/>
                    <a:pt x="4202" y="7406"/>
                    <a:pt x="4283" y="7406"/>
                  </a:cubicBezTo>
                  <a:cubicBezTo>
                    <a:pt x="5499" y="7406"/>
                    <a:pt x="6835" y="6975"/>
                    <a:pt x="7690" y="6063"/>
                  </a:cubicBezTo>
                  <a:cubicBezTo>
                    <a:pt x="8572" y="5029"/>
                    <a:pt x="8754" y="3601"/>
                    <a:pt x="8329" y="2385"/>
                  </a:cubicBezTo>
                  <a:cubicBezTo>
                    <a:pt x="8055" y="1686"/>
                    <a:pt x="7599" y="1048"/>
                    <a:pt x="6961" y="652"/>
                  </a:cubicBezTo>
                  <a:cubicBezTo>
                    <a:pt x="6240" y="220"/>
                    <a:pt x="5380" y="0"/>
                    <a:pt x="4527"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5"/>
            <p:cNvSpPr/>
            <p:nvPr/>
          </p:nvSpPr>
          <p:spPr>
            <a:xfrm>
              <a:off x="-241175" y="3766150"/>
              <a:ext cx="96550" cy="81575"/>
            </a:xfrm>
            <a:custGeom>
              <a:rect b="b" l="l" r="r" t="t"/>
              <a:pathLst>
                <a:path extrusionOk="0" h="3263" w="3862">
                  <a:moveTo>
                    <a:pt x="1996" y="1"/>
                  </a:moveTo>
                  <a:cubicBezTo>
                    <a:pt x="1255" y="1"/>
                    <a:pt x="526" y="366"/>
                    <a:pt x="305" y="1131"/>
                  </a:cubicBezTo>
                  <a:cubicBezTo>
                    <a:pt x="1" y="2104"/>
                    <a:pt x="730" y="3168"/>
                    <a:pt x="1794" y="3259"/>
                  </a:cubicBezTo>
                  <a:cubicBezTo>
                    <a:pt x="1833" y="3261"/>
                    <a:pt x="1872" y="3262"/>
                    <a:pt x="1912" y="3262"/>
                  </a:cubicBezTo>
                  <a:cubicBezTo>
                    <a:pt x="2435" y="3262"/>
                    <a:pt x="3036" y="3075"/>
                    <a:pt x="3375" y="2651"/>
                  </a:cubicBezTo>
                  <a:cubicBezTo>
                    <a:pt x="3800" y="2225"/>
                    <a:pt x="3861" y="1587"/>
                    <a:pt x="3679" y="1040"/>
                  </a:cubicBezTo>
                  <a:cubicBezTo>
                    <a:pt x="3557" y="736"/>
                    <a:pt x="3375" y="493"/>
                    <a:pt x="3071" y="280"/>
                  </a:cubicBezTo>
                  <a:cubicBezTo>
                    <a:pt x="2753" y="96"/>
                    <a:pt x="2373" y="1"/>
                    <a:pt x="19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5"/>
            <p:cNvSpPr/>
            <p:nvPr/>
          </p:nvSpPr>
          <p:spPr>
            <a:xfrm>
              <a:off x="275575" y="4606750"/>
              <a:ext cx="477975" cy="154275"/>
            </a:xfrm>
            <a:custGeom>
              <a:rect b="b" l="l" r="r" t="t"/>
              <a:pathLst>
                <a:path extrusionOk="0" h="6171" w="19119">
                  <a:moveTo>
                    <a:pt x="9423" y="0"/>
                  </a:moveTo>
                  <a:lnTo>
                    <a:pt x="578" y="152"/>
                  </a:lnTo>
                  <a:cubicBezTo>
                    <a:pt x="152" y="2189"/>
                    <a:pt x="0" y="4195"/>
                    <a:pt x="122" y="6170"/>
                  </a:cubicBezTo>
                  <a:lnTo>
                    <a:pt x="18724" y="6170"/>
                  </a:lnTo>
                  <a:cubicBezTo>
                    <a:pt x="19119" y="4590"/>
                    <a:pt x="18906" y="3708"/>
                    <a:pt x="14803" y="2523"/>
                  </a:cubicBezTo>
                  <a:cubicBezTo>
                    <a:pt x="12462" y="1915"/>
                    <a:pt x="9423" y="0"/>
                    <a:pt x="9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5"/>
            <p:cNvSpPr/>
            <p:nvPr/>
          </p:nvSpPr>
          <p:spPr>
            <a:xfrm>
              <a:off x="-361975" y="4606750"/>
              <a:ext cx="411125" cy="154275"/>
            </a:xfrm>
            <a:custGeom>
              <a:rect b="b" l="l" r="r" t="t"/>
              <a:pathLst>
                <a:path extrusionOk="0" h="6171" w="16445">
                  <a:moveTo>
                    <a:pt x="9423" y="0"/>
                  </a:moveTo>
                  <a:lnTo>
                    <a:pt x="578" y="152"/>
                  </a:lnTo>
                  <a:cubicBezTo>
                    <a:pt x="152" y="2189"/>
                    <a:pt x="0" y="4195"/>
                    <a:pt x="122" y="6170"/>
                  </a:cubicBezTo>
                  <a:lnTo>
                    <a:pt x="16444" y="6170"/>
                  </a:lnTo>
                  <a:cubicBezTo>
                    <a:pt x="16444" y="6170"/>
                    <a:pt x="16444" y="3556"/>
                    <a:pt x="13374" y="2523"/>
                  </a:cubicBezTo>
                  <a:cubicBezTo>
                    <a:pt x="10639" y="1581"/>
                    <a:pt x="9423" y="0"/>
                    <a:pt x="9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5"/>
            <p:cNvSpPr/>
            <p:nvPr/>
          </p:nvSpPr>
          <p:spPr>
            <a:xfrm>
              <a:off x="-494200" y="2698650"/>
              <a:ext cx="1024350" cy="1929475"/>
            </a:xfrm>
            <a:custGeom>
              <a:rect b="b" l="l" r="r" t="t"/>
              <a:pathLst>
                <a:path extrusionOk="0" h="77179" w="40974">
                  <a:moveTo>
                    <a:pt x="29818" y="1"/>
                  </a:moveTo>
                  <a:lnTo>
                    <a:pt x="5137" y="639"/>
                  </a:lnTo>
                  <a:cubicBezTo>
                    <a:pt x="0" y="15107"/>
                    <a:pt x="4073" y="72859"/>
                    <a:pt x="4985" y="76446"/>
                  </a:cubicBezTo>
                  <a:cubicBezTo>
                    <a:pt x="5763" y="76924"/>
                    <a:pt x="7070" y="77153"/>
                    <a:pt x="8867" y="77153"/>
                  </a:cubicBezTo>
                  <a:cubicBezTo>
                    <a:pt x="10723" y="77153"/>
                    <a:pt x="13101" y="76909"/>
                    <a:pt x="15958" y="76446"/>
                  </a:cubicBezTo>
                  <a:cubicBezTo>
                    <a:pt x="16900" y="50214"/>
                    <a:pt x="17204" y="10852"/>
                    <a:pt x="17204" y="10852"/>
                  </a:cubicBezTo>
                  <a:lnTo>
                    <a:pt x="17569" y="10852"/>
                  </a:lnTo>
                  <a:lnTo>
                    <a:pt x="30396" y="76446"/>
                  </a:lnTo>
                  <a:cubicBezTo>
                    <a:pt x="31009" y="76959"/>
                    <a:pt x="32211" y="77178"/>
                    <a:pt x="33860" y="77178"/>
                  </a:cubicBezTo>
                  <a:cubicBezTo>
                    <a:pt x="35726" y="77178"/>
                    <a:pt x="38166" y="76898"/>
                    <a:pt x="40974" y="76446"/>
                  </a:cubicBezTo>
                  <a:cubicBezTo>
                    <a:pt x="38329" y="44865"/>
                    <a:pt x="35411" y="15138"/>
                    <a:pt x="29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5"/>
            <p:cNvSpPr/>
            <p:nvPr/>
          </p:nvSpPr>
          <p:spPr>
            <a:xfrm>
              <a:off x="-164425" y="1160650"/>
              <a:ext cx="360225" cy="525100"/>
            </a:xfrm>
            <a:custGeom>
              <a:rect b="b" l="l" r="r" t="t"/>
              <a:pathLst>
                <a:path extrusionOk="0" h="21004" w="14409">
                  <a:moveTo>
                    <a:pt x="8968" y="0"/>
                  </a:moveTo>
                  <a:lnTo>
                    <a:pt x="4074" y="3830"/>
                  </a:lnTo>
                  <a:lnTo>
                    <a:pt x="396" y="9423"/>
                  </a:lnTo>
                  <a:lnTo>
                    <a:pt x="1" y="17873"/>
                  </a:lnTo>
                  <a:lnTo>
                    <a:pt x="7904" y="21004"/>
                  </a:lnTo>
                  <a:lnTo>
                    <a:pt x="7995" y="16475"/>
                  </a:lnTo>
                  <a:cubicBezTo>
                    <a:pt x="8321" y="16499"/>
                    <a:pt x="8651" y="16510"/>
                    <a:pt x="8988" y="16510"/>
                  </a:cubicBezTo>
                  <a:cubicBezTo>
                    <a:pt x="9908" y="16510"/>
                    <a:pt x="10878" y="16426"/>
                    <a:pt x="11946" y="16292"/>
                  </a:cubicBezTo>
                  <a:cubicBezTo>
                    <a:pt x="14074" y="15684"/>
                    <a:pt x="13041" y="10365"/>
                    <a:pt x="13041" y="10365"/>
                  </a:cubicBezTo>
                  <a:cubicBezTo>
                    <a:pt x="13041" y="10365"/>
                    <a:pt x="14409" y="9727"/>
                    <a:pt x="14409" y="9180"/>
                  </a:cubicBezTo>
                  <a:cubicBezTo>
                    <a:pt x="14409" y="8663"/>
                    <a:pt x="13405" y="7842"/>
                    <a:pt x="13223" y="5988"/>
                  </a:cubicBezTo>
                  <a:cubicBezTo>
                    <a:pt x="13010" y="4134"/>
                    <a:pt x="11187" y="335"/>
                    <a:pt x="11187" y="335"/>
                  </a:cubicBezTo>
                  <a:lnTo>
                    <a:pt x="8968"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5"/>
            <p:cNvSpPr/>
            <p:nvPr/>
          </p:nvSpPr>
          <p:spPr>
            <a:xfrm>
              <a:off x="-292075" y="1036475"/>
              <a:ext cx="455200" cy="449275"/>
            </a:xfrm>
            <a:custGeom>
              <a:rect b="b" l="l" r="r" t="t"/>
              <a:pathLst>
                <a:path extrusionOk="0" h="17971" w="18208">
                  <a:moveTo>
                    <a:pt x="13046" y="0"/>
                  </a:moveTo>
                  <a:cubicBezTo>
                    <a:pt x="11661" y="0"/>
                    <a:pt x="10030" y="288"/>
                    <a:pt x="8542" y="803"/>
                  </a:cubicBezTo>
                  <a:cubicBezTo>
                    <a:pt x="4590" y="2171"/>
                    <a:pt x="2037" y="4055"/>
                    <a:pt x="2645" y="6943"/>
                  </a:cubicBezTo>
                  <a:cubicBezTo>
                    <a:pt x="0" y="7916"/>
                    <a:pt x="365" y="12931"/>
                    <a:pt x="5502" y="17825"/>
                  </a:cubicBezTo>
                  <a:cubicBezTo>
                    <a:pt x="5937" y="17920"/>
                    <a:pt x="6364" y="17970"/>
                    <a:pt x="6779" y="17970"/>
                  </a:cubicBezTo>
                  <a:cubicBezTo>
                    <a:pt x="8597" y="17970"/>
                    <a:pt x="10174" y="17012"/>
                    <a:pt x="11065" y="14785"/>
                  </a:cubicBezTo>
                  <a:cubicBezTo>
                    <a:pt x="11551" y="13448"/>
                    <a:pt x="11247" y="12232"/>
                    <a:pt x="11520" y="10986"/>
                  </a:cubicBezTo>
                  <a:cubicBezTo>
                    <a:pt x="11677" y="10495"/>
                    <a:pt x="12037" y="10258"/>
                    <a:pt x="12465" y="10258"/>
                  </a:cubicBezTo>
                  <a:cubicBezTo>
                    <a:pt x="13362" y="10258"/>
                    <a:pt x="14556" y="11300"/>
                    <a:pt x="14803" y="13235"/>
                  </a:cubicBezTo>
                  <a:cubicBezTo>
                    <a:pt x="14856" y="13249"/>
                    <a:pt x="14905" y="13256"/>
                    <a:pt x="14950" y="13256"/>
                  </a:cubicBezTo>
                  <a:cubicBezTo>
                    <a:pt x="15481" y="13256"/>
                    <a:pt x="15533" y="12353"/>
                    <a:pt x="15533" y="12353"/>
                  </a:cubicBezTo>
                  <a:cubicBezTo>
                    <a:pt x="15472" y="9830"/>
                    <a:pt x="15168" y="8706"/>
                    <a:pt x="14347" y="6821"/>
                  </a:cubicBezTo>
                  <a:cubicBezTo>
                    <a:pt x="18208" y="5210"/>
                    <a:pt x="16688" y="894"/>
                    <a:pt x="15168" y="317"/>
                  </a:cubicBezTo>
                  <a:cubicBezTo>
                    <a:pt x="14602" y="102"/>
                    <a:pt x="13867" y="0"/>
                    <a:pt x="1304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5"/>
            <p:cNvSpPr/>
            <p:nvPr/>
          </p:nvSpPr>
          <p:spPr>
            <a:xfrm>
              <a:off x="458950" y="1718350"/>
              <a:ext cx="419975" cy="624300"/>
            </a:xfrm>
            <a:custGeom>
              <a:rect b="b" l="l" r="r" t="t"/>
              <a:pathLst>
                <a:path extrusionOk="0" h="24972" w="16799">
                  <a:moveTo>
                    <a:pt x="14526" y="0"/>
                  </a:moveTo>
                  <a:cubicBezTo>
                    <a:pt x="13853" y="0"/>
                    <a:pt x="13167" y="309"/>
                    <a:pt x="12787" y="945"/>
                  </a:cubicBezTo>
                  <a:cubicBezTo>
                    <a:pt x="12787" y="945"/>
                    <a:pt x="1449" y="16477"/>
                    <a:pt x="1085" y="18817"/>
                  </a:cubicBezTo>
                  <a:cubicBezTo>
                    <a:pt x="1" y="22898"/>
                    <a:pt x="2010" y="24971"/>
                    <a:pt x="4361" y="24971"/>
                  </a:cubicBezTo>
                  <a:cubicBezTo>
                    <a:pt x="5635" y="24971"/>
                    <a:pt x="7009" y="24362"/>
                    <a:pt x="8045" y="23134"/>
                  </a:cubicBezTo>
                  <a:cubicBezTo>
                    <a:pt x="11115" y="19942"/>
                    <a:pt x="16222" y="2647"/>
                    <a:pt x="16222" y="2647"/>
                  </a:cubicBezTo>
                  <a:cubicBezTo>
                    <a:pt x="16799" y="916"/>
                    <a:pt x="15684" y="0"/>
                    <a:pt x="14526"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5"/>
            <p:cNvSpPr/>
            <p:nvPr/>
          </p:nvSpPr>
          <p:spPr>
            <a:xfrm>
              <a:off x="-393900" y="2741975"/>
              <a:ext cx="674050" cy="111775"/>
            </a:xfrm>
            <a:custGeom>
              <a:rect b="b" l="l" r="r" t="t"/>
              <a:pathLst>
                <a:path extrusionOk="0" h="4471" w="26962">
                  <a:moveTo>
                    <a:pt x="26657" y="0"/>
                  </a:moveTo>
                  <a:lnTo>
                    <a:pt x="396" y="304"/>
                  </a:lnTo>
                  <a:lnTo>
                    <a:pt x="0" y="2189"/>
                  </a:lnTo>
                  <a:cubicBezTo>
                    <a:pt x="2418" y="3546"/>
                    <a:pt x="6899" y="4470"/>
                    <a:pt x="12000" y="4470"/>
                  </a:cubicBezTo>
                  <a:cubicBezTo>
                    <a:pt x="16841" y="4470"/>
                    <a:pt x="22240" y="3637"/>
                    <a:pt x="26961" y="1551"/>
                  </a:cubicBezTo>
                  <a:lnTo>
                    <a:pt x="266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5"/>
            <p:cNvSpPr/>
            <p:nvPr/>
          </p:nvSpPr>
          <p:spPr>
            <a:xfrm>
              <a:off x="-686700" y="2146900"/>
              <a:ext cx="590900" cy="442325"/>
            </a:xfrm>
            <a:custGeom>
              <a:rect b="b" l="l" r="r" t="t"/>
              <a:pathLst>
                <a:path extrusionOk="0" h="17693" w="23636">
                  <a:moveTo>
                    <a:pt x="4727" y="1"/>
                  </a:moveTo>
                  <a:cubicBezTo>
                    <a:pt x="1247" y="1"/>
                    <a:pt x="0" y="3889"/>
                    <a:pt x="2168" y="6599"/>
                  </a:cubicBezTo>
                  <a:cubicBezTo>
                    <a:pt x="4509" y="10004"/>
                    <a:pt x="19615" y="17451"/>
                    <a:pt x="19615" y="17451"/>
                  </a:cubicBezTo>
                  <a:cubicBezTo>
                    <a:pt x="19908" y="17618"/>
                    <a:pt x="20193" y="17692"/>
                    <a:pt x="20465" y="17692"/>
                  </a:cubicBezTo>
                  <a:cubicBezTo>
                    <a:pt x="22369" y="17692"/>
                    <a:pt x="23635" y="14039"/>
                    <a:pt x="22412" y="12922"/>
                  </a:cubicBezTo>
                  <a:cubicBezTo>
                    <a:pt x="22412" y="12922"/>
                    <a:pt x="9585" y="1371"/>
                    <a:pt x="7518" y="703"/>
                  </a:cubicBezTo>
                  <a:cubicBezTo>
                    <a:pt x="6476" y="213"/>
                    <a:pt x="5540" y="1"/>
                    <a:pt x="472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5"/>
            <p:cNvSpPr/>
            <p:nvPr/>
          </p:nvSpPr>
          <p:spPr>
            <a:xfrm>
              <a:off x="-696950" y="1616125"/>
              <a:ext cx="588475" cy="763975"/>
            </a:xfrm>
            <a:custGeom>
              <a:rect b="b" l="l" r="r" t="t"/>
              <a:pathLst>
                <a:path extrusionOk="0" h="30559" w="23539">
                  <a:moveTo>
                    <a:pt x="18935" y="1"/>
                  </a:moveTo>
                  <a:cubicBezTo>
                    <a:pt x="17097" y="1"/>
                    <a:pt x="14993" y="1176"/>
                    <a:pt x="13277" y="3514"/>
                  </a:cubicBezTo>
                  <a:cubicBezTo>
                    <a:pt x="13277" y="3514"/>
                    <a:pt x="1575" y="21508"/>
                    <a:pt x="1271" y="23818"/>
                  </a:cubicBezTo>
                  <a:cubicBezTo>
                    <a:pt x="0" y="27948"/>
                    <a:pt x="3039" y="30558"/>
                    <a:pt x="5996" y="30558"/>
                  </a:cubicBezTo>
                  <a:cubicBezTo>
                    <a:pt x="7282" y="30558"/>
                    <a:pt x="8554" y="30064"/>
                    <a:pt x="9448" y="28986"/>
                  </a:cubicBezTo>
                  <a:cubicBezTo>
                    <a:pt x="12274" y="26615"/>
                    <a:pt x="22974" y="10353"/>
                    <a:pt x="23308" y="6858"/>
                  </a:cubicBezTo>
                  <a:cubicBezTo>
                    <a:pt x="23538" y="2277"/>
                    <a:pt x="21493" y="1"/>
                    <a:pt x="189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5"/>
            <p:cNvSpPr/>
            <p:nvPr/>
          </p:nvSpPr>
          <p:spPr>
            <a:xfrm>
              <a:off x="-539050" y="1605175"/>
              <a:ext cx="892150" cy="1189000"/>
            </a:xfrm>
            <a:custGeom>
              <a:rect b="b" l="l" r="r" t="t"/>
              <a:pathLst>
                <a:path extrusionOk="0" h="47560" w="35686">
                  <a:moveTo>
                    <a:pt x="15016" y="1"/>
                  </a:moveTo>
                  <a:cubicBezTo>
                    <a:pt x="13892" y="153"/>
                    <a:pt x="12737" y="213"/>
                    <a:pt x="11612" y="548"/>
                  </a:cubicBezTo>
                  <a:cubicBezTo>
                    <a:pt x="1" y="3405"/>
                    <a:pt x="6445" y="27691"/>
                    <a:pt x="6961" y="33162"/>
                  </a:cubicBezTo>
                  <a:cubicBezTo>
                    <a:pt x="7478" y="38664"/>
                    <a:pt x="4439" y="43709"/>
                    <a:pt x="6171" y="45928"/>
                  </a:cubicBezTo>
                  <a:cubicBezTo>
                    <a:pt x="7018" y="46998"/>
                    <a:pt x="12707" y="47559"/>
                    <a:pt x="18618" y="47559"/>
                  </a:cubicBezTo>
                  <a:cubicBezTo>
                    <a:pt x="24803" y="47559"/>
                    <a:pt x="31232" y="46945"/>
                    <a:pt x="32615" y="45655"/>
                  </a:cubicBezTo>
                  <a:cubicBezTo>
                    <a:pt x="35108" y="43618"/>
                    <a:pt x="32312" y="40062"/>
                    <a:pt x="32676" y="34104"/>
                  </a:cubicBezTo>
                  <a:cubicBezTo>
                    <a:pt x="32919" y="30457"/>
                    <a:pt x="33284" y="26749"/>
                    <a:pt x="33953" y="24165"/>
                  </a:cubicBezTo>
                  <a:cubicBezTo>
                    <a:pt x="35625" y="17326"/>
                    <a:pt x="35685" y="6292"/>
                    <a:pt x="33892" y="4469"/>
                  </a:cubicBezTo>
                  <a:cubicBezTo>
                    <a:pt x="32919" y="3131"/>
                    <a:pt x="28542" y="912"/>
                    <a:pt x="22919" y="61"/>
                  </a:cubicBezTo>
                  <a:cubicBezTo>
                    <a:pt x="21700" y="342"/>
                    <a:pt x="20443" y="467"/>
                    <a:pt x="19203" y="467"/>
                  </a:cubicBezTo>
                  <a:cubicBezTo>
                    <a:pt x="17753" y="467"/>
                    <a:pt x="16327" y="296"/>
                    <a:pt x="150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5"/>
            <p:cNvSpPr/>
            <p:nvPr/>
          </p:nvSpPr>
          <p:spPr>
            <a:xfrm>
              <a:off x="769500" y="1511700"/>
              <a:ext cx="187725" cy="279450"/>
            </a:xfrm>
            <a:custGeom>
              <a:rect b="b" l="l" r="r" t="t"/>
              <a:pathLst>
                <a:path extrusionOk="0" h="11178" w="7509">
                  <a:moveTo>
                    <a:pt x="4924" y="1"/>
                  </a:moveTo>
                  <a:lnTo>
                    <a:pt x="4955" y="1095"/>
                  </a:lnTo>
                  <a:cubicBezTo>
                    <a:pt x="4168" y="2360"/>
                    <a:pt x="2835" y="4327"/>
                    <a:pt x="2422" y="4327"/>
                  </a:cubicBezTo>
                  <a:cubicBezTo>
                    <a:pt x="2389" y="4327"/>
                    <a:pt x="2361" y="4314"/>
                    <a:pt x="2341" y="4287"/>
                  </a:cubicBezTo>
                  <a:cubicBezTo>
                    <a:pt x="1976" y="3800"/>
                    <a:pt x="1915" y="1004"/>
                    <a:pt x="1915" y="1004"/>
                  </a:cubicBezTo>
                  <a:cubicBezTo>
                    <a:pt x="1899" y="634"/>
                    <a:pt x="1577" y="409"/>
                    <a:pt x="1264" y="409"/>
                  </a:cubicBezTo>
                  <a:cubicBezTo>
                    <a:pt x="985" y="409"/>
                    <a:pt x="712" y="588"/>
                    <a:pt x="669" y="1004"/>
                  </a:cubicBezTo>
                  <a:cubicBezTo>
                    <a:pt x="669" y="1004"/>
                    <a:pt x="0" y="4499"/>
                    <a:pt x="31" y="5320"/>
                  </a:cubicBezTo>
                  <a:cubicBezTo>
                    <a:pt x="61" y="6171"/>
                    <a:pt x="395" y="9272"/>
                    <a:pt x="395" y="9272"/>
                  </a:cubicBezTo>
                  <a:cubicBezTo>
                    <a:pt x="458" y="10217"/>
                    <a:pt x="783" y="11178"/>
                    <a:pt x="1902" y="11178"/>
                  </a:cubicBezTo>
                  <a:cubicBezTo>
                    <a:pt x="2401" y="11178"/>
                    <a:pt x="3059" y="10987"/>
                    <a:pt x="3921" y="10518"/>
                  </a:cubicBezTo>
                  <a:cubicBezTo>
                    <a:pt x="6292" y="9059"/>
                    <a:pt x="7508" y="1186"/>
                    <a:pt x="4924"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5"/>
            <p:cNvSpPr/>
            <p:nvPr/>
          </p:nvSpPr>
          <p:spPr>
            <a:xfrm>
              <a:off x="8700" y="1670425"/>
              <a:ext cx="689625" cy="709400"/>
            </a:xfrm>
            <a:custGeom>
              <a:rect b="b" l="l" r="r" t="t"/>
              <a:pathLst>
                <a:path extrusionOk="0" h="28376" w="27585">
                  <a:moveTo>
                    <a:pt x="7434" y="0"/>
                  </a:moveTo>
                  <a:cubicBezTo>
                    <a:pt x="2263" y="0"/>
                    <a:pt x="1" y="5887"/>
                    <a:pt x="3350" y="10704"/>
                  </a:cubicBezTo>
                  <a:cubicBezTo>
                    <a:pt x="3350" y="10704"/>
                    <a:pt x="17241" y="26175"/>
                    <a:pt x="19307" y="27209"/>
                  </a:cubicBezTo>
                  <a:cubicBezTo>
                    <a:pt x="20430" y="28028"/>
                    <a:pt x="21497" y="28375"/>
                    <a:pt x="22448" y="28375"/>
                  </a:cubicBezTo>
                  <a:cubicBezTo>
                    <a:pt x="25692" y="28375"/>
                    <a:pt x="27585" y="24337"/>
                    <a:pt x="25751" y="21282"/>
                  </a:cubicBezTo>
                  <a:cubicBezTo>
                    <a:pt x="24414" y="17816"/>
                    <a:pt x="15113" y="2862"/>
                    <a:pt x="10493" y="613"/>
                  </a:cubicBezTo>
                  <a:cubicBezTo>
                    <a:pt x="9389" y="191"/>
                    <a:pt x="8364" y="0"/>
                    <a:pt x="74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5"/>
            <p:cNvSpPr/>
            <p:nvPr/>
          </p:nvSpPr>
          <p:spPr>
            <a:xfrm>
              <a:off x="-175800" y="1556550"/>
              <a:ext cx="216575" cy="82050"/>
            </a:xfrm>
            <a:custGeom>
              <a:rect b="b" l="l" r="r" t="t"/>
              <a:pathLst>
                <a:path extrusionOk="0" h="3282" w="8663">
                  <a:moveTo>
                    <a:pt x="578" y="0"/>
                  </a:moveTo>
                  <a:lnTo>
                    <a:pt x="0" y="2006"/>
                  </a:lnTo>
                  <a:cubicBezTo>
                    <a:pt x="261" y="2788"/>
                    <a:pt x="1717" y="3282"/>
                    <a:pt x="3555" y="3282"/>
                  </a:cubicBezTo>
                  <a:cubicBezTo>
                    <a:pt x="5147" y="3282"/>
                    <a:pt x="7026" y="2911"/>
                    <a:pt x="8663" y="2037"/>
                  </a:cubicBezTo>
                  <a:lnTo>
                    <a:pt x="8389" y="669"/>
                  </a:lnTo>
                  <a:cubicBezTo>
                    <a:pt x="6898" y="822"/>
                    <a:pt x="5457" y="920"/>
                    <a:pt x="4225" y="920"/>
                  </a:cubicBezTo>
                  <a:cubicBezTo>
                    <a:pt x="2268" y="920"/>
                    <a:pt x="839" y="672"/>
                    <a:pt x="5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5"/>
            <p:cNvSpPr/>
            <p:nvPr/>
          </p:nvSpPr>
          <p:spPr>
            <a:xfrm>
              <a:off x="44575" y="1290575"/>
              <a:ext cx="152750" cy="280625"/>
            </a:xfrm>
            <a:custGeom>
              <a:rect b="b" l="l" r="r" t="t"/>
              <a:pathLst>
                <a:path extrusionOk="0" h="11225" w="6110">
                  <a:moveTo>
                    <a:pt x="1033" y="1"/>
                  </a:moveTo>
                  <a:cubicBezTo>
                    <a:pt x="1033" y="1"/>
                    <a:pt x="1124" y="1034"/>
                    <a:pt x="1368" y="3040"/>
                  </a:cubicBezTo>
                  <a:cubicBezTo>
                    <a:pt x="2136" y="6427"/>
                    <a:pt x="0" y="11225"/>
                    <a:pt x="3216" y="11225"/>
                  </a:cubicBezTo>
                  <a:cubicBezTo>
                    <a:pt x="3436" y="11225"/>
                    <a:pt x="3680" y="11203"/>
                    <a:pt x="3951" y="11156"/>
                  </a:cubicBezTo>
                  <a:cubicBezTo>
                    <a:pt x="6109" y="10700"/>
                    <a:pt x="4681" y="5199"/>
                    <a:pt x="4681" y="5198"/>
                  </a:cubicBezTo>
                  <a:lnTo>
                    <a:pt x="4681" y="5198"/>
                  </a:lnTo>
                  <a:cubicBezTo>
                    <a:pt x="4106" y="5227"/>
                    <a:pt x="4156" y="6396"/>
                    <a:pt x="3676" y="6396"/>
                  </a:cubicBezTo>
                  <a:cubicBezTo>
                    <a:pt x="3648" y="6396"/>
                    <a:pt x="3618" y="6392"/>
                    <a:pt x="3586" y="6384"/>
                  </a:cubicBezTo>
                  <a:cubicBezTo>
                    <a:pt x="2979" y="6202"/>
                    <a:pt x="2006" y="578"/>
                    <a:pt x="2006" y="578"/>
                  </a:cubicBezTo>
                  <a:lnTo>
                    <a:pt x="103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5"/>
            <p:cNvSpPr/>
            <p:nvPr/>
          </p:nvSpPr>
          <p:spPr>
            <a:xfrm>
              <a:off x="29350" y="1526150"/>
              <a:ext cx="9900" cy="47125"/>
            </a:xfrm>
            <a:custGeom>
              <a:rect b="b" l="l" r="r" t="t"/>
              <a:pathLst>
                <a:path extrusionOk="0" h="1885" w="396">
                  <a:moveTo>
                    <a:pt x="1" y="0"/>
                  </a:moveTo>
                  <a:lnTo>
                    <a:pt x="1" y="1885"/>
                  </a:lnTo>
                  <a:lnTo>
                    <a:pt x="396" y="1885"/>
                  </a:lnTo>
                  <a:lnTo>
                    <a:pt x="396"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5"/>
            <p:cNvSpPr/>
            <p:nvPr/>
          </p:nvSpPr>
          <p:spPr>
            <a:xfrm>
              <a:off x="-285225" y="2963850"/>
              <a:ext cx="341975" cy="50950"/>
            </a:xfrm>
            <a:custGeom>
              <a:rect b="b" l="l" r="r" t="t"/>
              <a:pathLst>
                <a:path extrusionOk="0" h="2038" w="13679">
                  <a:moveTo>
                    <a:pt x="8967" y="1"/>
                  </a:moveTo>
                  <a:lnTo>
                    <a:pt x="8876" y="122"/>
                  </a:lnTo>
                  <a:cubicBezTo>
                    <a:pt x="7873" y="1019"/>
                    <a:pt x="6148" y="1467"/>
                    <a:pt x="4461" y="1467"/>
                  </a:cubicBezTo>
                  <a:cubicBezTo>
                    <a:pt x="2774" y="1467"/>
                    <a:pt x="1125" y="1019"/>
                    <a:pt x="274" y="122"/>
                  </a:cubicBezTo>
                  <a:lnTo>
                    <a:pt x="0" y="396"/>
                  </a:lnTo>
                  <a:cubicBezTo>
                    <a:pt x="934" y="1361"/>
                    <a:pt x="2690" y="1848"/>
                    <a:pt x="4475" y="1848"/>
                  </a:cubicBezTo>
                  <a:cubicBezTo>
                    <a:pt x="6174" y="1848"/>
                    <a:pt x="7899" y="1407"/>
                    <a:pt x="8967" y="518"/>
                  </a:cubicBezTo>
                  <a:cubicBezTo>
                    <a:pt x="10152" y="1460"/>
                    <a:pt x="11794" y="1977"/>
                    <a:pt x="13678" y="2037"/>
                  </a:cubicBezTo>
                  <a:lnTo>
                    <a:pt x="13678" y="1673"/>
                  </a:lnTo>
                  <a:cubicBezTo>
                    <a:pt x="11794" y="1642"/>
                    <a:pt x="10183" y="1126"/>
                    <a:pt x="9088" y="122"/>
                  </a:cubicBezTo>
                  <a:lnTo>
                    <a:pt x="8967" y="1"/>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5"/>
            <p:cNvSpPr/>
            <p:nvPr/>
          </p:nvSpPr>
          <p:spPr>
            <a:xfrm>
              <a:off x="476925" y="2282250"/>
              <a:ext cx="202175" cy="102600"/>
            </a:xfrm>
            <a:custGeom>
              <a:rect b="b" l="l" r="r" t="t"/>
              <a:pathLst>
                <a:path extrusionOk="0" h="4104" w="8087">
                  <a:moveTo>
                    <a:pt x="7721" y="0"/>
                  </a:moveTo>
                  <a:cubicBezTo>
                    <a:pt x="7721" y="30"/>
                    <a:pt x="7174" y="3222"/>
                    <a:pt x="4591" y="3648"/>
                  </a:cubicBezTo>
                  <a:cubicBezTo>
                    <a:pt x="4337" y="3704"/>
                    <a:pt x="4085" y="3729"/>
                    <a:pt x="3837" y="3729"/>
                  </a:cubicBezTo>
                  <a:cubicBezTo>
                    <a:pt x="1944" y="3729"/>
                    <a:pt x="298" y="2276"/>
                    <a:pt x="244" y="2249"/>
                  </a:cubicBezTo>
                  <a:lnTo>
                    <a:pt x="1" y="2492"/>
                  </a:lnTo>
                  <a:cubicBezTo>
                    <a:pt x="62" y="2584"/>
                    <a:pt x="1733" y="4103"/>
                    <a:pt x="3770" y="4103"/>
                  </a:cubicBezTo>
                  <a:cubicBezTo>
                    <a:pt x="4074" y="4103"/>
                    <a:pt x="4317" y="4073"/>
                    <a:pt x="4682" y="4012"/>
                  </a:cubicBezTo>
                  <a:cubicBezTo>
                    <a:pt x="7509" y="3556"/>
                    <a:pt x="8086" y="122"/>
                    <a:pt x="8086" y="61"/>
                  </a:cubicBezTo>
                  <a:lnTo>
                    <a:pt x="7721"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5"/>
            <p:cNvSpPr/>
            <p:nvPr/>
          </p:nvSpPr>
          <p:spPr>
            <a:xfrm>
              <a:off x="473900" y="1909125"/>
              <a:ext cx="96525" cy="139100"/>
            </a:xfrm>
            <a:custGeom>
              <a:rect b="b" l="l" r="r" t="t"/>
              <a:pathLst>
                <a:path extrusionOk="0" h="5564" w="3861">
                  <a:moveTo>
                    <a:pt x="335" y="1"/>
                  </a:moveTo>
                  <a:lnTo>
                    <a:pt x="0" y="214"/>
                  </a:lnTo>
                  <a:lnTo>
                    <a:pt x="3557" y="5563"/>
                  </a:lnTo>
                  <a:lnTo>
                    <a:pt x="3861" y="5350"/>
                  </a:lnTo>
                  <a:lnTo>
                    <a:pt x="335" y="1"/>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5"/>
            <p:cNvSpPr/>
            <p:nvPr/>
          </p:nvSpPr>
          <p:spPr>
            <a:xfrm>
              <a:off x="802925" y="1614300"/>
              <a:ext cx="29675" cy="15225"/>
            </a:xfrm>
            <a:custGeom>
              <a:rect b="b" l="l" r="r" t="t"/>
              <a:pathLst>
                <a:path extrusionOk="0" h="609" w="1187">
                  <a:moveTo>
                    <a:pt x="973" y="0"/>
                  </a:moveTo>
                  <a:cubicBezTo>
                    <a:pt x="754" y="169"/>
                    <a:pt x="497" y="207"/>
                    <a:pt x="312" y="207"/>
                  </a:cubicBezTo>
                  <a:cubicBezTo>
                    <a:pt x="164" y="207"/>
                    <a:pt x="61" y="183"/>
                    <a:pt x="61" y="183"/>
                  </a:cubicBezTo>
                  <a:lnTo>
                    <a:pt x="1" y="578"/>
                  </a:lnTo>
                  <a:cubicBezTo>
                    <a:pt x="31" y="578"/>
                    <a:pt x="153" y="608"/>
                    <a:pt x="335" y="608"/>
                  </a:cubicBezTo>
                  <a:cubicBezTo>
                    <a:pt x="548" y="608"/>
                    <a:pt x="913" y="578"/>
                    <a:pt x="1186" y="304"/>
                  </a:cubicBezTo>
                  <a:lnTo>
                    <a:pt x="973"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5"/>
            <p:cNvSpPr/>
            <p:nvPr/>
          </p:nvSpPr>
          <p:spPr>
            <a:xfrm>
              <a:off x="774050" y="1742725"/>
              <a:ext cx="18275" cy="27375"/>
            </a:xfrm>
            <a:custGeom>
              <a:rect b="b" l="l" r="r" t="t"/>
              <a:pathLst>
                <a:path extrusionOk="0" h="1095" w="731">
                  <a:moveTo>
                    <a:pt x="396" y="0"/>
                  </a:moveTo>
                  <a:lnTo>
                    <a:pt x="1" y="31"/>
                  </a:lnTo>
                  <a:cubicBezTo>
                    <a:pt x="1" y="31"/>
                    <a:pt x="122" y="639"/>
                    <a:pt x="426" y="1094"/>
                  </a:cubicBezTo>
                  <a:lnTo>
                    <a:pt x="730" y="912"/>
                  </a:lnTo>
                  <a:cubicBezTo>
                    <a:pt x="457" y="517"/>
                    <a:pt x="396" y="0"/>
                    <a:pt x="396"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8" name="Shape 4018"/>
        <p:cNvGrpSpPr/>
        <p:nvPr/>
      </p:nvGrpSpPr>
      <p:grpSpPr>
        <a:xfrm>
          <a:off x="0" y="0"/>
          <a:ext cx="0" cy="0"/>
          <a:chOff x="0" y="0"/>
          <a:chExt cx="0" cy="0"/>
        </a:xfrm>
      </p:grpSpPr>
      <p:sp>
        <p:nvSpPr>
          <p:cNvPr id="4019" name="Google Shape;4019;p76"/>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 SLIDE</a:t>
            </a:r>
            <a:endParaRPr>
              <a:solidFill>
                <a:schemeClr val="accent3"/>
              </a:solidFill>
            </a:endParaRPr>
          </a:p>
        </p:txBody>
      </p:sp>
      <p:sp>
        <p:nvSpPr>
          <p:cNvPr id="4020" name="Google Shape;4020;p76"/>
          <p:cNvSpPr txBox="1"/>
          <p:nvPr>
            <p:ph idx="1" type="body"/>
          </p:nvPr>
        </p:nvSpPr>
        <p:spPr>
          <a:xfrm>
            <a:off x="720000" y="1207550"/>
            <a:ext cx="3852000" cy="30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b="1" lang="en" sz="1900">
                <a:latin typeface="Poppins"/>
                <a:ea typeface="Poppins"/>
                <a:cs typeface="Poppins"/>
                <a:sym typeface="Poppins"/>
              </a:rPr>
              <a:t>VECTORS</a:t>
            </a:r>
            <a:endParaRPr b="1" sz="1900">
              <a:latin typeface="Poppins"/>
              <a:ea typeface="Poppins"/>
              <a:cs typeface="Poppins"/>
              <a:sym typeface="Poppins"/>
            </a:endParaRPr>
          </a:p>
          <a:p>
            <a:pPr indent="-304800" lvl="0" marL="457200" rtl="0" algn="l">
              <a:lnSpc>
                <a:spcPct val="100000"/>
              </a:lnSpc>
              <a:spcBef>
                <a:spcPts val="800"/>
              </a:spcBef>
              <a:spcAft>
                <a:spcPts val="0"/>
              </a:spcAft>
              <a:buSzPts val="1200"/>
              <a:buChar char="●"/>
            </a:pPr>
            <a:r>
              <a:rPr lang="en" sz="1200">
                <a:uFill>
                  <a:noFill/>
                </a:uFill>
                <a:hlinkClick r:id="rId3"/>
              </a:rPr>
              <a:t>Hand drawn finance leaders concept with flag</a:t>
            </a:r>
            <a:endParaRPr sz="1200"/>
          </a:p>
          <a:p>
            <a:pPr indent="-304800" lvl="0" marL="457200" rtl="0" algn="l">
              <a:lnSpc>
                <a:spcPct val="100000"/>
              </a:lnSpc>
              <a:spcBef>
                <a:spcPts val="0"/>
              </a:spcBef>
              <a:spcAft>
                <a:spcPts val="0"/>
              </a:spcAft>
              <a:buSzPts val="1200"/>
              <a:buChar char="●"/>
            </a:pPr>
            <a:r>
              <a:rPr lang="en" sz="1200">
                <a:uFill>
                  <a:noFill/>
                </a:uFill>
                <a:hlinkClick r:id="rId4"/>
              </a:rPr>
              <a:t>Flat design credit assessment concept with laptop</a:t>
            </a:r>
            <a:endParaRPr sz="1200"/>
          </a:p>
          <a:p>
            <a:pPr indent="-304800" lvl="0" marL="457200" rtl="0" algn="l">
              <a:lnSpc>
                <a:spcPct val="100000"/>
              </a:lnSpc>
              <a:spcBef>
                <a:spcPts val="0"/>
              </a:spcBef>
              <a:spcAft>
                <a:spcPts val="0"/>
              </a:spcAft>
              <a:buSzPts val="1200"/>
              <a:buChar char="●"/>
            </a:pPr>
            <a:r>
              <a:rPr lang="en" sz="1200">
                <a:uFill>
                  <a:noFill/>
                </a:uFill>
                <a:hlinkClick r:id="rId5"/>
              </a:rPr>
              <a:t>Hand drawn stock market concept with coins</a:t>
            </a:r>
            <a:endParaRPr sz="1200"/>
          </a:p>
          <a:p>
            <a:pPr indent="-304800" lvl="0" marL="457200" rtl="0" algn="l">
              <a:lnSpc>
                <a:spcPct val="100000"/>
              </a:lnSpc>
              <a:spcBef>
                <a:spcPts val="0"/>
              </a:spcBef>
              <a:spcAft>
                <a:spcPts val="0"/>
              </a:spcAft>
              <a:buSzPts val="1200"/>
              <a:buChar char="●"/>
            </a:pPr>
            <a:r>
              <a:rPr lang="en" sz="1200">
                <a:uFill>
                  <a:noFill/>
                </a:uFill>
                <a:hlinkClick r:id="rId6"/>
              </a:rPr>
              <a:t>Hand drawn finance leaders with coins</a:t>
            </a:r>
            <a:endParaRPr sz="1200"/>
          </a:p>
          <a:p>
            <a:pPr indent="-304800" lvl="0" marL="457200" rtl="0" algn="l">
              <a:lnSpc>
                <a:spcPct val="100000"/>
              </a:lnSpc>
              <a:spcBef>
                <a:spcPts val="0"/>
              </a:spcBef>
              <a:spcAft>
                <a:spcPts val="0"/>
              </a:spcAft>
              <a:buSzPts val="1200"/>
              <a:buChar char="●"/>
            </a:pPr>
            <a:r>
              <a:rPr lang="en" sz="1200">
                <a:uFill>
                  <a:noFill/>
                </a:uFill>
                <a:hlinkClick r:id="rId7"/>
              </a:rPr>
              <a:t>Flat design credit assessment concept</a:t>
            </a:r>
            <a:endParaRPr sz="1200"/>
          </a:p>
          <a:p>
            <a:pPr indent="-304800" lvl="0" marL="457200" rtl="0" algn="l">
              <a:lnSpc>
                <a:spcPct val="100000"/>
              </a:lnSpc>
              <a:spcBef>
                <a:spcPts val="0"/>
              </a:spcBef>
              <a:spcAft>
                <a:spcPts val="0"/>
              </a:spcAft>
              <a:buSzPts val="1200"/>
              <a:buChar char="●"/>
            </a:pPr>
            <a:r>
              <a:rPr lang="en" sz="1200">
                <a:uFill>
                  <a:noFill/>
                </a:uFill>
                <a:hlinkClick r:id="rId8"/>
              </a:rPr>
              <a:t>Hand drawn stock market concept with phone</a:t>
            </a:r>
            <a:endParaRPr sz="1200"/>
          </a:p>
          <a:p>
            <a:pPr indent="-304800" lvl="0" marL="457200" rtl="0" algn="l">
              <a:lnSpc>
                <a:spcPct val="100000"/>
              </a:lnSpc>
              <a:spcBef>
                <a:spcPts val="0"/>
              </a:spcBef>
              <a:spcAft>
                <a:spcPts val="0"/>
              </a:spcAft>
              <a:buSzPts val="1200"/>
              <a:buChar char="●"/>
            </a:pPr>
            <a:r>
              <a:rPr lang="en" sz="1200">
                <a:uFill>
                  <a:noFill/>
                </a:uFill>
                <a:hlinkClick r:id="rId9"/>
              </a:rPr>
              <a:t>Hand drawn stock market concept</a:t>
            </a:r>
            <a:endParaRPr sz="1200"/>
          </a:p>
          <a:p>
            <a:pPr indent="-304800" lvl="0" marL="457200" rtl="0" algn="l">
              <a:lnSpc>
                <a:spcPct val="100000"/>
              </a:lnSpc>
              <a:spcBef>
                <a:spcPts val="0"/>
              </a:spcBef>
              <a:spcAft>
                <a:spcPts val="0"/>
              </a:spcAft>
              <a:buSzPts val="1200"/>
              <a:buChar char="●"/>
            </a:pPr>
            <a:r>
              <a:rPr lang="en" sz="1200">
                <a:uFill>
                  <a:noFill/>
                </a:uFill>
                <a:hlinkClick r:id="rId10"/>
              </a:rPr>
              <a:t>Hand drawn stock market concept with analysts</a:t>
            </a:r>
            <a:endParaRPr sz="1200"/>
          </a:p>
        </p:txBody>
      </p:sp>
      <p:sp>
        <p:nvSpPr>
          <p:cNvPr id="4021" name="Google Shape;4021;p76"/>
          <p:cNvSpPr txBox="1"/>
          <p:nvPr>
            <p:ph idx="2" type="body"/>
          </p:nvPr>
        </p:nvSpPr>
        <p:spPr>
          <a:xfrm>
            <a:off x="4572000" y="1699655"/>
            <a:ext cx="3852000" cy="257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900">
                <a:latin typeface="Inter"/>
                <a:ea typeface="Inter"/>
                <a:cs typeface="Inter"/>
                <a:sym typeface="Inter"/>
              </a:rPr>
              <a:t>PHOTOS</a:t>
            </a:r>
            <a:endParaRPr b="1" sz="1900">
              <a:latin typeface="Inter"/>
              <a:ea typeface="Inter"/>
              <a:cs typeface="Inter"/>
              <a:sym typeface="Inter"/>
            </a:endParaRPr>
          </a:p>
          <a:p>
            <a:pPr indent="-304800" lvl="0" marL="457200" rtl="0" algn="l">
              <a:lnSpc>
                <a:spcPct val="100000"/>
              </a:lnSpc>
              <a:spcBef>
                <a:spcPts val="800"/>
              </a:spcBef>
              <a:spcAft>
                <a:spcPts val="0"/>
              </a:spcAft>
              <a:buSzPts val="1200"/>
              <a:buChar char="●"/>
            </a:pPr>
            <a:r>
              <a:rPr lang="en">
                <a:uFill>
                  <a:noFill/>
                </a:uFill>
                <a:latin typeface="Cairo"/>
                <a:ea typeface="Cairo"/>
                <a:cs typeface="Cairo"/>
                <a:sym typeface="Cairo"/>
                <a:hlinkClick r:id="rId11"/>
              </a:rPr>
              <a:t>Colleagues working together on project I</a:t>
            </a:r>
            <a:endParaRPr>
              <a:latin typeface="Cairo"/>
              <a:ea typeface="Cairo"/>
              <a:cs typeface="Cairo"/>
              <a:sym typeface="Cairo"/>
            </a:endParaRPr>
          </a:p>
          <a:p>
            <a:pPr indent="-304800" lvl="0" marL="457200" rtl="0" algn="l">
              <a:lnSpc>
                <a:spcPct val="100000"/>
              </a:lnSpc>
              <a:spcBef>
                <a:spcPts val="0"/>
              </a:spcBef>
              <a:spcAft>
                <a:spcPts val="0"/>
              </a:spcAft>
              <a:buSzPts val="1200"/>
              <a:buChar char="●"/>
            </a:pPr>
            <a:r>
              <a:rPr lang="en">
                <a:uFill>
                  <a:noFill/>
                </a:uFill>
                <a:latin typeface="Cairo"/>
                <a:ea typeface="Cairo"/>
                <a:cs typeface="Cairo"/>
                <a:sym typeface="Cairo"/>
                <a:hlinkClick r:id="rId12"/>
              </a:rPr>
              <a:t>Colleagues working together on project I</a:t>
            </a:r>
            <a:endParaRPr>
              <a:latin typeface="Cairo"/>
              <a:ea typeface="Cairo"/>
              <a:cs typeface="Cairo"/>
              <a:sym typeface="Cairo"/>
            </a:endParaRPr>
          </a:p>
          <a:p>
            <a:pPr indent="-304800" lvl="0" marL="457200" rtl="0" algn="l">
              <a:lnSpc>
                <a:spcPct val="100000"/>
              </a:lnSpc>
              <a:spcBef>
                <a:spcPts val="0"/>
              </a:spcBef>
              <a:spcAft>
                <a:spcPts val="0"/>
              </a:spcAft>
              <a:buSzPts val="1200"/>
              <a:buChar char="●"/>
            </a:pPr>
            <a:r>
              <a:rPr lang="en">
                <a:uFill>
                  <a:noFill/>
                </a:uFill>
                <a:latin typeface="Cairo"/>
                <a:ea typeface="Cairo"/>
                <a:cs typeface="Cairo"/>
                <a:sym typeface="Cairo"/>
                <a:hlinkClick r:id="rId13"/>
              </a:rPr>
              <a:t>Businessman presenting his project to colleagues</a:t>
            </a:r>
            <a:endParaRPr>
              <a:latin typeface="Cairo"/>
              <a:ea typeface="Cairo"/>
              <a:cs typeface="Cairo"/>
              <a:sym typeface="Cairo"/>
            </a:endParaRPr>
          </a:p>
          <a:p>
            <a:pPr indent="-304800" lvl="0" marL="457200" rtl="0" algn="l">
              <a:lnSpc>
                <a:spcPct val="100000"/>
              </a:lnSpc>
              <a:spcBef>
                <a:spcPts val="0"/>
              </a:spcBef>
              <a:spcAft>
                <a:spcPts val="0"/>
              </a:spcAft>
              <a:buSzPts val="1200"/>
              <a:buChar char="●"/>
            </a:pPr>
            <a:r>
              <a:rPr lang="en">
                <a:uFill>
                  <a:noFill/>
                </a:uFill>
                <a:latin typeface="Cairo"/>
                <a:ea typeface="Cairo"/>
                <a:cs typeface="Cairo"/>
                <a:sym typeface="Cairo"/>
                <a:hlinkClick r:id="rId14"/>
              </a:rPr>
              <a:t>Colleagues working together on project</a:t>
            </a:r>
            <a:endParaRPr>
              <a:latin typeface="Cairo"/>
              <a:ea typeface="Cairo"/>
              <a:cs typeface="Cairo"/>
              <a:sym typeface="Cairo"/>
            </a:endParaRPr>
          </a:p>
          <a:p>
            <a:pPr indent="-304800" lvl="0" marL="457200" rtl="0" algn="l">
              <a:lnSpc>
                <a:spcPct val="100000"/>
              </a:lnSpc>
              <a:spcBef>
                <a:spcPts val="0"/>
              </a:spcBef>
              <a:spcAft>
                <a:spcPts val="0"/>
              </a:spcAft>
              <a:buSzPts val="1200"/>
              <a:buChar char="●"/>
            </a:pPr>
            <a:r>
              <a:rPr lang="en">
                <a:uFill>
                  <a:noFill/>
                </a:uFill>
                <a:latin typeface="Cairo"/>
                <a:ea typeface="Cairo"/>
                <a:cs typeface="Cairo"/>
                <a:sym typeface="Cairo"/>
                <a:hlinkClick r:id="rId15"/>
              </a:rPr>
              <a:t>Team working together on project</a:t>
            </a:r>
            <a:endParaRPr/>
          </a:p>
        </p:txBody>
      </p:sp>
      <p:grpSp>
        <p:nvGrpSpPr>
          <p:cNvPr id="4022" name="Google Shape;4022;p76"/>
          <p:cNvGrpSpPr/>
          <p:nvPr/>
        </p:nvGrpSpPr>
        <p:grpSpPr>
          <a:xfrm>
            <a:off x="7922375" y="1991309"/>
            <a:ext cx="1147776" cy="2721821"/>
            <a:chOff x="7946337" y="1609623"/>
            <a:chExt cx="1147776" cy="3325377"/>
          </a:xfrm>
        </p:grpSpPr>
        <p:sp>
          <p:nvSpPr>
            <p:cNvPr id="4023" name="Google Shape;4023;p76"/>
            <p:cNvSpPr/>
            <p:nvPr/>
          </p:nvSpPr>
          <p:spPr>
            <a:xfrm>
              <a:off x="8191113" y="4793400"/>
              <a:ext cx="903000" cy="1416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4" name="Google Shape;4024;p76"/>
            <p:cNvGrpSpPr/>
            <p:nvPr/>
          </p:nvGrpSpPr>
          <p:grpSpPr>
            <a:xfrm>
              <a:off x="8441179" y="4632092"/>
              <a:ext cx="402873" cy="227929"/>
              <a:chOff x="6174384" y="3385087"/>
              <a:chExt cx="1445543" cy="817828"/>
            </a:xfrm>
          </p:grpSpPr>
          <p:sp>
            <p:nvSpPr>
              <p:cNvPr id="4025" name="Google Shape;4025;p76"/>
              <p:cNvSpPr/>
              <p:nvPr/>
            </p:nvSpPr>
            <p:spPr>
              <a:xfrm>
                <a:off x="6174384" y="3478779"/>
                <a:ext cx="1445543" cy="724136"/>
              </a:xfrm>
              <a:custGeom>
                <a:rect b="b" l="l" r="r" t="t"/>
                <a:pathLst>
                  <a:path extrusionOk="0" h="36094" w="72052">
                    <a:moveTo>
                      <a:pt x="0" y="1"/>
                    </a:moveTo>
                    <a:lnTo>
                      <a:pt x="0" y="31423"/>
                    </a:lnTo>
                    <a:cubicBezTo>
                      <a:pt x="0" y="34025"/>
                      <a:pt x="16145" y="36093"/>
                      <a:pt x="36026" y="36093"/>
                    </a:cubicBezTo>
                    <a:cubicBezTo>
                      <a:pt x="55907" y="36093"/>
                      <a:pt x="72052" y="34025"/>
                      <a:pt x="72052" y="31423"/>
                    </a:cubicBezTo>
                    <a:lnTo>
                      <a:pt x="720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6174384" y="3385087"/>
                <a:ext cx="1445543" cy="187404"/>
              </a:xfrm>
              <a:custGeom>
                <a:rect b="b" l="l" r="r" t="t"/>
                <a:pathLst>
                  <a:path extrusionOk="0" h="9341" w="72052">
                    <a:moveTo>
                      <a:pt x="36026" y="1"/>
                    </a:moveTo>
                    <a:cubicBezTo>
                      <a:pt x="16145" y="1"/>
                      <a:pt x="0" y="2069"/>
                      <a:pt x="0" y="4671"/>
                    </a:cubicBezTo>
                    <a:cubicBezTo>
                      <a:pt x="0" y="7239"/>
                      <a:pt x="16145" y="9341"/>
                      <a:pt x="36026" y="9341"/>
                    </a:cubicBezTo>
                    <a:cubicBezTo>
                      <a:pt x="55907" y="9341"/>
                      <a:pt x="72052" y="7239"/>
                      <a:pt x="72052" y="4671"/>
                    </a:cubicBezTo>
                    <a:cubicBezTo>
                      <a:pt x="72052" y="2069"/>
                      <a:pt x="55907" y="1"/>
                      <a:pt x="36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6606711" y="3441303"/>
                <a:ext cx="580910" cy="74974"/>
              </a:xfrm>
              <a:custGeom>
                <a:rect b="b" l="l" r="r" t="t"/>
                <a:pathLst>
                  <a:path extrusionOk="0" h="3737" w="28955">
                    <a:moveTo>
                      <a:pt x="14477" y="1"/>
                    </a:moveTo>
                    <a:cubicBezTo>
                      <a:pt x="6471" y="1"/>
                      <a:pt x="0" y="835"/>
                      <a:pt x="0" y="1869"/>
                    </a:cubicBezTo>
                    <a:cubicBezTo>
                      <a:pt x="0" y="2903"/>
                      <a:pt x="6471" y="3737"/>
                      <a:pt x="14477" y="3737"/>
                    </a:cubicBezTo>
                    <a:cubicBezTo>
                      <a:pt x="22483" y="3737"/>
                      <a:pt x="28954" y="2903"/>
                      <a:pt x="28954" y="1869"/>
                    </a:cubicBezTo>
                    <a:cubicBezTo>
                      <a:pt x="28954" y="835"/>
                      <a:pt x="22483" y="1"/>
                      <a:pt x="14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76"/>
            <p:cNvGrpSpPr/>
            <p:nvPr/>
          </p:nvGrpSpPr>
          <p:grpSpPr>
            <a:xfrm>
              <a:off x="7946337" y="1609623"/>
              <a:ext cx="712755" cy="3026714"/>
              <a:chOff x="5519212" y="156498"/>
              <a:chExt cx="712755" cy="3026714"/>
            </a:xfrm>
          </p:grpSpPr>
          <p:sp>
            <p:nvSpPr>
              <p:cNvPr id="4029" name="Google Shape;4029;p76"/>
              <p:cNvSpPr/>
              <p:nvPr/>
            </p:nvSpPr>
            <p:spPr>
              <a:xfrm>
                <a:off x="5519212" y="363447"/>
                <a:ext cx="490568" cy="293459"/>
              </a:xfrm>
              <a:custGeom>
                <a:rect b="b" l="l" r="r" t="t"/>
                <a:pathLst>
                  <a:path extrusionOk="0" h="11461" w="24452">
                    <a:moveTo>
                      <a:pt x="21516" y="1"/>
                    </a:moveTo>
                    <a:cubicBezTo>
                      <a:pt x="20749" y="1135"/>
                      <a:pt x="19281" y="468"/>
                      <a:pt x="12576" y="1835"/>
                    </a:cubicBezTo>
                    <a:cubicBezTo>
                      <a:pt x="5905" y="3270"/>
                      <a:pt x="1" y="8874"/>
                      <a:pt x="1" y="8874"/>
                    </a:cubicBezTo>
                    <a:cubicBezTo>
                      <a:pt x="1049" y="8463"/>
                      <a:pt x="2373" y="8296"/>
                      <a:pt x="3842" y="8296"/>
                    </a:cubicBezTo>
                    <a:cubicBezTo>
                      <a:pt x="9526" y="8296"/>
                      <a:pt x="17383" y="10785"/>
                      <a:pt x="19848" y="11209"/>
                    </a:cubicBezTo>
                    <a:cubicBezTo>
                      <a:pt x="20893" y="11398"/>
                      <a:pt x="21753" y="11461"/>
                      <a:pt x="22435" y="11461"/>
                    </a:cubicBezTo>
                    <a:cubicBezTo>
                      <a:pt x="23799" y="11461"/>
                      <a:pt x="24452" y="11209"/>
                      <a:pt x="24452" y="11209"/>
                    </a:cubicBezTo>
                    <a:cubicBezTo>
                      <a:pt x="23684" y="5838"/>
                      <a:pt x="21516" y="1"/>
                      <a:pt x="21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5861192" y="161676"/>
                <a:ext cx="370775" cy="443658"/>
              </a:xfrm>
              <a:custGeom>
                <a:rect b="b" l="l" r="r" t="t"/>
                <a:pathLst>
                  <a:path extrusionOk="0" h="17327" w="18481">
                    <a:moveTo>
                      <a:pt x="12823" y="0"/>
                    </a:moveTo>
                    <a:cubicBezTo>
                      <a:pt x="11663" y="0"/>
                      <a:pt x="10358" y="75"/>
                      <a:pt x="8940" y="275"/>
                    </a:cubicBezTo>
                    <a:cubicBezTo>
                      <a:pt x="3269" y="1109"/>
                      <a:pt x="0" y="3611"/>
                      <a:pt x="0" y="3945"/>
                    </a:cubicBezTo>
                    <a:cubicBezTo>
                      <a:pt x="0" y="4278"/>
                      <a:pt x="3469" y="17187"/>
                      <a:pt x="3603" y="17321"/>
                    </a:cubicBezTo>
                    <a:cubicBezTo>
                      <a:pt x="3608" y="17325"/>
                      <a:pt x="3613" y="17326"/>
                      <a:pt x="3619" y="17326"/>
                    </a:cubicBezTo>
                    <a:cubicBezTo>
                      <a:pt x="3750" y="17326"/>
                      <a:pt x="4094" y="16358"/>
                      <a:pt x="7196" y="16358"/>
                    </a:cubicBezTo>
                    <a:cubicBezTo>
                      <a:pt x="7495" y="16358"/>
                      <a:pt x="7820" y="16367"/>
                      <a:pt x="8173" y="16387"/>
                    </a:cubicBezTo>
                    <a:cubicBezTo>
                      <a:pt x="10800" y="16550"/>
                      <a:pt x="12846" y="16603"/>
                      <a:pt x="14397" y="16603"/>
                    </a:cubicBezTo>
                    <a:cubicBezTo>
                      <a:pt x="17277" y="16603"/>
                      <a:pt x="18447" y="16420"/>
                      <a:pt x="18447" y="16420"/>
                    </a:cubicBezTo>
                    <a:lnTo>
                      <a:pt x="18447" y="676"/>
                    </a:lnTo>
                    <a:lnTo>
                      <a:pt x="18480" y="676"/>
                    </a:lnTo>
                    <a:cubicBezTo>
                      <a:pt x="18480" y="676"/>
                      <a:pt x="16304" y="0"/>
                      <a:pt x="12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6"/>
              <p:cNvSpPr/>
              <p:nvPr/>
            </p:nvSpPr>
            <p:spPr>
              <a:xfrm>
                <a:off x="6231944" y="156498"/>
                <a:ext cx="20" cy="3026714"/>
              </a:xfrm>
              <a:custGeom>
                <a:rect b="b" l="l" r="r" t="t"/>
                <a:pathLst>
                  <a:path extrusionOk="0" fill="none" h="105076" w="1">
                    <a:moveTo>
                      <a:pt x="0" y="1"/>
                    </a:moveTo>
                    <a:lnTo>
                      <a:pt x="0" y="105076"/>
                    </a:lnTo>
                  </a:path>
                </a:pathLst>
              </a:custGeom>
              <a:noFill/>
              <a:ln cap="rnd" cmpd="sng" w="14175">
                <a:solidFill>
                  <a:srgbClr val="1222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32" name="Google Shape;4032;p76"/>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3" name="Google Shape;4033;p76"/>
          <p:cNvGrpSpPr/>
          <p:nvPr/>
        </p:nvGrpSpPr>
        <p:grpSpPr>
          <a:xfrm>
            <a:off x="335537" y="4048789"/>
            <a:ext cx="1096269" cy="606406"/>
            <a:chOff x="239224" y="3962464"/>
            <a:chExt cx="1096269" cy="606406"/>
          </a:xfrm>
        </p:grpSpPr>
        <p:grpSp>
          <p:nvGrpSpPr>
            <p:cNvPr id="4034" name="Google Shape;4034;p76"/>
            <p:cNvGrpSpPr/>
            <p:nvPr/>
          </p:nvGrpSpPr>
          <p:grpSpPr>
            <a:xfrm>
              <a:off x="923960" y="4386623"/>
              <a:ext cx="411533" cy="180447"/>
              <a:chOff x="7800560" y="4390223"/>
              <a:chExt cx="411533" cy="180447"/>
            </a:xfrm>
          </p:grpSpPr>
          <p:sp>
            <p:nvSpPr>
              <p:cNvPr id="4035" name="Google Shape;4035;p76"/>
              <p:cNvSpPr/>
              <p:nvPr/>
            </p:nvSpPr>
            <p:spPr>
              <a:xfrm>
                <a:off x="7826818" y="4480820"/>
                <a:ext cx="385275" cy="89851"/>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7859558" y="4488808"/>
                <a:ext cx="16377" cy="73485"/>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7910180"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7960813"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801105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6"/>
              <p:cNvSpPr/>
              <p:nvPr/>
            </p:nvSpPr>
            <p:spPr>
              <a:xfrm>
                <a:off x="8061691"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6"/>
              <p:cNvSpPr/>
              <p:nvPr/>
            </p:nvSpPr>
            <p:spPr>
              <a:xfrm>
                <a:off x="8112689" y="4488808"/>
                <a:ext cx="16388" cy="73485"/>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6"/>
              <p:cNvSpPr/>
              <p:nvPr/>
            </p:nvSpPr>
            <p:spPr>
              <a:xfrm>
                <a:off x="8162946" y="4488808"/>
                <a:ext cx="16754" cy="73485"/>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6"/>
              <p:cNvSpPr/>
              <p:nvPr/>
            </p:nvSpPr>
            <p:spPr>
              <a:xfrm>
                <a:off x="7843947" y="4488808"/>
                <a:ext cx="106604" cy="73108"/>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7826818" y="4480820"/>
                <a:ext cx="385275" cy="8000"/>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7800560" y="4390223"/>
                <a:ext cx="384887" cy="89851"/>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7832912" y="4398212"/>
                <a:ext cx="16377" cy="73862"/>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7883157"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793416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7984412"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8035045"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808529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8136300"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7817689" y="4398212"/>
                <a:ext cx="106604" cy="73485"/>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7800560" y="4390223"/>
                <a:ext cx="384887" cy="8000"/>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76"/>
            <p:cNvGrpSpPr/>
            <p:nvPr/>
          </p:nvGrpSpPr>
          <p:grpSpPr>
            <a:xfrm>
              <a:off x="239224" y="3962464"/>
              <a:ext cx="550856" cy="606406"/>
              <a:chOff x="8259624" y="3964264"/>
              <a:chExt cx="550856" cy="606406"/>
            </a:xfrm>
          </p:grpSpPr>
          <p:sp>
            <p:nvSpPr>
              <p:cNvPr id="4056" name="Google Shape;4056;p76"/>
              <p:cNvSpPr/>
              <p:nvPr/>
            </p:nvSpPr>
            <p:spPr>
              <a:xfrm>
                <a:off x="8411124" y="4480820"/>
                <a:ext cx="385275" cy="89851"/>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6"/>
              <p:cNvSpPr/>
              <p:nvPr/>
            </p:nvSpPr>
            <p:spPr>
              <a:xfrm>
                <a:off x="8443487" y="4488808"/>
                <a:ext cx="16765" cy="73485"/>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8494109" y="4488808"/>
                <a:ext cx="16765" cy="73485"/>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8545118" y="4488808"/>
                <a:ext cx="16765" cy="73485"/>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6"/>
              <p:cNvSpPr/>
              <p:nvPr/>
            </p:nvSpPr>
            <p:spPr>
              <a:xfrm>
                <a:off x="8595363" y="4488808"/>
                <a:ext cx="16765" cy="73485"/>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6"/>
              <p:cNvSpPr/>
              <p:nvPr/>
            </p:nvSpPr>
            <p:spPr>
              <a:xfrm>
                <a:off x="8645997" y="4488808"/>
                <a:ext cx="16377" cy="73485"/>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8696242"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8747251" y="4488808"/>
                <a:ext cx="16765" cy="73485"/>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8428641" y="4488808"/>
                <a:ext cx="106604" cy="73108"/>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8411124" y="4480820"/>
                <a:ext cx="385275" cy="8000"/>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8259624" y="4390600"/>
                <a:ext cx="384887" cy="90239"/>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8291987" y="4398212"/>
                <a:ext cx="16754" cy="73862"/>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8342609" y="4398212"/>
                <a:ext cx="16765" cy="73862"/>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8393242" y="4398212"/>
                <a:ext cx="16754" cy="73862"/>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8443487" y="4398212"/>
                <a:ext cx="16765" cy="73862"/>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8494109"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8545118" y="4398212"/>
                <a:ext cx="16765" cy="73862"/>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8595363" y="4398212"/>
                <a:ext cx="16765" cy="73862"/>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8276753" y="4398212"/>
                <a:ext cx="106604" cy="73485"/>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8259624" y="4390223"/>
                <a:ext cx="384887" cy="8000"/>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8425217" y="4301521"/>
                <a:ext cx="385263" cy="90239"/>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6"/>
              <p:cNvSpPr/>
              <p:nvPr/>
            </p:nvSpPr>
            <p:spPr>
              <a:xfrm>
                <a:off x="8457946" y="4309521"/>
                <a:ext cx="16765" cy="73485"/>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6"/>
              <p:cNvSpPr/>
              <p:nvPr/>
            </p:nvSpPr>
            <p:spPr>
              <a:xfrm>
                <a:off x="8508579" y="4309521"/>
                <a:ext cx="16377" cy="73485"/>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8609457" y="4309521"/>
                <a:ext cx="16377" cy="73485"/>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8660078" y="4309521"/>
                <a:ext cx="16765" cy="73485"/>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8710711"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8760956" y="4309521"/>
                <a:ext cx="16754" cy="73485"/>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8442346" y="4309521"/>
                <a:ext cx="106604" cy="73108"/>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8425217" y="4301145"/>
                <a:ext cx="385263" cy="8388"/>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8455287" y="3974923"/>
                <a:ext cx="328543" cy="318797"/>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8447675" y="3964264"/>
                <a:ext cx="340720" cy="340732"/>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8451475" y="3970986"/>
                <a:ext cx="336920" cy="327539"/>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8559965" y="4044967"/>
                <a:ext cx="121075" cy="196067"/>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8476227" y="3995361"/>
                <a:ext cx="240986" cy="24034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5" name="Shape 4095"/>
        <p:cNvGrpSpPr/>
        <p:nvPr/>
      </p:nvGrpSpPr>
      <p:grpSpPr>
        <a:xfrm>
          <a:off x="0" y="0"/>
          <a:ext cx="0" cy="0"/>
          <a:chOff x="0" y="0"/>
          <a:chExt cx="0" cy="0"/>
        </a:xfrm>
      </p:grpSpPr>
      <p:sp>
        <p:nvSpPr>
          <p:cNvPr id="4096" name="Google Shape;4096;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097" name="Google Shape;4097;p7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42"/>
          <p:cNvSpPr/>
          <p:nvPr/>
        </p:nvSpPr>
        <p:spPr>
          <a:xfrm>
            <a:off x="292700" y="4606650"/>
            <a:ext cx="11361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 name="Google Shape;647;p42"/>
          <p:cNvGrpSpPr/>
          <p:nvPr/>
        </p:nvGrpSpPr>
        <p:grpSpPr>
          <a:xfrm>
            <a:off x="639796" y="1171435"/>
            <a:ext cx="1938058" cy="1263649"/>
            <a:chOff x="2358425" y="1238825"/>
            <a:chExt cx="2616875" cy="1706250"/>
          </a:xfrm>
        </p:grpSpPr>
        <p:sp>
          <p:nvSpPr>
            <p:cNvPr id="648" name="Google Shape;648;p42"/>
            <p:cNvSpPr/>
            <p:nvPr/>
          </p:nvSpPr>
          <p:spPr>
            <a:xfrm>
              <a:off x="2359250" y="1417300"/>
              <a:ext cx="2616050" cy="1526950"/>
            </a:xfrm>
            <a:custGeom>
              <a:rect b="b" l="l" r="r" t="t"/>
              <a:pathLst>
                <a:path extrusionOk="0" h="61078" w="104642">
                  <a:moveTo>
                    <a:pt x="1" y="0"/>
                  </a:moveTo>
                  <a:lnTo>
                    <a:pt x="1" y="57241"/>
                  </a:lnTo>
                  <a:cubicBezTo>
                    <a:pt x="1" y="59376"/>
                    <a:pt x="1735" y="61077"/>
                    <a:pt x="3837" y="61077"/>
                  </a:cubicBezTo>
                  <a:lnTo>
                    <a:pt x="100806" y="61077"/>
                  </a:lnTo>
                  <a:cubicBezTo>
                    <a:pt x="102907" y="61077"/>
                    <a:pt x="104642" y="59376"/>
                    <a:pt x="104642" y="57241"/>
                  </a:cubicBezTo>
                  <a:lnTo>
                    <a:pt x="1046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2"/>
            <p:cNvSpPr/>
            <p:nvPr/>
          </p:nvSpPr>
          <p:spPr>
            <a:xfrm>
              <a:off x="2358425" y="1238825"/>
              <a:ext cx="2616875" cy="178500"/>
            </a:xfrm>
            <a:custGeom>
              <a:rect b="b" l="l" r="r" t="t"/>
              <a:pathLst>
                <a:path extrusionOk="0" h="7140" w="104675">
                  <a:moveTo>
                    <a:pt x="3836" y="1"/>
                  </a:moveTo>
                  <a:cubicBezTo>
                    <a:pt x="1701" y="1"/>
                    <a:pt x="0" y="1702"/>
                    <a:pt x="0" y="3837"/>
                  </a:cubicBezTo>
                  <a:lnTo>
                    <a:pt x="0" y="7139"/>
                  </a:lnTo>
                  <a:lnTo>
                    <a:pt x="104675" y="7139"/>
                  </a:lnTo>
                  <a:lnTo>
                    <a:pt x="104675" y="3837"/>
                  </a:lnTo>
                  <a:cubicBezTo>
                    <a:pt x="104675" y="1702"/>
                    <a:pt x="102940" y="1"/>
                    <a:pt x="1007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2"/>
            <p:cNvSpPr/>
            <p:nvPr/>
          </p:nvSpPr>
          <p:spPr>
            <a:xfrm>
              <a:off x="2452650" y="1302200"/>
              <a:ext cx="45900" cy="45900"/>
            </a:xfrm>
            <a:custGeom>
              <a:rect b="b" l="l" r="r" t="t"/>
              <a:pathLst>
                <a:path extrusionOk="0" h="1836" w="1836">
                  <a:moveTo>
                    <a:pt x="901" y="1"/>
                  </a:moveTo>
                  <a:cubicBezTo>
                    <a:pt x="401" y="1"/>
                    <a:pt x="1" y="434"/>
                    <a:pt x="1" y="935"/>
                  </a:cubicBezTo>
                  <a:cubicBezTo>
                    <a:pt x="1" y="1435"/>
                    <a:pt x="401" y="1835"/>
                    <a:pt x="901" y="1835"/>
                  </a:cubicBezTo>
                  <a:cubicBezTo>
                    <a:pt x="1402" y="1835"/>
                    <a:pt x="1835" y="1435"/>
                    <a:pt x="1835" y="935"/>
                  </a:cubicBezTo>
                  <a:cubicBezTo>
                    <a:pt x="1835" y="434"/>
                    <a:pt x="1402" y="1"/>
                    <a:pt x="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2554400" y="1302200"/>
              <a:ext cx="45875" cy="45900"/>
            </a:xfrm>
            <a:custGeom>
              <a:rect b="b" l="l" r="r" t="t"/>
              <a:pathLst>
                <a:path extrusionOk="0" h="1836" w="1835">
                  <a:moveTo>
                    <a:pt x="934" y="1"/>
                  </a:moveTo>
                  <a:cubicBezTo>
                    <a:pt x="434" y="1"/>
                    <a:pt x="0" y="434"/>
                    <a:pt x="0" y="935"/>
                  </a:cubicBezTo>
                  <a:cubicBezTo>
                    <a:pt x="0" y="1435"/>
                    <a:pt x="434" y="1835"/>
                    <a:pt x="934" y="1835"/>
                  </a:cubicBezTo>
                  <a:cubicBezTo>
                    <a:pt x="1401" y="1835"/>
                    <a:pt x="1835" y="1435"/>
                    <a:pt x="1835" y="935"/>
                  </a:cubicBezTo>
                  <a:cubicBezTo>
                    <a:pt x="1835" y="434"/>
                    <a:pt x="1401" y="1"/>
                    <a:pt x="9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2"/>
            <p:cNvSpPr/>
            <p:nvPr/>
          </p:nvSpPr>
          <p:spPr>
            <a:xfrm>
              <a:off x="2656975" y="1302200"/>
              <a:ext cx="45875" cy="45900"/>
            </a:xfrm>
            <a:custGeom>
              <a:rect b="b" l="l" r="r" t="t"/>
              <a:pathLst>
                <a:path extrusionOk="0" h="1836" w="1835">
                  <a:moveTo>
                    <a:pt x="901" y="1"/>
                  </a:moveTo>
                  <a:cubicBezTo>
                    <a:pt x="400" y="1"/>
                    <a:pt x="0" y="434"/>
                    <a:pt x="0" y="935"/>
                  </a:cubicBezTo>
                  <a:cubicBezTo>
                    <a:pt x="0" y="1435"/>
                    <a:pt x="400" y="1835"/>
                    <a:pt x="901" y="1835"/>
                  </a:cubicBezTo>
                  <a:cubicBezTo>
                    <a:pt x="1401" y="1835"/>
                    <a:pt x="1835" y="1435"/>
                    <a:pt x="1835" y="935"/>
                  </a:cubicBezTo>
                  <a:cubicBezTo>
                    <a:pt x="1835" y="434"/>
                    <a:pt x="1401" y="1"/>
                    <a:pt x="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2"/>
            <p:cNvSpPr/>
            <p:nvPr/>
          </p:nvSpPr>
          <p:spPr>
            <a:xfrm>
              <a:off x="2537725" y="1901400"/>
              <a:ext cx="2310000" cy="1043675"/>
            </a:xfrm>
            <a:custGeom>
              <a:rect b="b" l="l" r="r" t="t"/>
              <a:pathLst>
                <a:path extrusionOk="0" h="41747" w="92400">
                  <a:moveTo>
                    <a:pt x="73233" y="0"/>
                  </a:moveTo>
                  <a:cubicBezTo>
                    <a:pt x="73128" y="0"/>
                    <a:pt x="73023" y="6"/>
                    <a:pt x="72919" y="17"/>
                  </a:cubicBezTo>
                  <a:cubicBezTo>
                    <a:pt x="63579" y="984"/>
                    <a:pt x="56707" y="30205"/>
                    <a:pt x="50203" y="31406"/>
                  </a:cubicBezTo>
                  <a:cubicBezTo>
                    <a:pt x="49901" y="31460"/>
                    <a:pt x="49608" y="31486"/>
                    <a:pt x="49323" y="31486"/>
                  </a:cubicBezTo>
                  <a:cubicBezTo>
                    <a:pt x="43565" y="31486"/>
                    <a:pt x="40710" y="21048"/>
                    <a:pt x="33843" y="21048"/>
                  </a:cubicBezTo>
                  <a:cubicBezTo>
                    <a:pt x="33684" y="21048"/>
                    <a:pt x="33522" y="21053"/>
                    <a:pt x="33357" y="21065"/>
                  </a:cubicBezTo>
                  <a:cubicBezTo>
                    <a:pt x="25718" y="21632"/>
                    <a:pt x="26486" y="32640"/>
                    <a:pt x="19314" y="36142"/>
                  </a:cubicBezTo>
                  <a:cubicBezTo>
                    <a:pt x="17527" y="37015"/>
                    <a:pt x="16174" y="37341"/>
                    <a:pt x="15097" y="37341"/>
                  </a:cubicBezTo>
                  <a:cubicBezTo>
                    <a:pt x="11919" y="37341"/>
                    <a:pt x="11135" y="34504"/>
                    <a:pt x="8634" y="34504"/>
                  </a:cubicBezTo>
                  <a:cubicBezTo>
                    <a:pt x="8581" y="34504"/>
                    <a:pt x="8527" y="34505"/>
                    <a:pt x="8473" y="34508"/>
                  </a:cubicBezTo>
                  <a:cubicBezTo>
                    <a:pt x="4970" y="34675"/>
                    <a:pt x="0" y="41713"/>
                    <a:pt x="0" y="41713"/>
                  </a:cubicBezTo>
                  <a:lnTo>
                    <a:pt x="0" y="41747"/>
                  </a:lnTo>
                  <a:lnTo>
                    <a:pt x="92399" y="41747"/>
                  </a:lnTo>
                  <a:cubicBezTo>
                    <a:pt x="92399" y="41747"/>
                    <a:pt x="82485" y="0"/>
                    <a:pt x="732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2"/>
            <p:cNvSpPr/>
            <p:nvPr/>
          </p:nvSpPr>
          <p:spPr>
            <a:xfrm>
              <a:off x="2486850" y="1564900"/>
              <a:ext cx="1843000" cy="1292600"/>
            </a:xfrm>
            <a:custGeom>
              <a:rect b="b" l="l" r="r" t="t"/>
              <a:pathLst>
                <a:path extrusionOk="0" h="51704" w="73720">
                  <a:moveTo>
                    <a:pt x="70784" y="0"/>
                  </a:moveTo>
                  <a:lnTo>
                    <a:pt x="59209" y="3503"/>
                  </a:lnTo>
                  <a:lnTo>
                    <a:pt x="63712" y="5971"/>
                  </a:lnTo>
                  <a:lnTo>
                    <a:pt x="48535" y="29355"/>
                  </a:lnTo>
                  <a:lnTo>
                    <a:pt x="36493" y="18313"/>
                  </a:lnTo>
                  <a:lnTo>
                    <a:pt x="17546" y="42631"/>
                  </a:lnTo>
                  <a:lnTo>
                    <a:pt x="8706" y="38361"/>
                  </a:lnTo>
                  <a:lnTo>
                    <a:pt x="0" y="51704"/>
                  </a:lnTo>
                  <a:cubicBezTo>
                    <a:pt x="734" y="51270"/>
                    <a:pt x="9140" y="43465"/>
                    <a:pt x="9140" y="43465"/>
                  </a:cubicBezTo>
                  <a:lnTo>
                    <a:pt x="18313" y="48101"/>
                  </a:lnTo>
                  <a:lnTo>
                    <a:pt x="36426" y="26019"/>
                  </a:lnTo>
                  <a:lnTo>
                    <a:pt x="50003" y="39495"/>
                  </a:lnTo>
                  <a:lnTo>
                    <a:pt x="69416" y="8807"/>
                  </a:lnTo>
                  <a:lnTo>
                    <a:pt x="73720" y="11408"/>
                  </a:lnTo>
                  <a:lnTo>
                    <a:pt x="707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3262400" y="2006625"/>
              <a:ext cx="274375" cy="242375"/>
            </a:xfrm>
            <a:custGeom>
              <a:rect b="b" l="l" r="r" t="t"/>
              <a:pathLst>
                <a:path extrusionOk="0" h="9695" w="10975">
                  <a:moveTo>
                    <a:pt x="5469" y="1"/>
                  </a:moveTo>
                  <a:cubicBezTo>
                    <a:pt x="4847" y="1"/>
                    <a:pt x="4214" y="122"/>
                    <a:pt x="3603" y="378"/>
                  </a:cubicBezTo>
                  <a:cubicBezTo>
                    <a:pt x="1168" y="1412"/>
                    <a:pt x="0" y="4247"/>
                    <a:pt x="1034" y="6715"/>
                  </a:cubicBezTo>
                  <a:cubicBezTo>
                    <a:pt x="1788" y="8573"/>
                    <a:pt x="3580" y="9694"/>
                    <a:pt x="5473" y="9694"/>
                  </a:cubicBezTo>
                  <a:cubicBezTo>
                    <a:pt x="6095" y="9694"/>
                    <a:pt x="6728" y="9573"/>
                    <a:pt x="7339" y="9317"/>
                  </a:cubicBezTo>
                  <a:cubicBezTo>
                    <a:pt x="9807" y="8283"/>
                    <a:pt x="10975" y="5448"/>
                    <a:pt x="9941" y="2979"/>
                  </a:cubicBezTo>
                  <a:cubicBezTo>
                    <a:pt x="9163" y="1122"/>
                    <a:pt x="7364" y="1"/>
                    <a:pt x="5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3575125" y="2272900"/>
              <a:ext cx="300225" cy="300250"/>
            </a:xfrm>
            <a:custGeom>
              <a:rect b="b" l="l" r="r" t="t"/>
              <a:pathLst>
                <a:path extrusionOk="0" h="12010" w="12009">
                  <a:moveTo>
                    <a:pt x="6005" y="1"/>
                  </a:moveTo>
                  <a:cubicBezTo>
                    <a:pt x="2669" y="1"/>
                    <a:pt x="0" y="2703"/>
                    <a:pt x="0" y="6005"/>
                  </a:cubicBezTo>
                  <a:cubicBezTo>
                    <a:pt x="0" y="9307"/>
                    <a:pt x="2669" y="12009"/>
                    <a:pt x="6005" y="12009"/>
                  </a:cubicBezTo>
                  <a:cubicBezTo>
                    <a:pt x="9307" y="12009"/>
                    <a:pt x="12009" y="9307"/>
                    <a:pt x="12009" y="6005"/>
                  </a:cubicBezTo>
                  <a:cubicBezTo>
                    <a:pt x="12009" y="2703"/>
                    <a:pt x="9307" y="1"/>
                    <a:pt x="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a:off x="2471000" y="1496100"/>
              <a:ext cx="254375" cy="418225"/>
            </a:xfrm>
            <a:custGeom>
              <a:rect b="b" l="l" r="r" t="t"/>
              <a:pathLst>
                <a:path extrusionOk="0" h="16729" w="10175">
                  <a:moveTo>
                    <a:pt x="5087" y="0"/>
                  </a:moveTo>
                  <a:cubicBezTo>
                    <a:pt x="5054" y="0"/>
                    <a:pt x="5021" y="17"/>
                    <a:pt x="5004" y="50"/>
                  </a:cubicBezTo>
                  <a:lnTo>
                    <a:pt x="67" y="7889"/>
                  </a:lnTo>
                  <a:cubicBezTo>
                    <a:pt x="0" y="8056"/>
                    <a:pt x="34" y="8323"/>
                    <a:pt x="167" y="8323"/>
                  </a:cubicBezTo>
                  <a:lnTo>
                    <a:pt x="1969" y="8323"/>
                  </a:lnTo>
                  <a:cubicBezTo>
                    <a:pt x="2035" y="8323"/>
                    <a:pt x="2069" y="8423"/>
                    <a:pt x="2069" y="8556"/>
                  </a:cubicBezTo>
                  <a:lnTo>
                    <a:pt x="2069" y="16462"/>
                  </a:lnTo>
                  <a:cubicBezTo>
                    <a:pt x="2069" y="16596"/>
                    <a:pt x="2135" y="16729"/>
                    <a:pt x="2202" y="16729"/>
                  </a:cubicBezTo>
                  <a:lnTo>
                    <a:pt x="7973" y="16729"/>
                  </a:lnTo>
                  <a:cubicBezTo>
                    <a:pt x="8040" y="16729"/>
                    <a:pt x="8106" y="16596"/>
                    <a:pt x="8106" y="16462"/>
                  </a:cubicBezTo>
                  <a:lnTo>
                    <a:pt x="8106" y="8556"/>
                  </a:lnTo>
                  <a:cubicBezTo>
                    <a:pt x="8106" y="8423"/>
                    <a:pt x="8140" y="8323"/>
                    <a:pt x="8206" y="8323"/>
                  </a:cubicBezTo>
                  <a:lnTo>
                    <a:pt x="10008" y="8323"/>
                  </a:lnTo>
                  <a:cubicBezTo>
                    <a:pt x="10141" y="8323"/>
                    <a:pt x="10174" y="8023"/>
                    <a:pt x="10074" y="7889"/>
                  </a:cubicBezTo>
                  <a:lnTo>
                    <a:pt x="5171" y="50"/>
                  </a:lnTo>
                  <a:cubicBezTo>
                    <a:pt x="5154" y="17"/>
                    <a:pt x="5121" y="0"/>
                    <a:pt x="5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2826250" y="1494000"/>
              <a:ext cx="254375" cy="418875"/>
            </a:xfrm>
            <a:custGeom>
              <a:rect b="b" l="l" r="r" t="t"/>
              <a:pathLst>
                <a:path extrusionOk="0" h="16755" w="10175">
                  <a:moveTo>
                    <a:pt x="2236" y="1"/>
                  </a:moveTo>
                  <a:cubicBezTo>
                    <a:pt x="2135" y="1"/>
                    <a:pt x="2102" y="134"/>
                    <a:pt x="2102" y="268"/>
                  </a:cubicBezTo>
                  <a:lnTo>
                    <a:pt x="2102" y="8173"/>
                  </a:lnTo>
                  <a:cubicBezTo>
                    <a:pt x="2102" y="8307"/>
                    <a:pt x="2069" y="8440"/>
                    <a:pt x="1969" y="8440"/>
                  </a:cubicBezTo>
                  <a:lnTo>
                    <a:pt x="167" y="8440"/>
                  </a:lnTo>
                  <a:cubicBezTo>
                    <a:pt x="67" y="8440"/>
                    <a:pt x="1" y="8741"/>
                    <a:pt x="101" y="8841"/>
                  </a:cubicBezTo>
                  <a:lnTo>
                    <a:pt x="5004" y="16680"/>
                  </a:lnTo>
                  <a:cubicBezTo>
                    <a:pt x="5038" y="16730"/>
                    <a:pt x="5071" y="16755"/>
                    <a:pt x="5100" y="16755"/>
                  </a:cubicBezTo>
                  <a:cubicBezTo>
                    <a:pt x="5129" y="16755"/>
                    <a:pt x="5154" y="16730"/>
                    <a:pt x="5171" y="16680"/>
                  </a:cubicBezTo>
                  <a:lnTo>
                    <a:pt x="10108" y="8841"/>
                  </a:lnTo>
                  <a:cubicBezTo>
                    <a:pt x="10175" y="8674"/>
                    <a:pt x="10141" y="8440"/>
                    <a:pt x="10008" y="8440"/>
                  </a:cubicBezTo>
                  <a:lnTo>
                    <a:pt x="8240" y="8440"/>
                  </a:lnTo>
                  <a:cubicBezTo>
                    <a:pt x="8140" y="8440"/>
                    <a:pt x="8106" y="8307"/>
                    <a:pt x="8106" y="8173"/>
                  </a:cubicBezTo>
                  <a:lnTo>
                    <a:pt x="8106" y="268"/>
                  </a:lnTo>
                  <a:cubicBezTo>
                    <a:pt x="8106" y="134"/>
                    <a:pt x="8073" y="1"/>
                    <a:pt x="79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 name="Google Shape;659;p42"/>
          <p:cNvSpPr txBox="1"/>
          <p:nvPr>
            <p:ph idx="1" type="subTitle"/>
          </p:nvPr>
        </p:nvSpPr>
        <p:spPr>
          <a:xfrm>
            <a:off x="2695778" y="2171214"/>
            <a:ext cx="2822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
        <p:nvSpPr>
          <p:cNvPr id="660" name="Google Shape;660;p42"/>
          <p:cNvSpPr txBox="1"/>
          <p:nvPr>
            <p:ph type="title"/>
          </p:nvPr>
        </p:nvSpPr>
        <p:spPr>
          <a:xfrm>
            <a:off x="2695778" y="1786700"/>
            <a:ext cx="28227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61" name="Google Shape;661;p42"/>
          <p:cNvSpPr txBox="1"/>
          <p:nvPr>
            <p:ph idx="2" type="title"/>
          </p:nvPr>
        </p:nvSpPr>
        <p:spPr>
          <a:xfrm>
            <a:off x="3469478" y="1212477"/>
            <a:ext cx="1275300" cy="41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2" name="Google Shape;662;p42"/>
          <p:cNvSpPr txBox="1"/>
          <p:nvPr>
            <p:ph idx="3" type="title"/>
          </p:nvPr>
        </p:nvSpPr>
        <p:spPr>
          <a:xfrm>
            <a:off x="5600731" y="1786700"/>
            <a:ext cx="28227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IMPROVEMENT</a:t>
            </a:r>
            <a:endParaRPr/>
          </a:p>
        </p:txBody>
      </p:sp>
      <p:sp>
        <p:nvSpPr>
          <p:cNvPr id="663" name="Google Shape;663;p42"/>
          <p:cNvSpPr txBox="1"/>
          <p:nvPr>
            <p:ph idx="4" type="title"/>
          </p:nvPr>
        </p:nvSpPr>
        <p:spPr>
          <a:xfrm>
            <a:off x="6374431" y="1212477"/>
            <a:ext cx="1275300" cy="41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4" name="Google Shape;664;p42"/>
          <p:cNvSpPr txBox="1"/>
          <p:nvPr>
            <p:ph idx="5" type="subTitle"/>
          </p:nvPr>
        </p:nvSpPr>
        <p:spPr>
          <a:xfrm>
            <a:off x="5600731" y="2171208"/>
            <a:ext cx="2822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a:t>
            </a:r>
            <a:r>
              <a:rPr lang="en"/>
              <a:t>can</a:t>
            </a:r>
            <a:r>
              <a:rPr lang="en"/>
              <a:t> describe the topic of the section here</a:t>
            </a:r>
            <a:endParaRPr/>
          </a:p>
        </p:txBody>
      </p:sp>
      <p:sp>
        <p:nvSpPr>
          <p:cNvPr id="665" name="Google Shape;665;p42"/>
          <p:cNvSpPr txBox="1"/>
          <p:nvPr>
            <p:ph idx="6" type="title"/>
          </p:nvPr>
        </p:nvSpPr>
        <p:spPr>
          <a:xfrm>
            <a:off x="2695778" y="3532175"/>
            <a:ext cx="28227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UNDERSTANDING</a:t>
            </a:r>
            <a:endParaRPr/>
          </a:p>
        </p:txBody>
      </p:sp>
      <p:sp>
        <p:nvSpPr>
          <p:cNvPr id="666" name="Google Shape;666;p42"/>
          <p:cNvSpPr txBox="1"/>
          <p:nvPr>
            <p:ph idx="7" type="title"/>
          </p:nvPr>
        </p:nvSpPr>
        <p:spPr>
          <a:xfrm>
            <a:off x="3469478" y="2958000"/>
            <a:ext cx="1275300" cy="41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67" name="Google Shape;667;p42"/>
          <p:cNvSpPr txBox="1"/>
          <p:nvPr>
            <p:ph idx="8" type="subTitle"/>
          </p:nvPr>
        </p:nvSpPr>
        <p:spPr>
          <a:xfrm>
            <a:off x="2695778" y="3916681"/>
            <a:ext cx="2822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a:t>
            </a:r>
            <a:r>
              <a:rPr lang="en"/>
              <a:t>can</a:t>
            </a:r>
            <a:r>
              <a:rPr lang="en"/>
              <a:t> describe the topic of the section here</a:t>
            </a:r>
            <a:endParaRPr/>
          </a:p>
        </p:txBody>
      </p:sp>
      <p:sp>
        <p:nvSpPr>
          <p:cNvPr id="668" name="Google Shape;668;p42"/>
          <p:cNvSpPr txBox="1"/>
          <p:nvPr>
            <p:ph idx="9" type="title"/>
          </p:nvPr>
        </p:nvSpPr>
        <p:spPr>
          <a:xfrm>
            <a:off x="5600731" y="3532175"/>
            <a:ext cx="28227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ACTION PLAN</a:t>
            </a:r>
            <a:endParaRPr/>
          </a:p>
        </p:txBody>
      </p:sp>
      <p:sp>
        <p:nvSpPr>
          <p:cNvPr id="669" name="Google Shape;669;p42"/>
          <p:cNvSpPr txBox="1"/>
          <p:nvPr>
            <p:ph idx="13" type="title"/>
          </p:nvPr>
        </p:nvSpPr>
        <p:spPr>
          <a:xfrm>
            <a:off x="6374431" y="2958000"/>
            <a:ext cx="1275300" cy="41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70" name="Google Shape;670;p42"/>
          <p:cNvSpPr txBox="1"/>
          <p:nvPr>
            <p:ph idx="14" type="subTitle"/>
          </p:nvPr>
        </p:nvSpPr>
        <p:spPr>
          <a:xfrm>
            <a:off x="5600731" y="3916681"/>
            <a:ext cx="2822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a:t>
            </a:r>
            <a:r>
              <a:rPr lang="en"/>
              <a:t>can</a:t>
            </a:r>
            <a:r>
              <a:rPr lang="en"/>
              <a:t> describe the topic of the section here</a:t>
            </a:r>
            <a:endParaRPr/>
          </a:p>
        </p:txBody>
      </p:sp>
      <p:sp>
        <p:nvSpPr>
          <p:cNvPr id="671" name="Google Shape;671;p42"/>
          <p:cNvSpPr txBox="1"/>
          <p:nvPr>
            <p:ph idx="15" type="title"/>
          </p:nvPr>
        </p:nvSpPr>
        <p:spPr>
          <a:xfrm>
            <a:off x="2695775" y="466550"/>
            <a:ext cx="572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672" name="Google Shape;672;p42"/>
          <p:cNvGrpSpPr/>
          <p:nvPr/>
        </p:nvGrpSpPr>
        <p:grpSpPr>
          <a:xfrm>
            <a:off x="445863" y="1824512"/>
            <a:ext cx="1177525" cy="2914750"/>
            <a:chOff x="-1136775" y="1435900"/>
            <a:chExt cx="1177525" cy="2914750"/>
          </a:xfrm>
        </p:grpSpPr>
        <p:sp>
          <p:nvSpPr>
            <p:cNvPr id="673" name="Google Shape;673;p42"/>
            <p:cNvSpPr/>
            <p:nvPr/>
          </p:nvSpPr>
          <p:spPr>
            <a:xfrm>
              <a:off x="-282000" y="2228700"/>
              <a:ext cx="322750" cy="157650"/>
            </a:xfrm>
            <a:custGeom>
              <a:rect b="b" l="l" r="r" t="t"/>
              <a:pathLst>
                <a:path extrusionOk="0" h="6306" w="12910">
                  <a:moveTo>
                    <a:pt x="6839" y="1"/>
                  </a:moveTo>
                  <a:cubicBezTo>
                    <a:pt x="6505" y="434"/>
                    <a:pt x="6105" y="735"/>
                    <a:pt x="5638" y="835"/>
                  </a:cubicBezTo>
                  <a:cubicBezTo>
                    <a:pt x="4804" y="1101"/>
                    <a:pt x="4270" y="1268"/>
                    <a:pt x="3770" y="2069"/>
                  </a:cubicBezTo>
                  <a:cubicBezTo>
                    <a:pt x="3636" y="2269"/>
                    <a:pt x="3570" y="2469"/>
                    <a:pt x="3403" y="2636"/>
                  </a:cubicBezTo>
                  <a:cubicBezTo>
                    <a:pt x="3236" y="2803"/>
                    <a:pt x="3003" y="2936"/>
                    <a:pt x="2769" y="3036"/>
                  </a:cubicBezTo>
                  <a:cubicBezTo>
                    <a:pt x="2736" y="3070"/>
                    <a:pt x="2736" y="3070"/>
                    <a:pt x="2636" y="3070"/>
                  </a:cubicBezTo>
                  <a:cubicBezTo>
                    <a:pt x="2135" y="3270"/>
                    <a:pt x="1602" y="3470"/>
                    <a:pt x="1101" y="3703"/>
                  </a:cubicBezTo>
                  <a:cubicBezTo>
                    <a:pt x="935" y="3770"/>
                    <a:pt x="701" y="3870"/>
                    <a:pt x="534" y="3970"/>
                  </a:cubicBezTo>
                  <a:cubicBezTo>
                    <a:pt x="1" y="4404"/>
                    <a:pt x="401" y="5071"/>
                    <a:pt x="668" y="5538"/>
                  </a:cubicBezTo>
                  <a:cubicBezTo>
                    <a:pt x="801" y="5771"/>
                    <a:pt x="968" y="5972"/>
                    <a:pt x="1235" y="6072"/>
                  </a:cubicBezTo>
                  <a:cubicBezTo>
                    <a:pt x="1318" y="6088"/>
                    <a:pt x="1385" y="6097"/>
                    <a:pt x="1452" y="6097"/>
                  </a:cubicBezTo>
                  <a:cubicBezTo>
                    <a:pt x="1518" y="6097"/>
                    <a:pt x="1585" y="6088"/>
                    <a:pt x="1668" y="6072"/>
                  </a:cubicBezTo>
                  <a:cubicBezTo>
                    <a:pt x="2135" y="5972"/>
                    <a:pt x="2636" y="5905"/>
                    <a:pt x="3103" y="5805"/>
                  </a:cubicBezTo>
                  <a:cubicBezTo>
                    <a:pt x="3238" y="5786"/>
                    <a:pt x="3383" y="5766"/>
                    <a:pt x="3528" y="5766"/>
                  </a:cubicBezTo>
                  <a:cubicBezTo>
                    <a:pt x="3633" y="5766"/>
                    <a:pt x="3738" y="5777"/>
                    <a:pt x="3837" y="5805"/>
                  </a:cubicBezTo>
                  <a:cubicBezTo>
                    <a:pt x="3970" y="5872"/>
                    <a:pt x="4103" y="5938"/>
                    <a:pt x="4237" y="6038"/>
                  </a:cubicBezTo>
                  <a:cubicBezTo>
                    <a:pt x="4593" y="6216"/>
                    <a:pt x="4993" y="6305"/>
                    <a:pt x="5388" y="6305"/>
                  </a:cubicBezTo>
                  <a:cubicBezTo>
                    <a:pt x="5586" y="6305"/>
                    <a:pt x="5782" y="6283"/>
                    <a:pt x="5971" y="6238"/>
                  </a:cubicBezTo>
                  <a:cubicBezTo>
                    <a:pt x="6605" y="6105"/>
                    <a:pt x="7139" y="5872"/>
                    <a:pt x="7673" y="5638"/>
                  </a:cubicBezTo>
                  <a:cubicBezTo>
                    <a:pt x="8773" y="5238"/>
                    <a:pt x="9908" y="4904"/>
                    <a:pt x="10908" y="4304"/>
                  </a:cubicBezTo>
                  <a:cubicBezTo>
                    <a:pt x="11909" y="3737"/>
                    <a:pt x="12776" y="2803"/>
                    <a:pt x="12910" y="1635"/>
                  </a:cubicBezTo>
                  <a:cubicBezTo>
                    <a:pt x="12910" y="1535"/>
                    <a:pt x="12910" y="1402"/>
                    <a:pt x="12843" y="1268"/>
                  </a:cubicBezTo>
                  <a:cubicBezTo>
                    <a:pt x="12776" y="1101"/>
                    <a:pt x="12610" y="1001"/>
                    <a:pt x="12443" y="935"/>
                  </a:cubicBezTo>
                  <a:cubicBezTo>
                    <a:pt x="12077" y="782"/>
                    <a:pt x="11676" y="720"/>
                    <a:pt x="11270" y="720"/>
                  </a:cubicBezTo>
                  <a:cubicBezTo>
                    <a:pt x="10786" y="720"/>
                    <a:pt x="10294" y="808"/>
                    <a:pt x="9841" y="935"/>
                  </a:cubicBezTo>
                  <a:cubicBezTo>
                    <a:pt x="8840" y="1235"/>
                    <a:pt x="7806" y="1535"/>
                    <a:pt x="6805" y="1802"/>
                  </a:cubicBezTo>
                  <a:cubicBezTo>
                    <a:pt x="6772" y="1819"/>
                    <a:pt x="6739" y="1827"/>
                    <a:pt x="6709" y="1827"/>
                  </a:cubicBezTo>
                  <a:cubicBezTo>
                    <a:pt x="6680" y="1827"/>
                    <a:pt x="6655" y="1819"/>
                    <a:pt x="6639" y="1802"/>
                  </a:cubicBezTo>
                  <a:cubicBezTo>
                    <a:pt x="6605" y="1769"/>
                    <a:pt x="6639" y="1735"/>
                    <a:pt x="6639" y="1669"/>
                  </a:cubicBezTo>
                  <a:cubicBezTo>
                    <a:pt x="6739" y="1402"/>
                    <a:pt x="6972" y="1135"/>
                    <a:pt x="7072" y="835"/>
                  </a:cubicBezTo>
                  <a:cubicBezTo>
                    <a:pt x="7139" y="568"/>
                    <a:pt x="7139" y="134"/>
                    <a:pt x="6839"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2"/>
            <p:cNvSpPr/>
            <p:nvPr/>
          </p:nvSpPr>
          <p:spPr>
            <a:xfrm>
              <a:off x="-103550" y="2278400"/>
              <a:ext cx="34225" cy="77075"/>
            </a:xfrm>
            <a:custGeom>
              <a:rect b="b" l="l" r="r" t="t"/>
              <a:pathLst>
                <a:path extrusionOk="0" h="3083" w="1369">
                  <a:moveTo>
                    <a:pt x="216" y="1"/>
                  </a:moveTo>
                  <a:cubicBezTo>
                    <a:pt x="174" y="1"/>
                    <a:pt x="131" y="17"/>
                    <a:pt x="101" y="47"/>
                  </a:cubicBezTo>
                  <a:cubicBezTo>
                    <a:pt x="1" y="81"/>
                    <a:pt x="1" y="214"/>
                    <a:pt x="34" y="281"/>
                  </a:cubicBezTo>
                  <a:cubicBezTo>
                    <a:pt x="34" y="281"/>
                    <a:pt x="868" y="1448"/>
                    <a:pt x="1002" y="2916"/>
                  </a:cubicBezTo>
                  <a:cubicBezTo>
                    <a:pt x="968" y="2983"/>
                    <a:pt x="1035" y="3083"/>
                    <a:pt x="1168" y="3083"/>
                  </a:cubicBezTo>
                  <a:cubicBezTo>
                    <a:pt x="1302" y="3083"/>
                    <a:pt x="1369" y="2983"/>
                    <a:pt x="1335" y="2883"/>
                  </a:cubicBezTo>
                  <a:cubicBezTo>
                    <a:pt x="1202" y="1315"/>
                    <a:pt x="368" y="114"/>
                    <a:pt x="335" y="81"/>
                  </a:cubicBezTo>
                  <a:cubicBezTo>
                    <a:pt x="316" y="26"/>
                    <a:pt x="267" y="1"/>
                    <a:pt x="216"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94375" y="2248400"/>
              <a:ext cx="120950" cy="52875"/>
            </a:xfrm>
            <a:custGeom>
              <a:rect b="b" l="l" r="r" t="t"/>
              <a:pathLst>
                <a:path extrusionOk="0" h="2115" w="4838">
                  <a:moveTo>
                    <a:pt x="4631" y="1"/>
                  </a:moveTo>
                  <a:cubicBezTo>
                    <a:pt x="4602" y="1"/>
                    <a:pt x="4571" y="5"/>
                    <a:pt x="4537" y="13"/>
                  </a:cubicBezTo>
                  <a:lnTo>
                    <a:pt x="134" y="1781"/>
                  </a:lnTo>
                  <a:cubicBezTo>
                    <a:pt x="68" y="1815"/>
                    <a:pt x="1" y="1915"/>
                    <a:pt x="68" y="2015"/>
                  </a:cubicBezTo>
                  <a:cubicBezTo>
                    <a:pt x="101" y="2081"/>
                    <a:pt x="134" y="2115"/>
                    <a:pt x="234" y="2115"/>
                  </a:cubicBezTo>
                  <a:lnTo>
                    <a:pt x="301" y="2115"/>
                  </a:lnTo>
                  <a:lnTo>
                    <a:pt x="4738" y="347"/>
                  </a:lnTo>
                  <a:cubicBezTo>
                    <a:pt x="4804" y="313"/>
                    <a:pt x="4838" y="247"/>
                    <a:pt x="4804" y="113"/>
                  </a:cubicBezTo>
                  <a:cubicBezTo>
                    <a:pt x="4779" y="38"/>
                    <a:pt x="4717" y="1"/>
                    <a:pt x="4631"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2"/>
            <p:cNvSpPr/>
            <p:nvPr/>
          </p:nvSpPr>
          <p:spPr>
            <a:xfrm>
              <a:off x="-82700" y="2270550"/>
              <a:ext cx="120950" cy="52425"/>
            </a:xfrm>
            <a:custGeom>
              <a:rect b="b" l="l" r="r" t="t"/>
              <a:pathLst>
                <a:path extrusionOk="0" h="2097" w="4838">
                  <a:moveTo>
                    <a:pt x="4639" y="0"/>
                  </a:moveTo>
                  <a:cubicBezTo>
                    <a:pt x="4610" y="0"/>
                    <a:pt x="4577" y="8"/>
                    <a:pt x="4537" y="28"/>
                  </a:cubicBezTo>
                  <a:lnTo>
                    <a:pt x="134" y="1762"/>
                  </a:lnTo>
                  <a:cubicBezTo>
                    <a:pt x="34" y="1796"/>
                    <a:pt x="1" y="1896"/>
                    <a:pt x="34" y="2029"/>
                  </a:cubicBezTo>
                  <a:cubicBezTo>
                    <a:pt x="101" y="2063"/>
                    <a:pt x="168" y="2096"/>
                    <a:pt x="201" y="2096"/>
                  </a:cubicBezTo>
                  <a:lnTo>
                    <a:pt x="301" y="2096"/>
                  </a:lnTo>
                  <a:lnTo>
                    <a:pt x="4704" y="361"/>
                  </a:lnTo>
                  <a:cubicBezTo>
                    <a:pt x="4804" y="295"/>
                    <a:pt x="4838" y="228"/>
                    <a:pt x="4804" y="95"/>
                  </a:cubicBezTo>
                  <a:cubicBezTo>
                    <a:pt x="4757" y="47"/>
                    <a:pt x="4710" y="0"/>
                    <a:pt x="4639"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2"/>
            <p:cNvSpPr/>
            <p:nvPr/>
          </p:nvSpPr>
          <p:spPr>
            <a:xfrm>
              <a:off x="-78525" y="2300425"/>
              <a:ext cx="103425" cy="44225"/>
            </a:xfrm>
            <a:custGeom>
              <a:rect b="b" l="l" r="r" t="t"/>
              <a:pathLst>
                <a:path extrusionOk="0" h="1769" w="4137">
                  <a:moveTo>
                    <a:pt x="3870" y="0"/>
                  </a:moveTo>
                  <a:lnTo>
                    <a:pt x="134" y="1401"/>
                  </a:lnTo>
                  <a:cubicBezTo>
                    <a:pt x="34" y="1435"/>
                    <a:pt x="1" y="1535"/>
                    <a:pt x="1" y="1668"/>
                  </a:cubicBezTo>
                  <a:cubicBezTo>
                    <a:pt x="1" y="1735"/>
                    <a:pt x="101" y="1768"/>
                    <a:pt x="167" y="1768"/>
                  </a:cubicBezTo>
                  <a:lnTo>
                    <a:pt x="268" y="1768"/>
                  </a:lnTo>
                  <a:lnTo>
                    <a:pt x="4004" y="367"/>
                  </a:lnTo>
                  <a:cubicBezTo>
                    <a:pt x="4104" y="334"/>
                    <a:pt x="4137" y="234"/>
                    <a:pt x="4137" y="100"/>
                  </a:cubicBezTo>
                  <a:cubicBezTo>
                    <a:pt x="4104" y="34"/>
                    <a:pt x="4004" y="0"/>
                    <a:pt x="3870"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p:nvPr/>
          </p:nvSpPr>
          <p:spPr>
            <a:xfrm>
              <a:off x="-175250" y="2271775"/>
              <a:ext cx="64225" cy="59525"/>
            </a:xfrm>
            <a:custGeom>
              <a:rect b="b" l="l" r="r" t="t"/>
              <a:pathLst>
                <a:path extrusionOk="0" h="2381" w="2569">
                  <a:moveTo>
                    <a:pt x="2346" y="0"/>
                  </a:moveTo>
                  <a:cubicBezTo>
                    <a:pt x="2278" y="0"/>
                    <a:pt x="2194" y="44"/>
                    <a:pt x="2168" y="146"/>
                  </a:cubicBezTo>
                  <a:cubicBezTo>
                    <a:pt x="1868" y="1046"/>
                    <a:pt x="1068" y="1747"/>
                    <a:pt x="167" y="2047"/>
                  </a:cubicBezTo>
                  <a:cubicBezTo>
                    <a:pt x="67" y="2080"/>
                    <a:pt x="0" y="2180"/>
                    <a:pt x="34" y="2247"/>
                  </a:cubicBezTo>
                  <a:cubicBezTo>
                    <a:pt x="134" y="2347"/>
                    <a:pt x="200" y="2381"/>
                    <a:pt x="300" y="2381"/>
                  </a:cubicBezTo>
                  <a:lnTo>
                    <a:pt x="334" y="2381"/>
                  </a:lnTo>
                  <a:cubicBezTo>
                    <a:pt x="1368" y="2080"/>
                    <a:pt x="2202" y="1246"/>
                    <a:pt x="2535" y="246"/>
                  </a:cubicBezTo>
                  <a:cubicBezTo>
                    <a:pt x="2569" y="179"/>
                    <a:pt x="2535" y="46"/>
                    <a:pt x="2402" y="12"/>
                  </a:cubicBezTo>
                  <a:cubicBezTo>
                    <a:pt x="2386" y="4"/>
                    <a:pt x="2367" y="0"/>
                    <a:pt x="2346"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962475" y="1476350"/>
              <a:ext cx="438650" cy="604775"/>
            </a:xfrm>
            <a:custGeom>
              <a:rect b="b" l="l" r="r" t="t"/>
              <a:pathLst>
                <a:path extrusionOk="0" h="24191" w="17546">
                  <a:moveTo>
                    <a:pt x="7252" y="1"/>
                  </a:moveTo>
                  <a:cubicBezTo>
                    <a:pt x="6513" y="1"/>
                    <a:pt x="5764" y="115"/>
                    <a:pt x="5037" y="307"/>
                  </a:cubicBezTo>
                  <a:cubicBezTo>
                    <a:pt x="3102" y="807"/>
                    <a:pt x="1168" y="2008"/>
                    <a:pt x="500" y="3909"/>
                  </a:cubicBezTo>
                  <a:cubicBezTo>
                    <a:pt x="267" y="4710"/>
                    <a:pt x="167" y="5510"/>
                    <a:pt x="134" y="6344"/>
                  </a:cubicBezTo>
                  <a:cubicBezTo>
                    <a:pt x="33" y="7212"/>
                    <a:pt x="0" y="8146"/>
                    <a:pt x="434" y="8913"/>
                  </a:cubicBezTo>
                  <a:cubicBezTo>
                    <a:pt x="667" y="9380"/>
                    <a:pt x="1134" y="9847"/>
                    <a:pt x="1134" y="10381"/>
                  </a:cubicBezTo>
                  <a:cubicBezTo>
                    <a:pt x="1134" y="10814"/>
                    <a:pt x="867" y="11181"/>
                    <a:pt x="801" y="11615"/>
                  </a:cubicBezTo>
                  <a:cubicBezTo>
                    <a:pt x="601" y="12449"/>
                    <a:pt x="1001" y="13316"/>
                    <a:pt x="1701" y="13716"/>
                  </a:cubicBezTo>
                  <a:cubicBezTo>
                    <a:pt x="2102" y="13916"/>
                    <a:pt x="2602" y="14050"/>
                    <a:pt x="2769" y="14483"/>
                  </a:cubicBezTo>
                  <a:cubicBezTo>
                    <a:pt x="2835" y="14684"/>
                    <a:pt x="2802" y="14850"/>
                    <a:pt x="2835" y="15051"/>
                  </a:cubicBezTo>
                  <a:cubicBezTo>
                    <a:pt x="2969" y="16018"/>
                    <a:pt x="4270" y="16318"/>
                    <a:pt x="4770" y="17152"/>
                  </a:cubicBezTo>
                  <a:cubicBezTo>
                    <a:pt x="4870" y="17386"/>
                    <a:pt x="4970" y="17686"/>
                    <a:pt x="5170" y="17853"/>
                  </a:cubicBezTo>
                  <a:cubicBezTo>
                    <a:pt x="5437" y="18053"/>
                    <a:pt x="5771" y="18086"/>
                    <a:pt x="6104" y="18086"/>
                  </a:cubicBezTo>
                  <a:cubicBezTo>
                    <a:pt x="6538" y="18153"/>
                    <a:pt x="7038" y="18153"/>
                    <a:pt x="7505" y="18186"/>
                  </a:cubicBezTo>
                  <a:cubicBezTo>
                    <a:pt x="7585" y="18192"/>
                    <a:pt x="7669" y="18196"/>
                    <a:pt x="7756" y="18196"/>
                  </a:cubicBezTo>
                  <a:cubicBezTo>
                    <a:pt x="8176" y="18196"/>
                    <a:pt x="8640" y="18107"/>
                    <a:pt x="8806" y="17719"/>
                  </a:cubicBezTo>
                  <a:cubicBezTo>
                    <a:pt x="9007" y="19220"/>
                    <a:pt x="9807" y="20621"/>
                    <a:pt x="10608" y="21889"/>
                  </a:cubicBezTo>
                  <a:cubicBezTo>
                    <a:pt x="10774" y="22189"/>
                    <a:pt x="10941" y="22456"/>
                    <a:pt x="11141" y="22689"/>
                  </a:cubicBezTo>
                  <a:cubicBezTo>
                    <a:pt x="11542" y="23123"/>
                    <a:pt x="12142" y="23357"/>
                    <a:pt x="12709" y="23557"/>
                  </a:cubicBezTo>
                  <a:cubicBezTo>
                    <a:pt x="14043" y="23990"/>
                    <a:pt x="15411" y="24190"/>
                    <a:pt x="16812" y="24190"/>
                  </a:cubicBezTo>
                  <a:cubicBezTo>
                    <a:pt x="16445" y="23857"/>
                    <a:pt x="16378" y="23256"/>
                    <a:pt x="16545" y="22756"/>
                  </a:cubicBezTo>
                  <a:cubicBezTo>
                    <a:pt x="16712" y="22256"/>
                    <a:pt x="17012" y="21855"/>
                    <a:pt x="17179" y="21355"/>
                  </a:cubicBezTo>
                  <a:cubicBezTo>
                    <a:pt x="17546" y="20254"/>
                    <a:pt x="17279" y="19020"/>
                    <a:pt x="16445" y="18219"/>
                  </a:cubicBezTo>
                  <a:cubicBezTo>
                    <a:pt x="15978" y="17752"/>
                    <a:pt x="15311" y="17352"/>
                    <a:pt x="15344" y="16718"/>
                  </a:cubicBezTo>
                  <a:cubicBezTo>
                    <a:pt x="15378" y="16485"/>
                    <a:pt x="15511" y="16251"/>
                    <a:pt x="15645" y="16051"/>
                  </a:cubicBezTo>
                  <a:cubicBezTo>
                    <a:pt x="16445" y="14483"/>
                    <a:pt x="15945" y="12315"/>
                    <a:pt x="14510" y="11248"/>
                  </a:cubicBezTo>
                  <a:cubicBezTo>
                    <a:pt x="14310" y="11148"/>
                    <a:pt x="14110" y="10981"/>
                    <a:pt x="13977" y="10781"/>
                  </a:cubicBezTo>
                  <a:cubicBezTo>
                    <a:pt x="13810" y="10381"/>
                    <a:pt x="14010" y="9947"/>
                    <a:pt x="14144" y="9513"/>
                  </a:cubicBezTo>
                  <a:cubicBezTo>
                    <a:pt x="14344" y="8813"/>
                    <a:pt x="14177" y="7979"/>
                    <a:pt x="13710" y="7378"/>
                  </a:cubicBezTo>
                  <a:cubicBezTo>
                    <a:pt x="13610" y="7212"/>
                    <a:pt x="13443" y="7045"/>
                    <a:pt x="13343" y="6845"/>
                  </a:cubicBezTo>
                  <a:cubicBezTo>
                    <a:pt x="13176" y="6411"/>
                    <a:pt x="13310" y="5977"/>
                    <a:pt x="13376" y="5544"/>
                  </a:cubicBezTo>
                  <a:cubicBezTo>
                    <a:pt x="13710" y="3209"/>
                    <a:pt x="10875" y="774"/>
                    <a:pt x="8873" y="207"/>
                  </a:cubicBezTo>
                  <a:cubicBezTo>
                    <a:pt x="8347" y="64"/>
                    <a:pt x="7802" y="1"/>
                    <a:pt x="7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673950" y="1934325"/>
              <a:ext cx="472875" cy="573325"/>
            </a:xfrm>
            <a:custGeom>
              <a:rect b="b" l="l" r="r" t="t"/>
              <a:pathLst>
                <a:path extrusionOk="0" h="22933" w="18915">
                  <a:moveTo>
                    <a:pt x="2269" y="1"/>
                  </a:moveTo>
                  <a:cubicBezTo>
                    <a:pt x="2269" y="1"/>
                    <a:pt x="1" y="1201"/>
                    <a:pt x="501" y="6172"/>
                  </a:cubicBezTo>
                  <a:cubicBezTo>
                    <a:pt x="1001" y="11142"/>
                    <a:pt x="3637" y="18414"/>
                    <a:pt x="4170" y="20315"/>
                  </a:cubicBezTo>
                  <a:cubicBezTo>
                    <a:pt x="4581" y="21668"/>
                    <a:pt x="4992" y="22933"/>
                    <a:pt x="7010" y="22933"/>
                  </a:cubicBezTo>
                  <a:cubicBezTo>
                    <a:pt x="7780" y="22933"/>
                    <a:pt x="8783" y="22749"/>
                    <a:pt x="10108" y="22317"/>
                  </a:cubicBezTo>
                  <a:cubicBezTo>
                    <a:pt x="14911" y="20715"/>
                    <a:pt x="18914" y="17647"/>
                    <a:pt x="18914" y="17647"/>
                  </a:cubicBezTo>
                  <a:lnTo>
                    <a:pt x="18014" y="14978"/>
                  </a:lnTo>
                  <a:cubicBezTo>
                    <a:pt x="18014" y="14978"/>
                    <a:pt x="12109" y="15845"/>
                    <a:pt x="10975" y="16012"/>
                  </a:cubicBezTo>
                  <a:cubicBezTo>
                    <a:pt x="9841" y="16179"/>
                    <a:pt x="8307" y="16412"/>
                    <a:pt x="8307" y="16412"/>
                  </a:cubicBezTo>
                  <a:cubicBezTo>
                    <a:pt x="8307" y="16412"/>
                    <a:pt x="6439" y="7373"/>
                    <a:pt x="5872" y="5671"/>
                  </a:cubicBezTo>
                  <a:cubicBezTo>
                    <a:pt x="5405" y="4037"/>
                    <a:pt x="4104" y="701"/>
                    <a:pt x="22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994175" y="3483775"/>
              <a:ext cx="228050" cy="847300"/>
            </a:xfrm>
            <a:custGeom>
              <a:rect b="b" l="l" r="r" t="t"/>
              <a:pathLst>
                <a:path extrusionOk="0" h="33892" w="9122">
                  <a:moveTo>
                    <a:pt x="935" y="0"/>
                  </a:moveTo>
                  <a:cubicBezTo>
                    <a:pt x="1" y="9874"/>
                    <a:pt x="3236" y="23784"/>
                    <a:pt x="3737" y="25785"/>
                  </a:cubicBezTo>
                  <a:cubicBezTo>
                    <a:pt x="4237" y="27753"/>
                    <a:pt x="3570" y="28421"/>
                    <a:pt x="3737" y="29822"/>
                  </a:cubicBezTo>
                  <a:cubicBezTo>
                    <a:pt x="3903" y="31223"/>
                    <a:pt x="5738" y="33791"/>
                    <a:pt x="7439" y="33891"/>
                  </a:cubicBezTo>
                  <a:cubicBezTo>
                    <a:pt x="7456" y="33892"/>
                    <a:pt x="7472" y="33892"/>
                    <a:pt x="7489" y="33892"/>
                  </a:cubicBezTo>
                  <a:cubicBezTo>
                    <a:pt x="9122" y="33892"/>
                    <a:pt x="8199" y="32246"/>
                    <a:pt x="7439" y="31223"/>
                  </a:cubicBezTo>
                  <a:cubicBezTo>
                    <a:pt x="6705" y="30155"/>
                    <a:pt x="6405" y="26319"/>
                    <a:pt x="6405" y="22049"/>
                  </a:cubicBezTo>
                  <a:cubicBezTo>
                    <a:pt x="6405" y="17746"/>
                    <a:pt x="6238" y="300"/>
                    <a:pt x="6238"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921625" y="4172600"/>
              <a:ext cx="186825" cy="178050"/>
            </a:xfrm>
            <a:custGeom>
              <a:rect b="b" l="l" r="r" t="t"/>
              <a:pathLst>
                <a:path extrusionOk="0" h="7122" w="7473">
                  <a:moveTo>
                    <a:pt x="968" y="0"/>
                  </a:moveTo>
                  <a:cubicBezTo>
                    <a:pt x="968" y="0"/>
                    <a:pt x="1" y="267"/>
                    <a:pt x="1" y="1335"/>
                  </a:cubicBezTo>
                  <a:cubicBezTo>
                    <a:pt x="1" y="2369"/>
                    <a:pt x="67" y="4403"/>
                    <a:pt x="67" y="4403"/>
                  </a:cubicBezTo>
                  <a:lnTo>
                    <a:pt x="734" y="4237"/>
                  </a:lnTo>
                  <a:lnTo>
                    <a:pt x="668" y="3369"/>
                  </a:lnTo>
                  <a:lnTo>
                    <a:pt x="668" y="3369"/>
                  </a:lnTo>
                  <a:cubicBezTo>
                    <a:pt x="668" y="3370"/>
                    <a:pt x="2590" y="7121"/>
                    <a:pt x="4821" y="7121"/>
                  </a:cubicBezTo>
                  <a:cubicBezTo>
                    <a:pt x="4904" y="7121"/>
                    <a:pt x="4987" y="7116"/>
                    <a:pt x="5071" y="7105"/>
                  </a:cubicBezTo>
                  <a:cubicBezTo>
                    <a:pt x="7473" y="6872"/>
                    <a:pt x="5171" y="4570"/>
                    <a:pt x="5171" y="4570"/>
                  </a:cubicBezTo>
                  <a:lnTo>
                    <a:pt x="5171" y="4570"/>
                  </a:lnTo>
                  <a:lnTo>
                    <a:pt x="2302" y="4870"/>
                  </a:lnTo>
                  <a:cubicBezTo>
                    <a:pt x="2302" y="4870"/>
                    <a:pt x="301" y="3036"/>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2"/>
            <p:cNvSpPr/>
            <p:nvPr/>
          </p:nvSpPr>
          <p:spPr>
            <a:xfrm>
              <a:off x="-818225" y="3483775"/>
              <a:ext cx="227225" cy="847300"/>
            </a:xfrm>
            <a:custGeom>
              <a:rect b="b" l="l" r="r" t="t"/>
              <a:pathLst>
                <a:path extrusionOk="0" h="33892" w="9089">
                  <a:moveTo>
                    <a:pt x="902" y="0"/>
                  </a:moveTo>
                  <a:cubicBezTo>
                    <a:pt x="1" y="9874"/>
                    <a:pt x="3203" y="23784"/>
                    <a:pt x="3704" y="25785"/>
                  </a:cubicBezTo>
                  <a:cubicBezTo>
                    <a:pt x="4204" y="27753"/>
                    <a:pt x="3537" y="28421"/>
                    <a:pt x="3704" y="29822"/>
                  </a:cubicBezTo>
                  <a:cubicBezTo>
                    <a:pt x="3870" y="31223"/>
                    <a:pt x="5705" y="33791"/>
                    <a:pt x="7406" y="33891"/>
                  </a:cubicBezTo>
                  <a:cubicBezTo>
                    <a:pt x="7423" y="33892"/>
                    <a:pt x="7439" y="33892"/>
                    <a:pt x="7456" y="33892"/>
                  </a:cubicBezTo>
                  <a:cubicBezTo>
                    <a:pt x="9089" y="33892"/>
                    <a:pt x="8166" y="32246"/>
                    <a:pt x="7406" y="31223"/>
                  </a:cubicBezTo>
                  <a:cubicBezTo>
                    <a:pt x="6672" y="30155"/>
                    <a:pt x="6372" y="26319"/>
                    <a:pt x="6372" y="22049"/>
                  </a:cubicBezTo>
                  <a:cubicBezTo>
                    <a:pt x="6372" y="17746"/>
                    <a:pt x="6205" y="300"/>
                    <a:pt x="6205"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2"/>
            <p:cNvSpPr/>
            <p:nvPr/>
          </p:nvSpPr>
          <p:spPr>
            <a:xfrm>
              <a:off x="-746500" y="4172600"/>
              <a:ext cx="186825" cy="178050"/>
            </a:xfrm>
            <a:custGeom>
              <a:rect b="b" l="l" r="r" t="t"/>
              <a:pathLst>
                <a:path extrusionOk="0" h="7122" w="7473">
                  <a:moveTo>
                    <a:pt x="935" y="0"/>
                  </a:moveTo>
                  <a:cubicBezTo>
                    <a:pt x="934" y="0"/>
                    <a:pt x="1" y="267"/>
                    <a:pt x="1" y="1335"/>
                  </a:cubicBezTo>
                  <a:cubicBezTo>
                    <a:pt x="1" y="2369"/>
                    <a:pt x="67" y="4403"/>
                    <a:pt x="67" y="4403"/>
                  </a:cubicBezTo>
                  <a:lnTo>
                    <a:pt x="734" y="4237"/>
                  </a:lnTo>
                  <a:lnTo>
                    <a:pt x="668" y="3369"/>
                  </a:lnTo>
                  <a:lnTo>
                    <a:pt x="668" y="3369"/>
                  </a:lnTo>
                  <a:cubicBezTo>
                    <a:pt x="668" y="3370"/>
                    <a:pt x="2590" y="7121"/>
                    <a:pt x="4821" y="7121"/>
                  </a:cubicBezTo>
                  <a:cubicBezTo>
                    <a:pt x="4904" y="7121"/>
                    <a:pt x="4987" y="7116"/>
                    <a:pt x="5071" y="7105"/>
                  </a:cubicBezTo>
                  <a:cubicBezTo>
                    <a:pt x="7473" y="6872"/>
                    <a:pt x="5171" y="4570"/>
                    <a:pt x="5171" y="4570"/>
                  </a:cubicBezTo>
                  <a:lnTo>
                    <a:pt x="5171" y="4570"/>
                  </a:lnTo>
                  <a:lnTo>
                    <a:pt x="2302" y="4870"/>
                  </a:lnTo>
                  <a:cubicBezTo>
                    <a:pt x="2302" y="4870"/>
                    <a:pt x="301" y="3036"/>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2"/>
            <p:cNvSpPr/>
            <p:nvPr/>
          </p:nvSpPr>
          <p:spPr>
            <a:xfrm>
              <a:off x="-1136775" y="1889300"/>
              <a:ext cx="663825" cy="1741450"/>
            </a:xfrm>
            <a:custGeom>
              <a:rect b="b" l="l" r="r" t="t"/>
              <a:pathLst>
                <a:path extrusionOk="0" h="69658" w="26553">
                  <a:moveTo>
                    <a:pt x="12643" y="0"/>
                  </a:moveTo>
                  <a:cubicBezTo>
                    <a:pt x="0" y="868"/>
                    <a:pt x="4437" y="7873"/>
                    <a:pt x="6338" y="15211"/>
                  </a:cubicBezTo>
                  <a:cubicBezTo>
                    <a:pt x="8273" y="22550"/>
                    <a:pt x="6505" y="23984"/>
                    <a:pt x="5137" y="26719"/>
                  </a:cubicBezTo>
                  <a:cubicBezTo>
                    <a:pt x="3770" y="29488"/>
                    <a:pt x="1502" y="34692"/>
                    <a:pt x="1668" y="40830"/>
                  </a:cubicBezTo>
                  <a:cubicBezTo>
                    <a:pt x="1835" y="47001"/>
                    <a:pt x="4337" y="68883"/>
                    <a:pt x="4337" y="68883"/>
                  </a:cubicBezTo>
                  <a:cubicBezTo>
                    <a:pt x="7325" y="69460"/>
                    <a:pt x="10263" y="69657"/>
                    <a:pt x="12888" y="69657"/>
                  </a:cubicBezTo>
                  <a:cubicBezTo>
                    <a:pt x="18615" y="69657"/>
                    <a:pt x="22850" y="68716"/>
                    <a:pt x="22850" y="68716"/>
                  </a:cubicBezTo>
                  <a:cubicBezTo>
                    <a:pt x="24952" y="58075"/>
                    <a:pt x="26553" y="33491"/>
                    <a:pt x="24051" y="29621"/>
                  </a:cubicBezTo>
                  <a:cubicBezTo>
                    <a:pt x="21549" y="25719"/>
                    <a:pt x="22183" y="22950"/>
                    <a:pt x="23717" y="18180"/>
                  </a:cubicBezTo>
                  <a:cubicBezTo>
                    <a:pt x="25319" y="13443"/>
                    <a:pt x="23851" y="12209"/>
                    <a:pt x="23217" y="8673"/>
                  </a:cubicBezTo>
                  <a:cubicBezTo>
                    <a:pt x="22617" y="5104"/>
                    <a:pt x="23584" y="4670"/>
                    <a:pt x="21416" y="2335"/>
                  </a:cubicBezTo>
                  <a:cubicBezTo>
                    <a:pt x="19248" y="0"/>
                    <a:pt x="12643" y="0"/>
                    <a:pt x="12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2"/>
            <p:cNvSpPr/>
            <p:nvPr/>
          </p:nvSpPr>
          <p:spPr>
            <a:xfrm>
              <a:off x="-1001675" y="2558250"/>
              <a:ext cx="429500" cy="43250"/>
            </a:xfrm>
            <a:custGeom>
              <a:rect b="b" l="l" r="r" t="t"/>
              <a:pathLst>
                <a:path extrusionOk="0" h="1730" w="17180">
                  <a:moveTo>
                    <a:pt x="16989" y="0"/>
                  </a:moveTo>
                  <a:cubicBezTo>
                    <a:pt x="16971" y="0"/>
                    <a:pt x="16956" y="9"/>
                    <a:pt x="16946" y="28"/>
                  </a:cubicBezTo>
                  <a:cubicBezTo>
                    <a:pt x="16899" y="51"/>
                    <a:pt x="13394" y="1478"/>
                    <a:pt x="8016" y="1478"/>
                  </a:cubicBezTo>
                  <a:cubicBezTo>
                    <a:pt x="5704" y="1478"/>
                    <a:pt x="3046" y="1214"/>
                    <a:pt x="167" y="462"/>
                  </a:cubicBezTo>
                  <a:cubicBezTo>
                    <a:pt x="153" y="457"/>
                    <a:pt x="140" y="455"/>
                    <a:pt x="127" y="455"/>
                  </a:cubicBezTo>
                  <a:cubicBezTo>
                    <a:pt x="50" y="455"/>
                    <a:pt x="0" y="533"/>
                    <a:pt x="0" y="562"/>
                  </a:cubicBezTo>
                  <a:cubicBezTo>
                    <a:pt x="0" y="629"/>
                    <a:pt x="34" y="729"/>
                    <a:pt x="67" y="729"/>
                  </a:cubicBezTo>
                  <a:cubicBezTo>
                    <a:pt x="2936" y="1429"/>
                    <a:pt x="5604" y="1729"/>
                    <a:pt x="7939" y="1729"/>
                  </a:cubicBezTo>
                  <a:cubicBezTo>
                    <a:pt x="13410" y="1729"/>
                    <a:pt x="16979" y="262"/>
                    <a:pt x="17046" y="262"/>
                  </a:cubicBezTo>
                  <a:cubicBezTo>
                    <a:pt x="17113" y="228"/>
                    <a:pt x="17179" y="128"/>
                    <a:pt x="17113" y="95"/>
                  </a:cubicBezTo>
                  <a:cubicBezTo>
                    <a:pt x="17089" y="48"/>
                    <a:pt x="17032" y="0"/>
                    <a:pt x="169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940650" y="1889300"/>
              <a:ext cx="329275" cy="130775"/>
            </a:xfrm>
            <a:custGeom>
              <a:rect b="b" l="l" r="r" t="t"/>
              <a:pathLst>
                <a:path extrusionOk="0" h="5231" w="13171">
                  <a:moveTo>
                    <a:pt x="4831" y="0"/>
                  </a:moveTo>
                  <a:cubicBezTo>
                    <a:pt x="3130" y="134"/>
                    <a:pt x="1762" y="334"/>
                    <a:pt x="628" y="667"/>
                  </a:cubicBezTo>
                  <a:cubicBezTo>
                    <a:pt x="1" y="3052"/>
                    <a:pt x="819" y="5230"/>
                    <a:pt x="5806" y="5230"/>
                  </a:cubicBezTo>
                  <a:cubicBezTo>
                    <a:pt x="6120" y="5230"/>
                    <a:pt x="6451" y="5222"/>
                    <a:pt x="6799" y="5204"/>
                  </a:cubicBezTo>
                  <a:cubicBezTo>
                    <a:pt x="13170" y="4870"/>
                    <a:pt x="9901" y="667"/>
                    <a:pt x="9935" y="667"/>
                  </a:cubicBezTo>
                  <a:lnTo>
                    <a:pt x="9835" y="601"/>
                  </a:lnTo>
                  <a:cubicBezTo>
                    <a:pt x="7366" y="0"/>
                    <a:pt x="4831" y="0"/>
                    <a:pt x="4831"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2"/>
            <p:cNvSpPr/>
            <p:nvPr/>
          </p:nvSpPr>
          <p:spPr>
            <a:xfrm>
              <a:off x="-886600" y="1757525"/>
              <a:ext cx="156800" cy="227700"/>
            </a:xfrm>
            <a:custGeom>
              <a:rect b="b" l="l" r="r" t="t"/>
              <a:pathLst>
                <a:path extrusionOk="0" h="9108" w="6272">
                  <a:moveTo>
                    <a:pt x="1168" y="1"/>
                  </a:moveTo>
                  <a:lnTo>
                    <a:pt x="1035" y="5638"/>
                  </a:lnTo>
                  <a:cubicBezTo>
                    <a:pt x="1035" y="5638"/>
                    <a:pt x="1" y="9107"/>
                    <a:pt x="3136" y="9107"/>
                  </a:cubicBezTo>
                  <a:cubicBezTo>
                    <a:pt x="6272" y="9107"/>
                    <a:pt x="5805" y="7339"/>
                    <a:pt x="5805" y="7339"/>
                  </a:cubicBezTo>
                  <a:lnTo>
                    <a:pt x="5905" y="1635"/>
                  </a:lnTo>
                  <a:lnTo>
                    <a:pt x="1168" y="1"/>
                  </a:ln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2"/>
            <p:cNvSpPr/>
            <p:nvPr/>
          </p:nvSpPr>
          <p:spPr>
            <a:xfrm>
              <a:off x="-858250" y="1758375"/>
              <a:ext cx="117625" cy="84300"/>
            </a:xfrm>
            <a:custGeom>
              <a:rect b="b" l="l" r="r" t="t"/>
              <a:pathLst>
                <a:path extrusionOk="0" h="3372" w="4705">
                  <a:moveTo>
                    <a:pt x="1" y="0"/>
                  </a:moveTo>
                  <a:lnTo>
                    <a:pt x="1" y="667"/>
                  </a:lnTo>
                  <a:cubicBezTo>
                    <a:pt x="674" y="2944"/>
                    <a:pt x="2858" y="3371"/>
                    <a:pt x="4508" y="3371"/>
                  </a:cubicBezTo>
                  <a:cubicBezTo>
                    <a:pt x="4574" y="3371"/>
                    <a:pt x="4640" y="3371"/>
                    <a:pt x="4704" y="3369"/>
                  </a:cubicBezTo>
                  <a:lnTo>
                    <a:pt x="4704" y="1601"/>
                  </a:lnTo>
                  <a:lnTo>
                    <a:pt x="1" y="0"/>
                  </a:ln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2"/>
            <p:cNvSpPr/>
            <p:nvPr/>
          </p:nvSpPr>
          <p:spPr>
            <a:xfrm>
              <a:off x="-934975" y="1460425"/>
              <a:ext cx="286075" cy="371075"/>
            </a:xfrm>
            <a:custGeom>
              <a:rect b="b" l="l" r="r" t="t"/>
              <a:pathLst>
                <a:path extrusionOk="0" h="14843" w="11443">
                  <a:moveTo>
                    <a:pt x="6133" y="1"/>
                  </a:moveTo>
                  <a:cubicBezTo>
                    <a:pt x="4241" y="1"/>
                    <a:pt x="2298" y="655"/>
                    <a:pt x="1168" y="2178"/>
                  </a:cubicBezTo>
                  <a:cubicBezTo>
                    <a:pt x="835" y="2678"/>
                    <a:pt x="535" y="3245"/>
                    <a:pt x="401" y="3812"/>
                  </a:cubicBezTo>
                  <a:cubicBezTo>
                    <a:pt x="1" y="5480"/>
                    <a:pt x="334" y="7448"/>
                    <a:pt x="835" y="9016"/>
                  </a:cubicBezTo>
                  <a:cubicBezTo>
                    <a:pt x="1435" y="10917"/>
                    <a:pt x="2603" y="12852"/>
                    <a:pt x="4271" y="13986"/>
                  </a:cubicBezTo>
                  <a:cubicBezTo>
                    <a:pt x="5069" y="14529"/>
                    <a:pt x="6021" y="14843"/>
                    <a:pt x="6949" y="14843"/>
                  </a:cubicBezTo>
                  <a:cubicBezTo>
                    <a:pt x="7960" y="14843"/>
                    <a:pt x="8944" y="14471"/>
                    <a:pt x="9674" y="13619"/>
                  </a:cubicBezTo>
                  <a:cubicBezTo>
                    <a:pt x="10442" y="12685"/>
                    <a:pt x="10775" y="11451"/>
                    <a:pt x="10909" y="10250"/>
                  </a:cubicBezTo>
                  <a:cubicBezTo>
                    <a:pt x="10942" y="9617"/>
                    <a:pt x="10942" y="8983"/>
                    <a:pt x="11075" y="8316"/>
                  </a:cubicBezTo>
                  <a:cubicBezTo>
                    <a:pt x="11176" y="7815"/>
                    <a:pt x="11276" y="7315"/>
                    <a:pt x="11376" y="6815"/>
                  </a:cubicBezTo>
                  <a:cubicBezTo>
                    <a:pt x="11442" y="6147"/>
                    <a:pt x="11442" y="5514"/>
                    <a:pt x="11409" y="4846"/>
                  </a:cubicBezTo>
                  <a:cubicBezTo>
                    <a:pt x="11376" y="3846"/>
                    <a:pt x="11109" y="2812"/>
                    <a:pt x="10608" y="1944"/>
                  </a:cubicBezTo>
                  <a:cubicBezTo>
                    <a:pt x="10041" y="1010"/>
                    <a:pt x="9107" y="477"/>
                    <a:pt x="8107" y="243"/>
                  </a:cubicBezTo>
                  <a:cubicBezTo>
                    <a:pt x="7482" y="85"/>
                    <a:pt x="6810" y="1"/>
                    <a:pt x="6133"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2"/>
            <p:cNvSpPr/>
            <p:nvPr/>
          </p:nvSpPr>
          <p:spPr>
            <a:xfrm>
              <a:off x="-990000" y="1435900"/>
              <a:ext cx="350825" cy="303325"/>
            </a:xfrm>
            <a:custGeom>
              <a:rect b="b" l="l" r="r" t="t"/>
              <a:pathLst>
                <a:path extrusionOk="0" h="12133" w="14033">
                  <a:moveTo>
                    <a:pt x="8590" y="1"/>
                  </a:moveTo>
                  <a:cubicBezTo>
                    <a:pt x="7031" y="1"/>
                    <a:pt x="5384" y="495"/>
                    <a:pt x="4070" y="1258"/>
                  </a:cubicBezTo>
                  <a:cubicBezTo>
                    <a:pt x="1235" y="2892"/>
                    <a:pt x="0" y="7195"/>
                    <a:pt x="1668" y="10097"/>
                  </a:cubicBezTo>
                  <a:cubicBezTo>
                    <a:pt x="1946" y="10559"/>
                    <a:pt x="3077" y="12132"/>
                    <a:pt x="3774" y="12132"/>
                  </a:cubicBezTo>
                  <a:cubicBezTo>
                    <a:pt x="3831" y="12132"/>
                    <a:pt x="3886" y="12121"/>
                    <a:pt x="3936" y="12099"/>
                  </a:cubicBezTo>
                  <a:cubicBezTo>
                    <a:pt x="3636" y="11632"/>
                    <a:pt x="3469" y="11165"/>
                    <a:pt x="3303" y="10664"/>
                  </a:cubicBezTo>
                  <a:cubicBezTo>
                    <a:pt x="3136" y="10164"/>
                    <a:pt x="2769" y="9430"/>
                    <a:pt x="2769" y="8863"/>
                  </a:cubicBezTo>
                  <a:cubicBezTo>
                    <a:pt x="2769" y="8229"/>
                    <a:pt x="3770" y="7595"/>
                    <a:pt x="4270" y="7195"/>
                  </a:cubicBezTo>
                  <a:cubicBezTo>
                    <a:pt x="4904" y="6728"/>
                    <a:pt x="5604" y="6328"/>
                    <a:pt x="6305" y="5894"/>
                  </a:cubicBezTo>
                  <a:cubicBezTo>
                    <a:pt x="7773" y="4994"/>
                    <a:pt x="8606" y="3993"/>
                    <a:pt x="9307" y="2492"/>
                  </a:cubicBezTo>
                  <a:cubicBezTo>
                    <a:pt x="9807" y="2992"/>
                    <a:pt x="10208" y="3659"/>
                    <a:pt x="10741" y="4160"/>
                  </a:cubicBezTo>
                  <a:cubicBezTo>
                    <a:pt x="12042" y="5427"/>
                    <a:pt x="13643" y="6461"/>
                    <a:pt x="13643" y="6461"/>
                  </a:cubicBezTo>
                  <a:cubicBezTo>
                    <a:pt x="14033" y="1681"/>
                    <a:pt x="11463" y="1"/>
                    <a:pt x="8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2"/>
            <p:cNvSpPr/>
            <p:nvPr/>
          </p:nvSpPr>
          <p:spPr>
            <a:xfrm>
              <a:off x="-946525" y="1630425"/>
              <a:ext cx="64125" cy="84400"/>
            </a:xfrm>
            <a:custGeom>
              <a:rect b="b" l="l" r="r" t="t"/>
              <a:pathLst>
                <a:path extrusionOk="0" h="3376" w="2565">
                  <a:moveTo>
                    <a:pt x="950" y="0"/>
                  </a:moveTo>
                  <a:cubicBezTo>
                    <a:pt x="272" y="0"/>
                    <a:pt x="1" y="1424"/>
                    <a:pt x="196" y="2149"/>
                  </a:cubicBezTo>
                  <a:cubicBezTo>
                    <a:pt x="363" y="2716"/>
                    <a:pt x="830" y="3183"/>
                    <a:pt x="1330" y="3350"/>
                  </a:cubicBezTo>
                  <a:cubicBezTo>
                    <a:pt x="1397" y="3367"/>
                    <a:pt x="1447" y="3375"/>
                    <a:pt x="1497" y="3375"/>
                  </a:cubicBezTo>
                  <a:cubicBezTo>
                    <a:pt x="1547" y="3375"/>
                    <a:pt x="1597" y="3367"/>
                    <a:pt x="1664" y="3350"/>
                  </a:cubicBezTo>
                  <a:cubicBezTo>
                    <a:pt x="2564" y="2850"/>
                    <a:pt x="2064" y="682"/>
                    <a:pt x="1397" y="181"/>
                  </a:cubicBezTo>
                  <a:cubicBezTo>
                    <a:pt x="1233" y="55"/>
                    <a:pt x="1084" y="0"/>
                    <a:pt x="950" y="0"/>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2"/>
            <p:cNvSpPr/>
            <p:nvPr/>
          </p:nvSpPr>
          <p:spPr>
            <a:xfrm>
              <a:off x="-716475" y="1619100"/>
              <a:ext cx="25050" cy="25050"/>
            </a:xfrm>
            <a:custGeom>
              <a:rect b="b" l="l" r="r" t="t"/>
              <a:pathLst>
                <a:path extrusionOk="0" h="1002" w="1002">
                  <a:moveTo>
                    <a:pt x="501" y="1"/>
                  </a:moveTo>
                  <a:cubicBezTo>
                    <a:pt x="267" y="1"/>
                    <a:pt x="0" y="234"/>
                    <a:pt x="0" y="501"/>
                  </a:cubicBezTo>
                  <a:cubicBezTo>
                    <a:pt x="0" y="801"/>
                    <a:pt x="201" y="1001"/>
                    <a:pt x="501" y="1001"/>
                  </a:cubicBezTo>
                  <a:cubicBezTo>
                    <a:pt x="801" y="1001"/>
                    <a:pt x="1001" y="801"/>
                    <a:pt x="1001" y="501"/>
                  </a:cubicBezTo>
                  <a:cubicBezTo>
                    <a:pt x="1001" y="234"/>
                    <a:pt x="801" y="1"/>
                    <a:pt x="501"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2"/>
            <p:cNvSpPr/>
            <p:nvPr/>
          </p:nvSpPr>
          <p:spPr>
            <a:xfrm>
              <a:off x="-804875" y="1619100"/>
              <a:ext cx="25050" cy="25050"/>
            </a:xfrm>
            <a:custGeom>
              <a:rect b="b" l="l" r="r" t="t"/>
              <a:pathLst>
                <a:path extrusionOk="0" h="1002" w="1002">
                  <a:moveTo>
                    <a:pt x="501" y="1"/>
                  </a:moveTo>
                  <a:cubicBezTo>
                    <a:pt x="234" y="1"/>
                    <a:pt x="1" y="234"/>
                    <a:pt x="1" y="501"/>
                  </a:cubicBezTo>
                  <a:cubicBezTo>
                    <a:pt x="1" y="801"/>
                    <a:pt x="201" y="1001"/>
                    <a:pt x="501" y="1001"/>
                  </a:cubicBezTo>
                  <a:cubicBezTo>
                    <a:pt x="801" y="1001"/>
                    <a:pt x="1001" y="801"/>
                    <a:pt x="1001" y="501"/>
                  </a:cubicBezTo>
                  <a:cubicBezTo>
                    <a:pt x="1001" y="234"/>
                    <a:pt x="801" y="1"/>
                    <a:pt x="501" y="1"/>
                  </a:cubicBezTo>
                  <a:close/>
                </a:path>
              </a:pathLst>
            </a:custGeom>
            <a:solidFill>
              <a:srgbClr val="23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2"/>
            <p:cNvSpPr/>
            <p:nvPr/>
          </p:nvSpPr>
          <p:spPr>
            <a:xfrm>
              <a:off x="-753175" y="1618275"/>
              <a:ext cx="27550" cy="90925"/>
            </a:xfrm>
            <a:custGeom>
              <a:rect b="b" l="l" r="r" t="t"/>
              <a:pathLst>
                <a:path extrusionOk="0" h="3637" w="1102">
                  <a:moveTo>
                    <a:pt x="468" y="0"/>
                  </a:moveTo>
                  <a:cubicBezTo>
                    <a:pt x="434" y="0"/>
                    <a:pt x="401" y="67"/>
                    <a:pt x="401" y="134"/>
                  </a:cubicBezTo>
                  <a:lnTo>
                    <a:pt x="835" y="2469"/>
                  </a:lnTo>
                  <a:cubicBezTo>
                    <a:pt x="901" y="2635"/>
                    <a:pt x="935" y="2802"/>
                    <a:pt x="901" y="2969"/>
                  </a:cubicBezTo>
                  <a:cubicBezTo>
                    <a:pt x="901" y="3136"/>
                    <a:pt x="801" y="3303"/>
                    <a:pt x="735" y="3369"/>
                  </a:cubicBezTo>
                  <a:cubicBezTo>
                    <a:pt x="656" y="3432"/>
                    <a:pt x="555" y="3466"/>
                    <a:pt x="456" y="3466"/>
                  </a:cubicBezTo>
                  <a:cubicBezTo>
                    <a:pt x="346" y="3466"/>
                    <a:pt x="238" y="3424"/>
                    <a:pt x="168" y="3336"/>
                  </a:cubicBezTo>
                  <a:cubicBezTo>
                    <a:pt x="151" y="3319"/>
                    <a:pt x="134" y="3311"/>
                    <a:pt x="117" y="3311"/>
                  </a:cubicBezTo>
                  <a:cubicBezTo>
                    <a:pt x="101" y="3311"/>
                    <a:pt x="84" y="3319"/>
                    <a:pt x="67" y="3336"/>
                  </a:cubicBezTo>
                  <a:cubicBezTo>
                    <a:pt x="1" y="3369"/>
                    <a:pt x="1" y="3403"/>
                    <a:pt x="67" y="3469"/>
                  </a:cubicBezTo>
                  <a:cubicBezTo>
                    <a:pt x="168" y="3603"/>
                    <a:pt x="301" y="3636"/>
                    <a:pt x="468" y="3636"/>
                  </a:cubicBezTo>
                  <a:cubicBezTo>
                    <a:pt x="601" y="3636"/>
                    <a:pt x="735" y="3603"/>
                    <a:pt x="835" y="3503"/>
                  </a:cubicBezTo>
                  <a:cubicBezTo>
                    <a:pt x="968" y="3369"/>
                    <a:pt x="1102" y="3169"/>
                    <a:pt x="1102" y="2969"/>
                  </a:cubicBezTo>
                  <a:cubicBezTo>
                    <a:pt x="1102" y="2735"/>
                    <a:pt x="1068" y="2569"/>
                    <a:pt x="1068" y="2402"/>
                  </a:cubicBezTo>
                  <a:lnTo>
                    <a:pt x="601" y="67"/>
                  </a:lnTo>
                  <a:cubicBezTo>
                    <a:pt x="601" y="34"/>
                    <a:pt x="501" y="0"/>
                    <a:pt x="468" y="0"/>
                  </a:cubicBezTo>
                  <a:close/>
                </a:path>
              </a:pathLst>
            </a:custGeom>
            <a:solidFill>
              <a:srgbClr val="683D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2"/>
            <p:cNvSpPr/>
            <p:nvPr/>
          </p:nvSpPr>
          <p:spPr>
            <a:xfrm>
              <a:off x="-924950" y="1641825"/>
              <a:ext cx="30050" cy="56525"/>
            </a:xfrm>
            <a:custGeom>
              <a:rect b="b" l="l" r="r" t="t"/>
              <a:pathLst>
                <a:path extrusionOk="0" h="2261" w="1202">
                  <a:moveTo>
                    <a:pt x="113" y="1"/>
                  </a:moveTo>
                  <a:cubicBezTo>
                    <a:pt x="92" y="1"/>
                    <a:pt x="67" y="9"/>
                    <a:pt x="34" y="26"/>
                  </a:cubicBezTo>
                  <a:cubicBezTo>
                    <a:pt x="0" y="59"/>
                    <a:pt x="0" y="92"/>
                    <a:pt x="34" y="159"/>
                  </a:cubicBezTo>
                  <a:cubicBezTo>
                    <a:pt x="100" y="192"/>
                    <a:pt x="968" y="1060"/>
                    <a:pt x="467" y="2094"/>
                  </a:cubicBezTo>
                  <a:cubicBezTo>
                    <a:pt x="434" y="2127"/>
                    <a:pt x="467" y="2227"/>
                    <a:pt x="501" y="2227"/>
                  </a:cubicBezTo>
                  <a:cubicBezTo>
                    <a:pt x="501" y="2260"/>
                    <a:pt x="534" y="2260"/>
                    <a:pt x="534" y="2260"/>
                  </a:cubicBezTo>
                  <a:cubicBezTo>
                    <a:pt x="567" y="2260"/>
                    <a:pt x="634" y="2227"/>
                    <a:pt x="634" y="2227"/>
                  </a:cubicBezTo>
                  <a:cubicBezTo>
                    <a:pt x="1201" y="1060"/>
                    <a:pt x="167" y="26"/>
                    <a:pt x="167" y="26"/>
                  </a:cubicBezTo>
                  <a:cubicBezTo>
                    <a:pt x="150" y="9"/>
                    <a:pt x="134" y="1"/>
                    <a:pt x="113"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2"/>
            <p:cNvSpPr/>
            <p:nvPr/>
          </p:nvSpPr>
          <p:spPr>
            <a:xfrm>
              <a:off x="-934125" y="1663300"/>
              <a:ext cx="25025" cy="25050"/>
            </a:xfrm>
            <a:custGeom>
              <a:rect b="b" l="l" r="r" t="t"/>
              <a:pathLst>
                <a:path extrusionOk="0" h="1002" w="1001">
                  <a:moveTo>
                    <a:pt x="868" y="0"/>
                  </a:moveTo>
                  <a:cubicBezTo>
                    <a:pt x="567" y="34"/>
                    <a:pt x="367" y="134"/>
                    <a:pt x="200" y="267"/>
                  </a:cubicBezTo>
                  <a:cubicBezTo>
                    <a:pt x="0" y="534"/>
                    <a:pt x="34" y="868"/>
                    <a:pt x="34" y="868"/>
                  </a:cubicBezTo>
                  <a:cubicBezTo>
                    <a:pt x="67" y="968"/>
                    <a:pt x="134" y="1001"/>
                    <a:pt x="167" y="1001"/>
                  </a:cubicBezTo>
                  <a:cubicBezTo>
                    <a:pt x="234" y="1001"/>
                    <a:pt x="234" y="968"/>
                    <a:pt x="234" y="868"/>
                  </a:cubicBezTo>
                  <a:cubicBezTo>
                    <a:pt x="234" y="868"/>
                    <a:pt x="234" y="601"/>
                    <a:pt x="367" y="434"/>
                  </a:cubicBezTo>
                  <a:cubicBezTo>
                    <a:pt x="501" y="334"/>
                    <a:pt x="667" y="234"/>
                    <a:pt x="901" y="201"/>
                  </a:cubicBezTo>
                  <a:cubicBezTo>
                    <a:pt x="934" y="201"/>
                    <a:pt x="1001" y="167"/>
                    <a:pt x="1001" y="67"/>
                  </a:cubicBezTo>
                  <a:cubicBezTo>
                    <a:pt x="1001" y="34"/>
                    <a:pt x="968" y="0"/>
                    <a:pt x="868"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2"/>
            <p:cNvSpPr/>
            <p:nvPr/>
          </p:nvSpPr>
          <p:spPr>
            <a:xfrm>
              <a:off x="-924950" y="1704150"/>
              <a:ext cx="16700" cy="16725"/>
            </a:xfrm>
            <a:custGeom>
              <a:rect b="b" l="l" r="r" t="t"/>
              <a:pathLst>
                <a:path extrusionOk="0" h="669" w="668">
                  <a:moveTo>
                    <a:pt x="334" y="1"/>
                  </a:moveTo>
                  <a:cubicBezTo>
                    <a:pt x="167" y="1"/>
                    <a:pt x="0" y="168"/>
                    <a:pt x="0" y="335"/>
                  </a:cubicBezTo>
                  <a:cubicBezTo>
                    <a:pt x="0" y="501"/>
                    <a:pt x="167" y="668"/>
                    <a:pt x="334" y="668"/>
                  </a:cubicBezTo>
                  <a:cubicBezTo>
                    <a:pt x="501" y="668"/>
                    <a:pt x="667" y="501"/>
                    <a:pt x="667" y="335"/>
                  </a:cubicBezTo>
                  <a:cubicBezTo>
                    <a:pt x="667" y="168"/>
                    <a:pt x="501" y="1"/>
                    <a:pt x="334" y="1"/>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2"/>
            <p:cNvSpPr/>
            <p:nvPr/>
          </p:nvSpPr>
          <p:spPr>
            <a:xfrm>
              <a:off x="-834050" y="1625775"/>
              <a:ext cx="80900" cy="31050"/>
            </a:xfrm>
            <a:custGeom>
              <a:rect b="b" l="l" r="r" t="t"/>
              <a:pathLst>
                <a:path extrusionOk="0" h="1242" w="3236">
                  <a:moveTo>
                    <a:pt x="3002" y="134"/>
                  </a:moveTo>
                  <a:cubicBezTo>
                    <a:pt x="3069" y="134"/>
                    <a:pt x="3169" y="201"/>
                    <a:pt x="3169" y="301"/>
                  </a:cubicBezTo>
                  <a:lnTo>
                    <a:pt x="3169" y="1034"/>
                  </a:lnTo>
                  <a:cubicBezTo>
                    <a:pt x="3169" y="1135"/>
                    <a:pt x="3069" y="1201"/>
                    <a:pt x="3002" y="1201"/>
                  </a:cubicBezTo>
                  <a:lnTo>
                    <a:pt x="234" y="1201"/>
                  </a:lnTo>
                  <a:cubicBezTo>
                    <a:pt x="167" y="1201"/>
                    <a:pt x="67" y="1135"/>
                    <a:pt x="67" y="1034"/>
                  </a:cubicBezTo>
                  <a:lnTo>
                    <a:pt x="67" y="301"/>
                  </a:lnTo>
                  <a:cubicBezTo>
                    <a:pt x="67" y="201"/>
                    <a:pt x="167" y="134"/>
                    <a:pt x="234" y="134"/>
                  </a:cubicBezTo>
                  <a:close/>
                  <a:moveTo>
                    <a:pt x="234" y="0"/>
                  </a:moveTo>
                  <a:cubicBezTo>
                    <a:pt x="134" y="0"/>
                    <a:pt x="0" y="67"/>
                    <a:pt x="0" y="234"/>
                  </a:cubicBezTo>
                  <a:lnTo>
                    <a:pt x="0" y="1001"/>
                  </a:lnTo>
                  <a:cubicBezTo>
                    <a:pt x="0" y="1146"/>
                    <a:pt x="101" y="1241"/>
                    <a:pt x="194" y="1241"/>
                  </a:cubicBezTo>
                  <a:cubicBezTo>
                    <a:pt x="207" y="1241"/>
                    <a:pt x="221" y="1239"/>
                    <a:pt x="234" y="1235"/>
                  </a:cubicBezTo>
                  <a:lnTo>
                    <a:pt x="3002" y="1235"/>
                  </a:lnTo>
                  <a:cubicBezTo>
                    <a:pt x="3102" y="1235"/>
                    <a:pt x="3236" y="1168"/>
                    <a:pt x="3236" y="1001"/>
                  </a:cubicBezTo>
                  <a:lnTo>
                    <a:pt x="3236" y="234"/>
                  </a:lnTo>
                  <a:cubicBezTo>
                    <a:pt x="3236" y="134"/>
                    <a:pt x="3169" y="0"/>
                    <a:pt x="3002" y="0"/>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2"/>
            <p:cNvSpPr/>
            <p:nvPr/>
          </p:nvSpPr>
          <p:spPr>
            <a:xfrm>
              <a:off x="-728150" y="1625775"/>
              <a:ext cx="81750" cy="31050"/>
            </a:xfrm>
            <a:custGeom>
              <a:rect b="b" l="l" r="r" t="t"/>
              <a:pathLst>
                <a:path extrusionOk="0" h="1242" w="3270">
                  <a:moveTo>
                    <a:pt x="3003" y="134"/>
                  </a:moveTo>
                  <a:cubicBezTo>
                    <a:pt x="3103" y="134"/>
                    <a:pt x="3169" y="201"/>
                    <a:pt x="3169" y="301"/>
                  </a:cubicBezTo>
                  <a:lnTo>
                    <a:pt x="3169" y="1034"/>
                  </a:lnTo>
                  <a:cubicBezTo>
                    <a:pt x="3169" y="1135"/>
                    <a:pt x="3103" y="1201"/>
                    <a:pt x="3003" y="1201"/>
                  </a:cubicBezTo>
                  <a:lnTo>
                    <a:pt x="267" y="1201"/>
                  </a:lnTo>
                  <a:cubicBezTo>
                    <a:pt x="167" y="1201"/>
                    <a:pt x="101" y="1135"/>
                    <a:pt x="101" y="1034"/>
                  </a:cubicBezTo>
                  <a:lnTo>
                    <a:pt x="101" y="301"/>
                  </a:lnTo>
                  <a:cubicBezTo>
                    <a:pt x="101" y="201"/>
                    <a:pt x="167" y="134"/>
                    <a:pt x="267" y="134"/>
                  </a:cubicBezTo>
                  <a:close/>
                  <a:moveTo>
                    <a:pt x="267" y="0"/>
                  </a:moveTo>
                  <a:cubicBezTo>
                    <a:pt x="134" y="0"/>
                    <a:pt x="0" y="67"/>
                    <a:pt x="0" y="234"/>
                  </a:cubicBezTo>
                  <a:lnTo>
                    <a:pt x="0" y="1001"/>
                  </a:lnTo>
                  <a:cubicBezTo>
                    <a:pt x="0" y="1146"/>
                    <a:pt x="102" y="1241"/>
                    <a:pt x="216" y="1241"/>
                  </a:cubicBezTo>
                  <a:cubicBezTo>
                    <a:pt x="233" y="1241"/>
                    <a:pt x="250" y="1239"/>
                    <a:pt x="267" y="1235"/>
                  </a:cubicBezTo>
                  <a:lnTo>
                    <a:pt x="3003" y="1235"/>
                  </a:lnTo>
                  <a:cubicBezTo>
                    <a:pt x="3136" y="1235"/>
                    <a:pt x="3269" y="1168"/>
                    <a:pt x="3269" y="1001"/>
                  </a:cubicBezTo>
                  <a:lnTo>
                    <a:pt x="3269" y="234"/>
                  </a:lnTo>
                  <a:cubicBezTo>
                    <a:pt x="3269" y="134"/>
                    <a:pt x="3169" y="0"/>
                    <a:pt x="3003" y="0"/>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2"/>
            <p:cNvSpPr/>
            <p:nvPr/>
          </p:nvSpPr>
          <p:spPr>
            <a:xfrm>
              <a:off x="-754000" y="1634475"/>
              <a:ext cx="28375" cy="4675"/>
            </a:xfrm>
            <a:custGeom>
              <a:rect b="b" l="l" r="r" t="t"/>
              <a:pathLst>
                <a:path extrusionOk="0" h="187" w="1135">
                  <a:moveTo>
                    <a:pt x="591" y="1"/>
                  </a:moveTo>
                  <a:cubicBezTo>
                    <a:pt x="423" y="1"/>
                    <a:pt x="223" y="30"/>
                    <a:pt x="0" y="119"/>
                  </a:cubicBezTo>
                  <a:lnTo>
                    <a:pt x="34" y="186"/>
                  </a:lnTo>
                  <a:cubicBezTo>
                    <a:pt x="245" y="108"/>
                    <a:pt x="434" y="82"/>
                    <a:pt x="592" y="82"/>
                  </a:cubicBezTo>
                  <a:cubicBezTo>
                    <a:pt x="908" y="82"/>
                    <a:pt x="1101" y="186"/>
                    <a:pt x="1101" y="186"/>
                  </a:cubicBezTo>
                  <a:lnTo>
                    <a:pt x="1135" y="119"/>
                  </a:lnTo>
                  <a:cubicBezTo>
                    <a:pt x="1135" y="119"/>
                    <a:pt x="927" y="1"/>
                    <a:pt x="591" y="1"/>
                  </a:cubicBez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2"/>
            <p:cNvSpPr/>
            <p:nvPr/>
          </p:nvSpPr>
          <p:spPr>
            <a:xfrm>
              <a:off x="-900775" y="1636625"/>
              <a:ext cx="67575" cy="3350"/>
            </a:xfrm>
            <a:custGeom>
              <a:rect b="b" l="l" r="r" t="t"/>
              <a:pathLst>
                <a:path extrusionOk="0" h="134" w="2703">
                  <a:moveTo>
                    <a:pt x="1" y="0"/>
                  </a:moveTo>
                  <a:lnTo>
                    <a:pt x="1" y="133"/>
                  </a:lnTo>
                  <a:lnTo>
                    <a:pt x="2702" y="133"/>
                  </a:lnTo>
                  <a:lnTo>
                    <a:pt x="2702" y="0"/>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2"/>
            <p:cNvSpPr/>
            <p:nvPr/>
          </p:nvSpPr>
          <p:spPr>
            <a:xfrm>
              <a:off x="-803200" y="1737000"/>
              <a:ext cx="77575" cy="17650"/>
            </a:xfrm>
            <a:custGeom>
              <a:rect b="b" l="l" r="r" t="t"/>
              <a:pathLst>
                <a:path extrusionOk="0" h="706" w="3103">
                  <a:moveTo>
                    <a:pt x="1588" y="0"/>
                  </a:moveTo>
                  <a:cubicBezTo>
                    <a:pt x="1170" y="0"/>
                    <a:pt x="648" y="69"/>
                    <a:pt x="0" y="255"/>
                  </a:cubicBezTo>
                  <a:cubicBezTo>
                    <a:pt x="0" y="255"/>
                    <a:pt x="563" y="705"/>
                    <a:pt x="1731" y="705"/>
                  </a:cubicBezTo>
                  <a:cubicBezTo>
                    <a:pt x="2121" y="705"/>
                    <a:pt x="2577" y="655"/>
                    <a:pt x="3103" y="522"/>
                  </a:cubicBezTo>
                  <a:cubicBezTo>
                    <a:pt x="3103" y="522"/>
                    <a:pt x="2743" y="0"/>
                    <a:pt x="15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2"/>
            <p:cNvSpPr/>
            <p:nvPr/>
          </p:nvSpPr>
          <p:spPr>
            <a:xfrm>
              <a:off x="-803200" y="1743350"/>
              <a:ext cx="77575" cy="24400"/>
            </a:xfrm>
            <a:custGeom>
              <a:rect b="b" l="l" r="r" t="t"/>
              <a:pathLst>
                <a:path extrusionOk="0" h="976" w="3103">
                  <a:moveTo>
                    <a:pt x="0" y="1"/>
                  </a:moveTo>
                  <a:cubicBezTo>
                    <a:pt x="0" y="1"/>
                    <a:pt x="646" y="969"/>
                    <a:pt x="2000" y="969"/>
                  </a:cubicBezTo>
                  <a:cubicBezTo>
                    <a:pt x="2023" y="969"/>
                    <a:pt x="2045" y="969"/>
                    <a:pt x="2068" y="968"/>
                  </a:cubicBezTo>
                  <a:cubicBezTo>
                    <a:pt x="2068" y="968"/>
                    <a:pt x="2104" y="976"/>
                    <a:pt x="2163" y="976"/>
                  </a:cubicBezTo>
                  <a:cubicBezTo>
                    <a:pt x="2350" y="976"/>
                    <a:pt x="2774" y="899"/>
                    <a:pt x="3103" y="268"/>
                  </a:cubicBezTo>
                  <a:lnTo>
                    <a:pt x="3103" y="268"/>
                  </a:lnTo>
                  <a:cubicBezTo>
                    <a:pt x="3102" y="268"/>
                    <a:pt x="2762" y="299"/>
                    <a:pt x="2270" y="299"/>
                  </a:cubicBezTo>
                  <a:cubicBezTo>
                    <a:pt x="1631" y="299"/>
                    <a:pt x="736" y="246"/>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2"/>
            <p:cNvSpPr/>
            <p:nvPr/>
          </p:nvSpPr>
          <p:spPr>
            <a:xfrm>
              <a:off x="-837400" y="1582575"/>
              <a:ext cx="62575" cy="23200"/>
            </a:xfrm>
            <a:custGeom>
              <a:rect b="b" l="l" r="r" t="t"/>
              <a:pathLst>
                <a:path extrusionOk="0" h="928" w="2503">
                  <a:moveTo>
                    <a:pt x="1856" y="0"/>
                  </a:moveTo>
                  <a:cubicBezTo>
                    <a:pt x="1437" y="0"/>
                    <a:pt x="953" y="152"/>
                    <a:pt x="601" y="261"/>
                  </a:cubicBezTo>
                  <a:cubicBezTo>
                    <a:pt x="334" y="327"/>
                    <a:pt x="101" y="461"/>
                    <a:pt x="1" y="694"/>
                  </a:cubicBezTo>
                  <a:lnTo>
                    <a:pt x="1" y="794"/>
                  </a:lnTo>
                  <a:cubicBezTo>
                    <a:pt x="34" y="928"/>
                    <a:pt x="167" y="928"/>
                    <a:pt x="301" y="928"/>
                  </a:cubicBezTo>
                  <a:cubicBezTo>
                    <a:pt x="801" y="894"/>
                    <a:pt x="1302" y="628"/>
                    <a:pt x="1802" y="594"/>
                  </a:cubicBezTo>
                  <a:cubicBezTo>
                    <a:pt x="1969" y="594"/>
                    <a:pt x="2302" y="594"/>
                    <a:pt x="2336" y="394"/>
                  </a:cubicBezTo>
                  <a:cubicBezTo>
                    <a:pt x="2502" y="194"/>
                    <a:pt x="2302" y="61"/>
                    <a:pt x="2136" y="27"/>
                  </a:cubicBezTo>
                  <a:cubicBezTo>
                    <a:pt x="2048" y="8"/>
                    <a:pt x="1954" y="0"/>
                    <a:pt x="1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2"/>
            <p:cNvSpPr/>
            <p:nvPr/>
          </p:nvSpPr>
          <p:spPr>
            <a:xfrm>
              <a:off x="-723975" y="1594575"/>
              <a:ext cx="62575" cy="23725"/>
            </a:xfrm>
            <a:custGeom>
              <a:rect b="b" l="l" r="r" t="t"/>
              <a:pathLst>
                <a:path extrusionOk="0" h="949" w="2503">
                  <a:moveTo>
                    <a:pt x="567" y="1"/>
                  </a:moveTo>
                  <a:cubicBezTo>
                    <a:pt x="498" y="1"/>
                    <a:pt x="431" y="5"/>
                    <a:pt x="367" y="14"/>
                  </a:cubicBezTo>
                  <a:cubicBezTo>
                    <a:pt x="200" y="81"/>
                    <a:pt x="0" y="214"/>
                    <a:pt x="167" y="414"/>
                  </a:cubicBezTo>
                  <a:cubicBezTo>
                    <a:pt x="234" y="581"/>
                    <a:pt x="567" y="581"/>
                    <a:pt x="734" y="615"/>
                  </a:cubicBezTo>
                  <a:cubicBezTo>
                    <a:pt x="1234" y="648"/>
                    <a:pt x="1735" y="915"/>
                    <a:pt x="2235" y="948"/>
                  </a:cubicBezTo>
                  <a:cubicBezTo>
                    <a:pt x="2335" y="948"/>
                    <a:pt x="2469" y="948"/>
                    <a:pt x="2502" y="815"/>
                  </a:cubicBezTo>
                  <a:lnTo>
                    <a:pt x="2502" y="681"/>
                  </a:lnTo>
                  <a:cubicBezTo>
                    <a:pt x="2435" y="481"/>
                    <a:pt x="2168" y="348"/>
                    <a:pt x="1935" y="281"/>
                  </a:cubicBezTo>
                  <a:cubicBezTo>
                    <a:pt x="1532" y="166"/>
                    <a:pt x="1004"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2"/>
            <p:cNvSpPr/>
            <p:nvPr/>
          </p:nvSpPr>
          <p:spPr>
            <a:xfrm>
              <a:off x="-845725" y="2242875"/>
              <a:ext cx="311900" cy="401975"/>
            </a:xfrm>
            <a:custGeom>
              <a:rect b="b" l="l" r="r" t="t"/>
              <a:pathLst>
                <a:path extrusionOk="0" h="16079" w="12476">
                  <a:moveTo>
                    <a:pt x="0" y="1"/>
                  </a:moveTo>
                  <a:lnTo>
                    <a:pt x="0" y="16079"/>
                  </a:lnTo>
                  <a:lnTo>
                    <a:pt x="12476" y="16079"/>
                  </a:lnTo>
                  <a:lnTo>
                    <a:pt x="124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2"/>
            <p:cNvSpPr/>
            <p:nvPr/>
          </p:nvSpPr>
          <p:spPr>
            <a:xfrm>
              <a:off x="-728975" y="2367350"/>
              <a:ext cx="217675" cy="118225"/>
            </a:xfrm>
            <a:custGeom>
              <a:rect b="b" l="l" r="r" t="t"/>
              <a:pathLst>
                <a:path extrusionOk="0" h="4729" w="8707">
                  <a:moveTo>
                    <a:pt x="5918" y="1"/>
                  </a:moveTo>
                  <a:cubicBezTo>
                    <a:pt x="5714" y="1"/>
                    <a:pt x="5526" y="18"/>
                    <a:pt x="5371" y="59"/>
                  </a:cubicBezTo>
                  <a:cubicBezTo>
                    <a:pt x="4603" y="326"/>
                    <a:pt x="3369" y="1260"/>
                    <a:pt x="2435" y="1593"/>
                  </a:cubicBezTo>
                  <a:cubicBezTo>
                    <a:pt x="1468" y="1927"/>
                    <a:pt x="200" y="1927"/>
                    <a:pt x="200" y="1927"/>
                  </a:cubicBezTo>
                  <a:lnTo>
                    <a:pt x="0" y="4729"/>
                  </a:lnTo>
                  <a:cubicBezTo>
                    <a:pt x="1151" y="4504"/>
                    <a:pt x="2339" y="4222"/>
                    <a:pt x="3509" y="4222"/>
                  </a:cubicBezTo>
                  <a:cubicBezTo>
                    <a:pt x="3899" y="4222"/>
                    <a:pt x="4286" y="4253"/>
                    <a:pt x="4670" y="4328"/>
                  </a:cubicBezTo>
                  <a:cubicBezTo>
                    <a:pt x="4961" y="4379"/>
                    <a:pt x="5194" y="4400"/>
                    <a:pt x="5384" y="4400"/>
                  </a:cubicBezTo>
                  <a:cubicBezTo>
                    <a:pt x="6196" y="4400"/>
                    <a:pt x="6214" y="4022"/>
                    <a:pt x="6538" y="3995"/>
                  </a:cubicBezTo>
                  <a:cubicBezTo>
                    <a:pt x="6972" y="3928"/>
                    <a:pt x="7872" y="3761"/>
                    <a:pt x="7872" y="3761"/>
                  </a:cubicBezTo>
                  <a:cubicBezTo>
                    <a:pt x="8706" y="3161"/>
                    <a:pt x="8640" y="692"/>
                    <a:pt x="8173" y="426"/>
                  </a:cubicBezTo>
                  <a:cubicBezTo>
                    <a:pt x="7774" y="266"/>
                    <a:pt x="6719" y="1"/>
                    <a:pt x="5918" y="1"/>
                  </a:cubicBezTo>
                  <a:close/>
                </a:path>
              </a:pathLst>
            </a:custGeom>
            <a:solidFill>
              <a:srgbClr val="D89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2"/>
            <p:cNvSpPr/>
            <p:nvPr/>
          </p:nvSpPr>
          <p:spPr>
            <a:xfrm>
              <a:off x="-570550" y="2384650"/>
              <a:ext cx="58400" cy="16700"/>
            </a:xfrm>
            <a:custGeom>
              <a:rect b="b" l="l" r="r" t="t"/>
              <a:pathLst>
                <a:path extrusionOk="0" h="668" w="2336">
                  <a:moveTo>
                    <a:pt x="201" y="0"/>
                  </a:moveTo>
                  <a:cubicBezTo>
                    <a:pt x="134" y="0"/>
                    <a:pt x="34" y="67"/>
                    <a:pt x="1" y="167"/>
                  </a:cubicBezTo>
                  <a:cubicBezTo>
                    <a:pt x="1" y="234"/>
                    <a:pt x="101" y="334"/>
                    <a:pt x="168" y="367"/>
                  </a:cubicBezTo>
                  <a:cubicBezTo>
                    <a:pt x="802" y="401"/>
                    <a:pt x="1435" y="501"/>
                    <a:pt x="2036" y="668"/>
                  </a:cubicBezTo>
                  <a:lnTo>
                    <a:pt x="2136" y="634"/>
                  </a:lnTo>
                  <a:cubicBezTo>
                    <a:pt x="2203" y="634"/>
                    <a:pt x="2303" y="568"/>
                    <a:pt x="2303" y="501"/>
                  </a:cubicBezTo>
                  <a:cubicBezTo>
                    <a:pt x="2336" y="401"/>
                    <a:pt x="2269" y="301"/>
                    <a:pt x="2169" y="301"/>
                  </a:cubicBezTo>
                  <a:cubicBezTo>
                    <a:pt x="1535" y="134"/>
                    <a:pt x="868" y="34"/>
                    <a:pt x="201"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2"/>
            <p:cNvSpPr/>
            <p:nvPr/>
          </p:nvSpPr>
          <p:spPr>
            <a:xfrm>
              <a:off x="-563875" y="2410500"/>
              <a:ext cx="50075" cy="15025"/>
            </a:xfrm>
            <a:custGeom>
              <a:rect b="b" l="l" r="r" t="t"/>
              <a:pathLst>
                <a:path extrusionOk="0" h="601" w="2003">
                  <a:moveTo>
                    <a:pt x="201" y="1"/>
                  </a:moveTo>
                  <a:cubicBezTo>
                    <a:pt x="68" y="1"/>
                    <a:pt x="1" y="101"/>
                    <a:pt x="1" y="167"/>
                  </a:cubicBezTo>
                  <a:cubicBezTo>
                    <a:pt x="1" y="267"/>
                    <a:pt x="34" y="367"/>
                    <a:pt x="168" y="367"/>
                  </a:cubicBezTo>
                  <a:cubicBezTo>
                    <a:pt x="735" y="434"/>
                    <a:pt x="1268" y="468"/>
                    <a:pt x="1835" y="601"/>
                  </a:cubicBezTo>
                  <a:cubicBezTo>
                    <a:pt x="1902" y="601"/>
                    <a:pt x="2002" y="501"/>
                    <a:pt x="2002" y="434"/>
                  </a:cubicBezTo>
                  <a:cubicBezTo>
                    <a:pt x="2002" y="334"/>
                    <a:pt x="1936" y="201"/>
                    <a:pt x="1835" y="201"/>
                  </a:cubicBezTo>
                  <a:cubicBezTo>
                    <a:pt x="1268" y="134"/>
                    <a:pt x="735" y="34"/>
                    <a:pt x="201" y="1"/>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2"/>
            <p:cNvSpPr/>
            <p:nvPr/>
          </p:nvSpPr>
          <p:spPr>
            <a:xfrm>
              <a:off x="-565525" y="2431350"/>
              <a:ext cx="48375" cy="16700"/>
            </a:xfrm>
            <a:custGeom>
              <a:rect b="b" l="l" r="r" t="t"/>
              <a:pathLst>
                <a:path extrusionOk="0" h="668" w="1935">
                  <a:moveTo>
                    <a:pt x="167" y="0"/>
                  </a:moveTo>
                  <a:cubicBezTo>
                    <a:pt x="100" y="0"/>
                    <a:pt x="0" y="101"/>
                    <a:pt x="0" y="167"/>
                  </a:cubicBezTo>
                  <a:cubicBezTo>
                    <a:pt x="0" y="267"/>
                    <a:pt x="100" y="334"/>
                    <a:pt x="167" y="367"/>
                  </a:cubicBezTo>
                  <a:cubicBezTo>
                    <a:pt x="667" y="367"/>
                    <a:pt x="1234" y="434"/>
                    <a:pt x="1668" y="634"/>
                  </a:cubicBezTo>
                  <a:cubicBezTo>
                    <a:pt x="1668" y="668"/>
                    <a:pt x="1735" y="668"/>
                    <a:pt x="1735" y="668"/>
                  </a:cubicBezTo>
                  <a:cubicBezTo>
                    <a:pt x="1801" y="668"/>
                    <a:pt x="1835" y="634"/>
                    <a:pt x="1901" y="534"/>
                  </a:cubicBezTo>
                  <a:cubicBezTo>
                    <a:pt x="1935" y="467"/>
                    <a:pt x="1901" y="334"/>
                    <a:pt x="1801" y="301"/>
                  </a:cubicBezTo>
                  <a:cubicBezTo>
                    <a:pt x="1268" y="34"/>
                    <a:pt x="667" y="34"/>
                    <a:pt x="167" y="0"/>
                  </a:cubicBezTo>
                  <a:close/>
                </a:path>
              </a:pathLst>
            </a:custGeom>
            <a:solidFill>
              <a:srgbClr val="B57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2"/>
            <p:cNvSpPr/>
            <p:nvPr/>
          </p:nvSpPr>
          <p:spPr>
            <a:xfrm>
              <a:off x="-1095925" y="1950175"/>
              <a:ext cx="391150" cy="591275"/>
            </a:xfrm>
            <a:custGeom>
              <a:rect b="b" l="l" r="r" t="t"/>
              <a:pathLst>
                <a:path extrusionOk="0" h="23651" w="15646">
                  <a:moveTo>
                    <a:pt x="4037" y="0"/>
                  </a:moveTo>
                  <a:cubicBezTo>
                    <a:pt x="4037" y="0"/>
                    <a:pt x="1535" y="567"/>
                    <a:pt x="802" y="5538"/>
                  </a:cubicBezTo>
                  <a:cubicBezTo>
                    <a:pt x="1" y="10441"/>
                    <a:pt x="668" y="18213"/>
                    <a:pt x="768" y="20181"/>
                  </a:cubicBezTo>
                  <a:cubicBezTo>
                    <a:pt x="799" y="21973"/>
                    <a:pt x="916" y="23650"/>
                    <a:pt x="4932" y="23650"/>
                  </a:cubicBezTo>
                  <a:cubicBezTo>
                    <a:pt x="5253" y="23650"/>
                    <a:pt x="5599" y="23639"/>
                    <a:pt x="5972" y="23617"/>
                  </a:cubicBezTo>
                  <a:cubicBezTo>
                    <a:pt x="11009" y="23350"/>
                    <a:pt x="15645" y="21382"/>
                    <a:pt x="15645" y="21382"/>
                  </a:cubicBezTo>
                  <a:lnTo>
                    <a:pt x="15479" y="18580"/>
                  </a:lnTo>
                  <a:cubicBezTo>
                    <a:pt x="15479" y="18580"/>
                    <a:pt x="9508" y="17913"/>
                    <a:pt x="8374" y="17780"/>
                  </a:cubicBezTo>
                  <a:cubicBezTo>
                    <a:pt x="7273" y="17680"/>
                    <a:pt x="5705" y="17513"/>
                    <a:pt x="5705" y="17513"/>
                  </a:cubicBezTo>
                  <a:cubicBezTo>
                    <a:pt x="5705" y="17513"/>
                    <a:pt x="6172" y="8273"/>
                    <a:pt x="6139" y="6505"/>
                  </a:cubicBezTo>
                  <a:cubicBezTo>
                    <a:pt x="6105" y="4704"/>
                    <a:pt x="5672" y="1101"/>
                    <a:pt x="40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2"/>
            <p:cNvSpPr/>
            <p:nvPr/>
          </p:nvSpPr>
          <p:spPr>
            <a:xfrm>
              <a:off x="-1092575" y="1946825"/>
              <a:ext cx="392800" cy="597125"/>
            </a:xfrm>
            <a:custGeom>
              <a:rect b="b" l="l" r="r" t="t"/>
              <a:pathLst>
                <a:path extrusionOk="0" h="23885" w="15712">
                  <a:moveTo>
                    <a:pt x="4003" y="1"/>
                  </a:moveTo>
                  <a:cubicBezTo>
                    <a:pt x="3870" y="34"/>
                    <a:pt x="1401" y="668"/>
                    <a:pt x="601" y="5605"/>
                  </a:cubicBezTo>
                  <a:cubicBezTo>
                    <a:pt x="0" y="9708"/>
                    <a:pt x="334" y="15579"/>
                    <a:pt x="501" y="18714"/>
                  </a:cubicBezTo>
                  <a:cubicBezTo>
                    <a:pt x="534" y="19381"/>
                    <a:pt x="567" y="19915"/>
                    <a:pt x="567" y="20249"/>
                  </a:cubicBezTo>
                  <a:cubicBezTo>
                    <a:pt x="601" y="21216"/>
                    <a:pt x="601" y="22250"/>
                    <a:pt x="1401" y="22951"/>
                  </a:cubicBezTo>
                  <a:cubicBezTo>
                    <a:pt x="1968" y="23584"/>
                    <a:pt x="3069" y="23885"/>
                    <a:pt x="4804" y="23885"/>
                  </a:cubicBezTo>
                  <a:cubicBezTo>
                    <a:pt x="5137" y="23885"/>
                    <a:pt x="5471" y="23885"/>
                    <a:pt x="5871" y="23851"/>
                  </a:cubicBezTo>
                  <a:cubicBezTo>
                    <a:pt x="10875" y="23551"/>
                    <a:pt x="15545" y="21583"/>
                    <a:pt x="15612" y="21583"/>
                  </a:cubicBezTo>
                  <a:cubicBezTo>
                    <a:pt x="15678" y="21550"/>
                    <a:pt x="15712" y="21516"/>
                    <a:pt x="15712" y="21450"/>
                  </a:cubicBezTo>
                  <a:lnTo>
                    <a:pt x="15545" y="18681"/>
                  </a:lnTo>
                  <a:cubicBezTo>
                    <a:pt x="15545" y="18581"/>
                    <a:pt x="15511" y="18548"/>
                    <a:pt x="15411" y="18548"/>
                  </a:cubicBezTo>
                  <a:cubicBezTo>
                    <a:pt x="15411" y="18548"/>
                    <a:pt x="9474" y="17880"/>
                    <a:pt x="8340" y="17747"/>
                  </a:cubicBezTo>
                  <a:cubicBezTo>
                    <a:pt x="7406" y="17680"/>
                    <a:pt x="6205" y="17513"/>
                    <a:pt x="5805" y="17480"/>
                  </a:cubicBezTo>
                  <a:cubicBezTo>
                    <a:pt x="5838" y="16346"/>
                    <a:pt x="6238" y="8240"/>
                    <a:pt x="6205" y="6572"/>
                  </a:cubicBezTo>
                  <a:cubicBezTo>
                    <a:pt x="6205" y="6506"/>
                    <a:pt x="6138" y="6439"/>
                    <a:pt x="6071" y="6439"/>
                  </a:cubicBezTo>
                  <a:cubicBezTo>
                    <a:pt x="6005" y="6439"/>
                    <a:pt x="5971" y="6539"/>
                    <a:pt x="5971" y="6639"/>
                  </a:cubicBezTo>
                  <a:cubicBezTo>
                    <a:pt x="6005" y="8374"/>
                    <a:pt x="5538" y="17513"/>
                    <a:pt x="5538" y="17580"/>
                  </a:cubicBezTo>
                  <a:cubicBezTo>
                    <a:pt x="5538" y="17680"/>
                    <a:pt x="5571" y="17714"/>
                    <a:pt x="5671" y="17747"/>
                  </a:cubicBezTo>
                  <a:cubicBezTo>
                    <a:pt x="5671" y="17747"/>
                    <a:pt x="7206" y="17914"/>
                    <a:pt x="8340" y="18047"/>
                  </a:cubicBezTo>
                  <a:cubicBezTo>
                    <a:pt x="9374" y="18181"/>
                    <a:pt x="14477" y="18714"/>
                    <a:pt x="15311" y="18814"/>
                  </a:cubicBezTo>
                  <a:lnTo>
                    <a:pt x="15478" y="21383"/>
                  </a:lnTo>
                  <a:cubicBezTo>
                    <a:pt x="14811" y="21683"/>
                    <a:pt x="10508" y="23351"/>
                    <a:pt x="5905" y="23584"/>
                  </a:cubicBezTo>
                  <a:cubicBezTo>
                    <a:pt x="5511" y="23608"/>
                    <a:pt x="5142" y="23620"/>
                    <a:pt x="4799" y="23620"/>
                  </a:cubicBezTo>
                  <a:cubicBezTo>
                    <a:pt x="3223" y="23620"/>
                    <a:pt x="2171" y="23365"/>
                    <a:pt x="1568" y="22817"/>
                  </a:cubicBezTo>
                  <a:cubicBezTo>
                    <a:pt x="868" y="22183"/>
                    <a:pt x="868" y="21216"/>
                    <a:pt x="834" y="20315"/>
                  </a:cubicBezTo>
                  <a:cubicBezTo>
                    <a:pt x="834" y="19982"/>
                    <a:pt x="801" y="19415"/>
                    <a:pt x="734" y="18748"/>
                  </a:cubicBezTo>
                  <a:cubicBezTo>
                    <a:pt x="567" y="15645"/>
                    <a:pt x="234" y="9741"/>
                    <a:pt x="868" y="5705"/>
                  </a:cubicBezTo>
                  <a:cubicBezTo>
                    <a:pt x="1635" y="968"/>
                    <a:pt x="4003" y="301"/>
                    <a:pt x="4037" y="301"/>
                  </a:cubicBezTo>
                  <a:cubicBezTo>
                    <a:pt x="4137" y="301"/>
                    <a:pt x="4170" y="201"/>
                    <a:pt x="4170" y="134"/>
                  </a:cubicBezTo>
                  <a:cubicBezTo>
                    <a:pt x="4170" y="34"/>
                    <a:pt x="4070" y="1"/>
                    <a:pt x="4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2"/>
            <p:cNvSpPr/>
            <p:nvPr/>
          </p:nvSpPr>
          <p:spPr>
            <a:xfrm>
              <a:off x="-1013350" y="2388275"/>
              <a:ext cx="62575" cy="43925"/>
            </a:xfrm>
            <a:custGeom>
              <a:rect b="b" l="l" r="r" t="t"/>
              <a:pathLst>
                <a:path extrusionOk="0" h="1757" w="2503">
                  <a:moveTo>
                    <a:pt x="2342" y="0"/>
                  </a:moveTo>
                  <a:cubicBezTo>
                    <a:pt x="2312" y="0"/>
                    <a:pt x="2277" y="8"/>
                    <a:pt x="2235" y="22"/>
                  </a:cubicBezTo>
                  <a:cubicBezTo>
                    <a:pt x="1501" y="489"/>
                    <a:pt x="768" y="990"/>
                    <a:pt x="67" y="1523"/>
                  </a:cubicBezTo>
                  <a:cubicBezTo>
                    <a:pt x="34" y="1557"/>
                    <a:pt x="0" y="1657"/>
                    <a:pt x="34" y="1723"/>
                  </a:cubicBezTo>
                  <a:cubicBezTo>
                    <a:pt x="134" y="1723"/>
                    <a:pt x="167" y="1757"/>
                    <a:pt x="200" y="1757"/>
                  </a:cubicBezTo>
                  <a:cubicBezTo>
                    <a:pt x="234" y="1757"/>
                    <a:pt x="234" y="1757"/>
                    <a:pt x="301" y="1723"/>
                  </a:cubicBezTo>
                  <a:cubicBezTo>
                    <a:pt x="968" y="1190"/>
                    <a:pt x="1702" y="723"/>
                    <a:pt x="2402" y="256"/>
                  </a:cubicBezTo>
                  <a:cubicBezTo>
                    <a:pt x="2502" y="222"/>
                    <a:pt x="2502" y="156"/>
                    <a:pt x="2435" y="56"/>
                  </a:cubicBezTo>
                  <a:cubicBezTo>
                    <a:pt x="2416" y="17"/>
                    <a:pt x="2385" y="0"/>
                    <a:pt x="23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2"/>
            <p:cNvSpPr/>
            <p:nvPr/>
          </p:nvSpPr>
          <p:spPr>
            <a:xfrm>
              <a:off x="-1015850" y="2377975"/>
              <a:ext cx="57550" cy="25050"/>
            </a:xfrm>
            <a:custGeom>
              <a:rect b="b" l="l" r="r" t="t"/>
              <a:pathLst>
                <a:path extrusionOk="0" h="1002" w="2302">
                  <a:moveTo>
                    <a:pt x="2135" y="1"/>
                  </a:moveTo>
                  <a:cubicBezTo>
                    <a:pt x="1435" y="134"/>
                    <a:pt x="734" y="401"/>
                    <a:pt x="100" y="768"/>
                  </a:cubicBezTo>
                  <a:cubicBezTo>
                    <a:pt x="0" y="801"/>
                    <a:pt x="0" y="901"/>
                    <a:pt x="67" y="968"/>
                  </a:cubicBezTo>
                  <a:cubicBezTo>
                    <a:pt x="0" y="1001"/>
                    <a:pt x="67" y="1001"/>
                    <a:pt x="134" y="1001"/>
                  </a:cubicBezTo>
                  <a:lnTo>
                    <a:pt x="234" y="1001"/>
                  </a:lnTo>
                  <a:cubicBezTo>
                    <a:pt x="834" y="668"/>
                    <a:pt x="1501" y="434"/>
                    <a:pt x="2168" y="301"/>
                  </a:cubicBezTo>
                  <a:cubicBezTo>
                    <a:pt x="2269" y="301"/>
                    <a:pt x="2302" y="234"/>
                    <a:pt x="2302" y="134"/>
                  </a:cubicBezTo>
                  <a:cubicBezTo>
                    <a:pt x="2302" y="67"/>
                    <a:pt x="2235" y="1"/>
                    <a:pt x="2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2"/>
            <p:cNvSpPr/>
            <p:nvPr/>
          </p:nvSpPr>
          <p:spPr>
            <a:xfrm>
              <a:off x="-940800" y="2073600"/>
              <a:ext cx="30875" cy="191825"/>
            </a:xfrm>
            <a:custGeom>
              <a:rect b="b" l="l" r="r" t="t"/>
              <a:pathLst>
                <a:path extrusionOk="0" h="7673" w="1235">
                  <a:moveTo>
                    <a:pt x="1101" y="0"/>
                  </a:moveTo>
                  <a:cubicBezTo>
                    <a:pt x="1001" y="0"/>
                    <a:pt x="968" y="34"/>
                    <a:pt x="968" y="134"/>
                  </a:cubicBezTo>
                  <a:cubicBezTo>
                    <a:pt x="934" y="2602"/>
                    <a:pt x="634" y="5104"/>
                    <a:pt x="67" y="7506"/>
                  </a:cubicBezTo>
                  <a:cubicBezTo>
                    <a:pt x="0" y="7572"/>
                    <a:pt x="67" y="7639"/>
                    <a:pt x="167" y="7672"/>
                  </a:cubicBezTo>
                  <a:cubicBezTo>
                    <a:pt x="267" y="7672"/>
                    <a:pt x="301" y="7639"/>
                    <a:pt x="301" y="7572"/>
                  </a:cubicBezTo>
                  <a:cubicBezTo>
                    <a:pt x="901" y="5137"/>
                    <a:pt x="1168" y="2635"/>
                    <a:pt x="1235" y="134"/>
                  </a:cubicBezTo>
                  <a:cubicBezTo>
                    <a:pt x="1235" y="67"/>
                    <a:pt x="1168" y="0"/>
                    <a:pt x="1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2"/>
            <p:cNvSpPr/>
            <p:nvPr/>
          </p:nvSpPr>
          <p:spPr>
            <a:xfrm>
              <a:off x="-1135100" y="2585000"/>
              <a:ext cx="177650" cy="998025"/>
            </a:xfrm>
            <a:custGeom>
              <a:rect b="b" l="l" r="r" t="t"/>
              <a:pathLst>
                <a:path extrusionOk="0" h="39921" w="7106">
                  <a:moveTo>
                    <a:pt x="6984" y="1"/>
                  </a:moveTo>
                  <a:cubicBezTo>
                    <a:pt x="6947" y="1"/>
                    <a:pt x="6905" y="9"/>
                    <a:pt x="6872" y="26"/>
                  </a:cubicBezTo>
                  <a:cubicBezTo>
                    <a:pt x="6572" y="292"/>
                    <a:pt x="0" y="6830"/>
                    <a:pt x="6004" y="39821"/>
                  </a:cubicBezTo>
                  <a:cubicBezTo>
                    <a:pt x="6038" y="39887"/>
                    <a:pt x="6105" y="39921"/>
                    <a:pt x="6171" y="39921"/>
                  </a:cubicBezTo>
                  <a:cubicBezTo>
                    <a:pt x="6238" y="39921"/>
                    <a:pt x="6338" y="39854"/>
                    <a:pt x="6271" y="39754"/>
                  </a:cubicBezTo>
                  <a:cubicBezTo>
                    <a:pt x="3169" y="22675"/>
                    <a:pt x="3569" y="12835"/>
                    <a:pt x="4403" y="7564"/>
                  </a:cubicBezTo>
                  <a:cubicBezTo>
                    <a:pt x="5371" y="1894"/>
                    <a:pt x="7039" y="292"/>
                    <a:pt x="7072" y="226"/>
                  </a:cubicBezTo>
                  <a:cubicBezTo>
                    <a:pt x="7105" y="192"/>
                    <a:pt x="7105" y="126"/>
                    <a:pt x="7072" y="26"/>
                  </a:cubicBezTo>
                  <a:cubicBezTo>
                    <a:pt x="7055" y="9"/>
                    <a:pt x="7022" y="1"/>
                    <a:pt x="6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42"/>
          <p:cNvGrpSpPr/>
          <p:nvPr/>
        </p:nvGrpSpPr>
        <p:grpSpPr>
          <a:xfrm>
            <a:off x="1428800" y="3101325"/>
            <a:ext cx="961550" cy="803100"/>
            <a:chOff x="1428800" y="3101325"/>
            <a:chExt cx="961550" cy="803100"/>
          </a:xfrm>
        </p:grpSpPr>
        <p:sp>
          <p:nvSpPr>
            <p:cNvPr id="719" name="Google Shape;719;p42"/>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2"/>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2"/>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01" name="Shape 4101"/>
        <p:cNvGrpSpPr/>
        <p:nvPr/>
      </p:nvGrpSpPr>
      <p:grpSpPr>
        <a:xfrm>
          <a:off x="0" y="0"/>
          <a:ext cx="0" cy="0"/>
          <a:chOff x="0" y="0"/>
          <a:chExt cx="0" cy="0"/>
        </a:xfrm>
      </p:grpSpPr>
      <p:sp>
        <p:nvSpPr>
          <p:cNvPr id="4102" name="Google Shape;4102;p7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103" name="Google Shape;4103;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07" name="Shape 4107"/>
        <p:cNvGrpSpPr/>
        <p:nvPr/>
      </p:nvGrpSpPr>
      <p:grpSpPr>
        <a:xfrm>
          <a:off x="0" y="0"/>
          <a:ext cx="0" cy="0"/>
          <a:chOff x="0" y="0"/>
          <a:chExt cx="0" cy="0"/>
        </a:xfrm>
      </p:grpSpPr>
      <p:sp>
        <p:nvSpPr>
          <p:cNvPr id="4108" name="Google Shape;4108;p7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Inter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https://fonts.google.com/specimen/Inter</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Cairo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https://fonts.google.com/specimen/Cairo</a:t>
            </a:r>
            <a:r>
              <a:rPr lang="en" sz="1100">
                <a:solidFill>
                  <a:schemeClr val="lt1"/>
                </a:solidFill>
              </a:rPr>
              <a:t>)</a:t>
            </a:r>
            <a:endParaRPr sz="1100">
              <a:solidFill>
                <a:schemeClr val="lt1"/>
              </a:solidFill>
            </a:endParaRPr>
          </a:p>
        </p:txBody>
      </p:sp>
      <p:grpSp>
        <p:nvGrpSpPr>
          <p:cNvPr id="4109" name="Google Shape;4109;p79"/>
          <p:cNvGrpSpPr/>
          <p:nvPr/>
        </p:nvGrpSpPr>
        <p:grpSpPr>
          <a:xfrm>
            <a:off x="2052650" y="2947175"/>
            <a:ext cx="5038700" cy="1685300"/>
            <a:chOff x="2052650" y="2947175"/>
            <a:chExt cx="5038700" cy="1685300"/>
          </a:xfrm>
        </p:grpSpPr>
        <p:sp>
          <p:nvSpPr>
            <p:cNvPr id="4110" name="Google Shape;4110;p79"/>
            <p:cNvSpPr/>
            <p:nvPr/>
          </p:nvSpPr>
          <p:spPr>
            <a:xfrm>
              <a:off x="2052650" y="29471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9"/>
            <p:cNvSpPr/>
            <p:nvPr/>
          </p:nvSpPr>
          <p:spPr>
            <a:xfrm>
              <a:off x="3114470" y="2947175"/>
              <a:ext cx="791400" cy="754200"/>
            </a:xfrm>
            <a:prstGeom prst="roundRect">
              <a:avLst>
                <a:gd fmla="val 16667" name="adj"/>
              </a:avLst>
            </a:prstGeom>
            <a:solidFill>
              <a:srgbClr val="87AF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9"/>
            <p:cNvSpPr/>
            <p:nvPr/>
          </p:nvSpPr>
          <p:spPr>
            <a:xfrm>
              <a:off x="4176289" y="2947175"/>
              <a:ext cx="791400" cy="754200"/>
            </a:xfrm>
            <a:prstGeom prst="roundRect">
              <a:avLst>
                <a:gd fmla="val 16667" name="adj"/>
              </a:avLst>
            </a:prstGeom>
            <a:solidFill>
              <a:srgbClr val="4E7F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114" name="Google Shape;4114;p7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#87afe2</a:t>
              </a:r>
              <a:endParaRPr sz="1000">
                <a:solidFill>
                  <a:schemeClr val="lt1"/>
                </a:solidFill>
              </a:endParaRPr>
            </a:p>
          </p:txBody>
        </p:sp>
        <p:sp>
          <p:nvSpPr>
            <p:cNvPr id="4115" name="Google Shape;4115;p7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#4e7fc2</a:t>
              </a:r>
              <a:endParaRPr sz="1000">
                <a:solidFill>
                  <a:schemeClr val="lt1"/>
                </a:solidFill>
              </a:endParaRPr>
            </a:p>
          </p:txBody>
        </p:sp>
        <p:sp>
          <p:nvSpPr>
            <p:cNvPr id="4116" name="Google Shape;4116;p79"/>
            <p:cNvSpPr/>
            <p:nvPr/>
          </p:nvSpPr>
          <p:spPr>
            <a:xfrm>
              <a:off x="5238125" y="2947175"/>
              <a:ext cx="791400" cy="754200"/>
            </a:xfrm>
            <a:prstGeom prst="roundRect">
              <a:avLst>
                <a:gd fmla="val 16667" name="adj"/>
              </a:avLst>
            </a:prstGeom>
            <a:solidFill>
              <a:srgbClr val="2C5A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#2c5a94</a:t>
              </a:r>
              <a:endParaRPr sz="1000">
                <a:solidFill>
                  <a:srgbClr val="FFFFFF"/>
                </a:solidFill>
              </a:endParaRPr>
            </a:p>
          </p:txBody>
        </p:sp>
        <p:sp>
          <p:nvSpPr>
            <p:cNvPr id="4118" name="Google Shape;4118;p79"/>
            <p:cNvSpPr/>
            <p:nvPr/>
          </p:nvSpPr>
          <p:spPr>
            <a:xfrm>
              <a:off x="2052650" y="3878275"/>
              <a:ext cx="791400" cy="754200"/>
            </a:xfrm>
            <a:prstGeom prst="roundRect">
              <a:avLst>
                <a:gd fmla="val 16667" name="adj"/>
              </a:avLst>
            </a:prstGeom>
            <a:solidFill>
              <a:srgbClr val="AC1C1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9"/>
            <p:cNvSpPr/>
            <p:nvPr/>
          </p:nvSpPr>
          <p:spPr>
            <a:xfrm>
              <a:off x="3114470" y="387827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9"/>
            <p:cNvSpPr/>
            <p:nvPr/>
          </p:nvSpPr>
          <p:spPr>
            <a:xfrm>
              <a:off x="4176289" y="387827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9"/>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#ac1c1e</a:t>
              </a:r>
              <a:endParaRPr sz="1000">
                <a:solidFill>
                  <a:srgbClr val="FFFFFF"/>
                </a:solidFill>
              </a:endParaRPr>
            </a:p>
          </p:txBody>
        </p:sp>
        <p:sp>
          <p:nvSpPr>
            <p:cNvPr id="4122" name="Google Shape;4122;p79"/>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#efefef</a:t>
              </a:r>
              <a:endParaRPr sz="1000">
                <a:solidFill>
                  <a:srgbClr val="FFFFFF"/>
                </a:solidFill>
              </a:endParaRPr>
            </a:p>
          </p:txBody>
        </p:sp>
        <p:sp>
          <p:nvSpPr>
            <p:cNvPr id="4123" name="Google Shape;4123;p79"/>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#b7b7b7</a:t>
              </a:r>
              <a:endParaRPr sz="1000">
                <a:solidFill>
                  <a:schemeClr val="lt1"/>
                </a:solidFill>
              </a:endParaRPr>
            </a:p>
          </p:txBody>
        </p:sp>
        <p:sp>
          <p:nvSpPr>
            <p:cNvPr id="4124" name="Google Shape;4124;p79"/>
            <p:cNvSpPr/>
            <p:nvPr/>
          </p:nvSpPr>
          <p:spPr>
            <a:xfrm>
              <a:off x="5238125" y="3878275"/>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9"/>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4126" name="Google Shape;4126;p79"/>
            <p:cNvSpPr/>
            <p:nvPr/>
          </p:nvSpPr>
          <p:spPr>
            <a:xfrm>
              <a:off x="6299950" y="2947175"/>
              <a:ext cx="791400" cy="754200"/>
            </a:xfrm>
            <a:prstGeom prst="roundRect">
              <a:avLst>
                <a:gd fmla="val 16667" name="adj"/>
              </a:avLst>
            </a:prstGeom>
            <a:solidFill>
              <a:srgbClr val="C9272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#c92727</a:t>
              </a:r>
              <a:endParaRPr sz="1000">
                <a:solidFill>
                  <a:srgbClr val="FFFFFF"/>
                </a:solidFill>
              </a:endParaRPr>
            </a:p>
          </p:txBody>
        </p:sp>
        <p:sp>
          <p:nvSpPr>
            <p:cNvPr id="4128" name="Google Shape;4128;p79"/>
            <p:cNvSpPr/>
            <p:nvPr/>
          </p:nvSpPr>
          <p:spPr>
            <a:xfrm>
              <a:off x="6299950" y="3878275"/>
              <a:ext cx="791400" cy="754200"/>
            </a:xfrm>
            <a:prstGeom prst="roundRect">
              <a:avLst>
                <a:gd fmla="val 16667" name="adj"/>
              </a:avLst>
            </a:prstGeom>
            <a:solidFill>
              <a:srgbClr val="2125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9"/>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#212529</a:t>
              </a:r>
              <a:endParaRPr sz="1000">
                <a:solidFill>
                  <a:srgbClr val="FFFFFF"/>
                </a:solidFill>
              </a:endParaRPr>
            </a:p>
          </p:txBody>
        </p:sp>
      </p:grpSp>
      <p:sp>
        <p:nvSpPr>
          <p:cNvPr id="4130" name="Google Shape;4130;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34" name="Shape 4134"/>
        <p:cNvGrpSpPr/>
        <p:nvPr/>
      </p:nvGrpSpPr>
      <p:grpSpPr>
        <a:xfrm>
          <a:off x="0" y="0"/>
          <a:ext cx="0" cy="0"/>
          <a:chOff x="0" y="0"/>
          <a:chExt cx="0" cy="0"/>
        </a:xfrm>
      </p:grpSpPr>
      <p:sp>
        <p:nvSpPr>
          <p:cNvPr id="4135" name="Google Shape;4135;p8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136" name="Google Shape;4136;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137" name="Google Shape;4137;p8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138" name="Google Shape;4138;p8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139" name="Google Shape;4139;p8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140" name="Google Shape;4140;p8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141" name="Google Shape;4141;p8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142" name="Google Shape;4142;p8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143" name="Google Shape;4143;p8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144" name="Google Shape;4144;p8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145" name="Google Shape;4145;p8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146" name="Google Shape;4146;p8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50" name="Shape 4150"/>
        <p:cNvGrpSpPr/>
        <p:nvPr/>
      </p:nvGrpSpPr>
      <p:grpSpPr>
        <a:xfrm>
          <a:off x="0" y="0"/>
          <a:ext cx="0" cy="0"/>
          <a:chOff x="0" y="0"/>
          <a:chExt cx="0" cy="0"/>
        </a:xfrm>
      </p:grpSpPr>
      <p:grpSp>
        <p:nvGrpSpPr>
          <p:cNvPr id="4151" name="Google Shape;4151;p81"/>
          <p:cNvGrpSpPr/>
          <p:nvPr/>
        </p:nvGrpSpPr>
        <p:grpSpPr>
          <a:xfrm>
            <a:off x="5048544" y="3019584"/>
            <a:ext cx="442841" cy="514271"/>
            <a:chOff x="4727025" y="1332775"/>
            <a:chExt cx="59900" cy="69625"/>
          </a:xfrm>
        </p:grpSpPr>
        <p:sp>
          <p:nvSpPr>
            <p:cNvPr id="4152" name="Google Shape;4152;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81"/>
          <p:cNvGrpSpPr/>
          <p:nvPr/>
        </p:nvGrpSpPr>
        <p:grpSpPr>
          <a:xfrm>
            <a:off x="5723860" y="2267072"/>
            <a:ext cx="500909" cy="500899"/>
            <a:chOff x="4820425" y="1329900"/>
            <a:chExt cx="70175" cy="70350"/>
          </a:xfrm>
        </p:grpSpPr>
        <p:sp>
          <p:nvSpPr>
            <p:cNvPr id="4155" name="Google Shape;4155;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81"/>
          <p:cNvGrpSpPr/>
          <p:nvPr/>
        </p:nvGrpSpPr>
        <p:grpSpPr>
          <a:xfrm>
            <a:off x="6376484" y="2278862"/>
            <a:ext cx="538135" cy="493119"/>
            <a:chOff x="4903200" y="1331525"/>
            <a:chExt cx="73575" cy="67425"/>
          </a:xfrm>
        </p:grpSpPr>
        <p:sp>
          <p:nvSpPr>
            <p:cNvPr id="4160" name="Google Shape;4160;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61" name="Google Shape;4161;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81"/>
          <p:cNvGrpSpPr/>
          <p:nvPr/>
        </p:nvGrpSpPr>
        <p:grpSpPr>
          <a:xfrm>
            <a:off x="5636435" y="3020840"/>
            <a:ext cx="544563" cy="511895"/>
            <a:chOff x="4815575" y="1416800"/>
            <a:chExt cx="73750" cy="71400"/>
          </a:xfrm>
        </p:grpSpPr>
        <p:sp>
          <p:nvSpPr>
            <p:cNvPr id="4163" name="Google Shape;4163;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81"/>
          <p:cNvGrpSpPr/>
          <p:nvPr/>
        </p:nvGrpSpPr>
        <p:grpSpPr>
          <a:xfrm>
            <a:off x="6333060" y="3020546"/>
            <a:ext cx="602914" cy="512477"/>
            <a:chOff x="4902475" y="1418875"/>
            <a:chExt cx="74500" cy="63775"/>
          </a:xfrm>
        </p:grpSpPr>
        <p:sp>
          <p:nvSpPr>
            <p:cNvPr id="4167" name="Google Shape;4167;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81"/>
          <p:cNvGrpSpPr/>
          <p:nvPr/>
        </p:nvGrpSpPr>
        <p:grpSpPr>
          <a:xfrm>
            <a:off x="5748932" y="3759785"/>
            <a:ext cx="515391" cy="525699"/>
            <a:chOff x="4818100" y="1507675"/>
            <a:chExt cx="71225" cy="71625"/>
          </a:xfrm>
        </p:grpSpPr>
        <p:sp>
          <p:nvSpPr>
            <p:cNvPr id="4170" name="Google Shape;4170;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81"/>
          <p:cNvGrpSpPr/>
          <p:nvPr/>
        </p:nvGrpSpPr>
        <p:grpSpPr>
          <a:xfrm>
            <a:off x="5087034" y="3781317"/>
            <a:ext cx="522956" cy="489869"/>
            <a:chOff x="4721450" y="1509475"/>
            <a:chExt cx="79350" cy="74325"/>
          </a:xfrm>
        </p:grpSpPr>
        <p:sp>
          <p:nvSpPr>
            <p:cNvPr id="4175" name="Google Shape;4175;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81"/>
          <p:cNvGrpSpPr/>
          <p:nvPr/>
        </p:nvGrpSpPr>
        <p:grpSpPr>
          <a:xfrm>
            <a:off x="6410277" y="3761069"/>
            <a:ext cx="525704" cy="535436"/>
            <a:chOff x="4906800" y="1507500"/>
            <a:chExt cx="70350" cy="71075"/>
          </a:xfrm>
        </p:grpSpPr>
        <p:sp>
          <p:nvSpPr>
            <p:cNvPr id="4180" name="Google Shape;4180;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1"/>
          <p:cNvGrpSpPr/>
          <p:nvPr/>
        </p:nvGrpSpPr>
        <p:grpSpPr>
          <a:xfrm>
            <a:off x="4443099" y="2267050"/>
            <a:ext cx="508054" cy="508095"/>
            <a:chOff x="3736598" y="2170606"/>
            <a:chExt cx="404889" cy="404889"/>
          </a:xfrm>
        </p:grpSpPr>
        <p:sp>
          <p:nvSpPr>
            <p:cNvPr id="4186" name="Google Shape;4186;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81"/>
          <p:cNvGrpSpPr/>
          <p:nvPr/>
        </p:nvGrpSpPr>
        <p:grpSpPr>
          <a:xfrm>
            <a:off x="3731139" y="2267145"/>
            <a:ext cx="575790" cy="507904"/>
            <a:chOff x="3161917" y="2170682"/>
            <a:chExt cx="458870" cy="404737"/>
          </a:xfrm>
        </p:grpSpPr>
        <p:sp>
          <p:nvSpPr>
            <p:cNvPr id="4191" name="Google Shape;4191;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92" name="Google Shape;4192;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81"/>
          <p:cNvGrpSpPr/>
          <p:nvPr/>
        </p:nvGrpSpPr>
        <p:grpSpPr>
          <a:xfrm>
            <a:off x="3758669" y="3027517"/>
            <a:ext cx="520730" cy="498567"/>
            <a:chOff x="3179914" y="2889488"/>
            <a:chExt cx="422876" cy="404911"/>
          </a:xfrm>
        </p:grpSpPr>
        <p:sp>
          <p:nvSpPr>
            <p:cNvPr id="4195" name="Google Shape;4195;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81"/>
          <p:cNvGrpSpPr/>
          <p:nvPr/>
        </p:nvGrpSpPr>
        <p:grpSpPr>
          <a:xfrm>
            <a:off x="4387349" y="3027477"/>
            <a:ext cx="516145" cy="498648"/>
            <a:chOff x="3729467" y="2889422"/>
            <a:chExt cx="419153" cy="404977"/>
          </a:xfrm>
        </p:grpSpPr>
        <p:sp>
          <p:nvSpPr>
            <p:cNvPr id="4202" name="Google Shape;4202;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9" name="Google Shape;4209;p8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3" name="Google Shape;4213;p81"/>
          <p:cNvGrpSpPr/>
          <p:nvPr/>
        </p:nvGrpSpPr>
        <p:grpSpPr>
          <a:xfrm>
            <a:off x="7107677" y="2474362"/>
            <a:ext cx="166473" cy="141497"/>
            <a:chOff x="4660325" y="1866850"/>
            <a:chExt cx="68350" cy="58100"/>
          </a:xfrm>
        </p:grpSpPr>
        <p:sp>
          <p:nvSpPr>
            <p:cNvPr id="4214" name="Google Shape;4214;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81"/>
          <p:cNvGrpSpPr/>
          <p:nvPr/>
        </p:nvGrpSpPr>
        <p:grpSpPr>
          <a:xfrm>
            <a:off x="7417022" y="2500086"/>
            <a:ext cx="162515" cy="90049"/>
            <a:chOff x="4791775" y="1877500"/>
            <a:chExt cx="66725" cy="36975"/>
          </a:xfrm>
        </p:grpSpPr>
        <p:sp>
          <p:nvSpPr>
            <p:cNvPr id="4217" name="Google Shape;4217;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81"/>
          <p:cNvGrpSpPr/>
          <p:nvPr/>
        </p:nvGrpSpPr>
        <p:grpSpPr>
          <a:xfrm>
            <a:off x="7738734" y="2500086"/>
            <a:ext cx="144979" cy="90049"/>
            <a:chOff x="4923925" y="1877500"/>
            <a:chExt cx="59525" cy="36975"/>
          </a:xfrm>
        </p:grpSpPr>
        <p:sp>
          <p:nvSpPr>
            <p:cNvPr id="4220" name="Google Shape;4220;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81"/>
          <p:cNvGrpSpPr/>
          <p:nvPr/>
        </p:nvGrpSpPr>
        <p:grpSpPr>
          <a:xfrm>
            <a:off x="8033226" y="2482277"/>
            <a:ext cx="141447" cy="125667"/>
            <a:chOff x="5058450" y="1870100"/>
            <a:chExt cx="58075" cy="51600"/>
          </a:xfrm>
        </p:grpSpPr>
        <p:sp>
          <p:nvSpPr>
            <p:cNvPr id="4223" name="Google Shape;4223;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81"/>
          <p:cNvGrpSpPr/>
          <p:nvPr/>
        </p:nvGrpSpPr>
        <p:grpSpPr>
          <a:xfrm>
            <a:off x="7447741" y="2904685"/>
            <a:ext cx="101077" cy="107645"/>
            <a:chOff x="4811425" y="2065025"/>
            <a:chExt cx="41500" cy="44200"/>
          </a:xfrm>
        </p:grpSpPr>
        <p:sp>
          <p:nvSpPr>
            <p:cNvPr id="4226" name="Google Shape;4226;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81"/>
          <p:cNvGrpSpPr/>
          <p:nvPr/>
        </p:nvGrpSpPr>
        <p:grpSpPr>
          <a:xfrm>
            <a:off x="7740178" y="2904898"/>
            <a:ext cx="120867" cy="107218"/>
            <a:chOff x="4929875" y="2065025"/>
            <a:chExt cx="49625" cy="44025"/>
          </a:xfrm>
        </p:grpSpPr>
        <p:sp>
          <p:nvSpPr>
            <p:cNvPr id="4229" name="Google Shape;4229;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81"/>
          <p:cNvGrpSpPr/>
          <p:nvPr/>
        </p:nvGrpSpPr>
        <p:grpSpPr>
          <a:xfrm>
            <a:off x="8068847" y="2907912"/>
            <a:ext cx="70206" cy="101191"/>
            <a:chOff x="5083925" y="2066350"/>
            <a:chExt cx="28825" cy="41550"/>
          </a:xfrm>
        </p:grpSpPr>
        <p:sp>
          <p:nvSpPr>
            <p:cNvPr id="4232" name="Google Shape;4232;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81"/>
          <p:cNvGrpSpPr/>
          <p:nvPr/>
        </p:nvGrpSpPr>
        <p:grpSpPr>
          <a:xfrm>
            <a:off x="7100401" y="2923559"/>
            <a:ext cx="181026" cy="69896"/>
            <a:chOff x="4659775" y="2072775"/>
            <a:chExt cx="74325" cy="28700"/>
          </a:xfrm>
        </p:grpSpPr>
        <p:sp>
          <p:nvSpPr>
            <p:cNvPr id="4235" name="Google Shape;4235;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81"/>
          <p:cNvGrpSpPr/>
          <p:nvPr/>
        </p:nvGrpSpPr>
        <p:grpSpPr>
          <a:xfrm>
            <a:off x="8020257" y="2714124"/>
            <a:ext cx="167387" cy="89197"/>
            <a:chOff x="4662475" y="1976500"/>
            <a:chExt cx="68725" cy="36625"/>
          </a:xfrm>
        </p:grpSpPr>
        <p:sp>
          <p:nvSpPr>
            <p:cNvPr id="4239" name="Google Shape;4239;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81"/>
          <p:cNvGrpSpPr/>
          <p:nvPr/>
        </p:nvGrpSpPr>
        <p:grpSpPr>
          <a:xfrm>
            <a:off x="7717162" y="2717564"/>
            <a:ext cx="166899" cy="82317"/>
            <a:chOff x="4920150" y="1977875"/>
            <a:chExt cx="68525" cy="33800"/>
          </a:xfrm>
        </p:grpSpPr>
        <p:sp>
          <p:nvSpPr>
            <p:cNvPr id="4243" name="Google Shape;4243;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81"/>
          <p:cNvGrpSpPr/>
          <p:nvPr/>
        </p:nvGrpSpPr>
        <p:grpSpPr>
          <a:xfrm>
            <a:off x="7128319" y="3121482"/>
            <a:ext cx="125190" cy="127858"/>
            <a:chOff x="4676550" y="2160575"/>
            <a:chExt cx="51400" cy="52500"/>
          </a:xfrm>
        </p:grpSpPr>
        <p:sp>
          <p:nvSpPr>
            <p:cNvPr id="4247" name="Google Shape;4247;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81"/>
          <p:cNvGrpSpPr/>
          <p:nvPr/>
        </p:nvGrpSpPr>
        <p:grpSpPr>
          <a:xfrm>
            <a:off x="7425577" y="3128514"/>
            <a:ext cx="145405" cy="113794"/>
            <a:chOff x="4768325" y="2163475"/>
            <a:chExt cx="59700" cy="46725"/>
          </a:xfrm>
        </p:grpSpPr>
        <p:sp>
          <p:nvSpPr>
            <p:cNvPr id="4251" name="Google Shape;4251;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3" name="Google Shape;4253;p8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9" name="Google Shape;4259;p81"/>
          <p:cNvGrpSpPr/>
          <p:nvPr/>
        </p:nvGrpSpPr>
        <p:grpSpPr>
          <a:xfrm>
            <a:off x="7441895" y="3383608"/>
            <a:ext cx="112768" cy="106853"/>
            <a:chOff x="4768575" y="2253950"/>
            <a:chExt cx="46300" cy="43875"/>
          </a:xfrm>
        </p:grpSpPr>
        <p:sp>
          <p:nvSpPr>
            <p:cNvPr id="4260" name="Google Shape;4260;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81"/>
          <p:cNvGrpSpPr/>
          <p:nvPr/>
        </p:nvGrpSpPr>
        <p:grpSpPr>
          <a:xfrm>
            <a:off x="7741518" y="3872634"/>
            <a:ext cx="118187" cy="146246"/>
            <a:chOff x="4960900" y="2433225"/>
            <a:chExt cx="48525" cy="60050"/>
          </a:xfrm>
        </p:grpSpPr>
        <p:sp>
          <p:nvSpPr>
            <p:cNvPr id="4263" name="Google Shape;4263;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81"/>
          <p:cNvGrpSpPr/>
          <p:nvPr/>
        </p:nvGrpSpPr>
        <p:grpSpPr>
          <a:xfrm>
            <a:off x="7430083" y="4136695"/>
            <a:ext cx="136394" cy="143810"/>
            <a:chOff x="4854075" y="2527625"/>
            <a:chExt cx="56000" cy="59050"/>
          </a:xfrm>
        </p:grpSpPr>
        <p:sp>
          <p:nvSpPr>
            <p:cNvPr id="4266" name="Google Shape;4266;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8" name="Google Shape;4268;p8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1" name="Google Shape;4271;p81"/>
          <p:cNvGrpSpPr/>
          <p:nvPr/>
        </p:nvGrpSpPr>
        <p:grpSpPr>
          <a:xfrm>
            <a:off x="8054294" y="3600439"/>
            <a:ext cx="99312" cy="160797"/>
            <a:chOff x="5059700" y="2334775"/>
            <a:chExt cx="40775" cy="66025"/>
          </a:xfrm>
        </p:grpSpPr>
        <p:sp>
          <p:nvSpPr>
            <p:cNvPr id="4272" name="Google Shape;4272;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81"/>
          <p:cNvGrpSpPr/>
          <p:nvPr/>
        </p:nvGrpSpPr>
        <p:grpSpPr>
          <a:xfrm>
            <a:off x="8011458" y="3865571"/>
            <a:ext cx="184984" cy="160371"/>
            <a:chOff x="5037700" y="2430325"/>
            <a:chExt cx="75950" cy="65850"/>
          </a:xfrm>
        </p:grpSpPr>
        <p:sp>
          <p:nvSpPr>
            <p:cNvPr id="4282" name="Google Shape;4282;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4" name="Google Shape;4284;p81"/>
          <p:cNvGrpSpPr/>
          <p:nvPr/>
        </p:nvGrpSpPr>
        <p:grpSpPr>
          <a:xfrm>
            <a:off x="7430964" y="3632023"/>
            <a:ext cx="173014" cy="97629"/>
            <a:chOff x="4756975" y="2341800"/>
            <a:chExt cx="91975" cy="51925"/>
          </a:xfrm>
        </p:grpSpPr>
        <p:sp>
          <p:nvSpPr>
            <p:cNvPr id="4285" name="Google Shape;4285;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81"/>
          <p:cNvGrpSpPr/>
          <p:nvPr/>
        </p:nvGrpSpPr>
        <p:grpSpPr>
          <a:xfrm>
            <a:off x="7697901" y="4120720"/>
            <a:ext cx="212497" cy="175761"/>
            <a:chOff x="4943575" y="2516350"/>
            <a:chExt cx="98675" cy="81700"/>
          </a:xfrm>
        </p:grpSpPr>
        <p:sp>
          <p:nvSpPr>
            <p:cNvPr id="4306" name="Google Shape;4306;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81"/>
          <p:cNvGrpSpPr/>
          <p:nvPr/>
        </p:nvGrpSpPr>
        <p:grpSpPr>
          <a:xfrm>
            <a:off x="1955962" y="3346963"/>
            <a:ext cx="965351" cy="134611"/>
            <a:chOff x="4411970" y="2962952"/>
            <a:chExt cx="706544" cy="104212"/>
          </a:xfrm>
        </p:grpSpPr>
        <p:sp>
          <p:nvSpPr>
            <p:cNvPr id="4385" name="Google Shape;4385;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81"/>
          <p:cNvGrpSpPr/>
          <p:nvPr/>
        </p:nvGrpSpPr>
        <p:grpSpPr>
          <a:xfrm>
            <a:off x="1955962" y="2935877"/>
            <a:ext cx="960158" cy="289172"/>
            <a:chOff x="4411970" y="2726085"/>
            <a:chExt cx="643107" cy="193659"/>
          </a:xfrm>
        </p:grpSpPr>
        <p:sp>
          <p:nvSpPr>
            <p:cNvPr id="4390" name="Google Shape;4390;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81"/>
          <p:cNvGrpSpPr/>
          <p:nvPr/>
        </p:nvGrpSpPr>
        <p:grpSpPr>
          <a:xfrm>
            <a:off x="958854" y="3201987"/>
            <a:ext cx="833173" cy="259209"/>
            <a:chOff x="4411970" y="4340222"/>
            <a:chExt cx="779467" cy="242683"/>
          </a:xfrm>
        </p:grpSpPr>
        <p:sp>
          <p:nvSpPr>
            <p:cNvPr id="4394" name="Google Shape;4394;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81"/>
          <p:cNvGrpSpPr/>
          <p:nvPr/>
        </p:nvGrpSpPr>
        <p:grpSpPr>
          <a:xfrm>
            <a:off x="1955962" y="2597733"/>
            <a:ext cx="965160" cy="216230"/>
            <a:chOff x="4411970" y="2468674"/>
            <a:chExt cx="747317" cy="167425"/>
          </a:xfrm>
        </p:grpSpPr>
        <p:sp>
          <p:nvSpPr>
            <p:cNvPr id="4398" name="Google Shape;4398;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81"/>
          <p:cNvGrpSpPr/>
          <p:nvPr/>
        </p:nvGrpSpPr>
        <p:grpSpPr>
          <a:xfrm>
            <a:off x="954709" y="2502450"/>
            <a:ext cx="810451" cy="319148"/>
            <a:chOff x="4411970" y="3686602"/>
            <a:chExt cx="797845" cy="314215"/>
          </a:xfrm>
        </p:grpSpPr>
        <p:sp>
          <p:nvSpPr>
            <p:cNvPr id="4401" name="Google Shape;4401;p8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6" name="Google Shape;4406;p8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7" name="Google Shape;4407;p81"/>
          <p:cNvGrpSpPr/>
          <p:nvPr/>
        </p:nvGrpSpPr>
        <p:grpSpPr>
          <a:xfrm>
            <a:off x="954806" y="2256974"/>
            <a:ext cx="1970333" cy="208784"/>
            <a:chOff x="6336019" y="3733725"/>
            <a:chExt cx="2566206" cy="351310"/>
          </a:xfrm>
        </p:grpSpPr>
        <p:sp>
          <p:nvSpPr>
            <p:cNvPr id="4408" name="Google Shape;4408;p8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81"/>
          <p:cNvGrpSpPr/>
          <p:nvPr/>
        </p:nvGrpSpPr>
        <p:grpSpPr>
          <a:xfrm>
            <a:off x="1955962" y="3864529"/>
            <a:ext cx="946551" cy="153200"/>
            <a:chOff x="4404545" y="3301592"/>
            <a:chExt cx="782403" cy="129272"/>
          </a:xfrm>
        </p:grpSpPr>
        <p:sp>
          <p:nvSpPr>
            <p:cNvPr id="4413" name="Google Shape;4413;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81"/>
          <p:cNvGrpSpPr/>
          <p:nvPr/>
        </p:nvGrpSpPr>
        <p:grpSpPr>
          <a:xfrm>
            <a:off x="1955962" y="3603488"/>
            <a:ext cx="962257" cy="139127"/>
            <a:chOff x="4411970" y="3131459"/>
            <a:chExt cx="710520" cy="117397"/>
          </a:xfrm>
        </p:grpSpPr>
        <p:sp>
          <p:nvSpPr>
            <p:cNvPr id="4416" name="Google Shape;4416;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418" name="Google Shape;4418;p8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9" name="Google Shape;4419;p81"/>
          <p:cNvGrpSpPr/>
          <p:nvPr/>
        </p:nvGrpSpPr>
        <p:grpSpPr>
          <a:xfrm>
            <a:off x="956107" y="3538282"/>
            <a:ext cx="823838" cy="458988"/>
            <a:chOff x="4411970" y="1801825"/>
            <a:chExt cx="734586" cy="409262"/>
          </a:xfrm>
        </p:grpSpPr>
        <p:sp>
          <p:nvSpPr>
            <p:cNvPr id="4420" name="Google Shape;4420;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81"/>
          <p:cNvGrpSpPr/>
          <p:nvPr/>
        </p:nvGrpSpPr>
        <p:grpSpPr>
          <a:xfrm>
            <a:off x="956107" y="4086708"/>
            <a:ext cx="856348" cy="212039"/>
            <a:chOff x="4411970" y="2233974"/>
            <a:chExt cx="763574" cy="189068"/>
          </a:xfrm>
        </p:grpSpPr>
        <p:sp>
          <p:nvSpPr>
            <p:cNvPr id="4423" name="Google Shape;4423;p8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81"/>
          <p:cNvGrpSpPr/>
          <p:nvPr/>
        </p:nvGrpSpPr>
        <p:grpSpPr>
          <a:xfrm>
            <a:off x="3066303" y="2262044"/>
            <a:ext cx="511602" cy="511602"/>
            <a:chOff x="5681300" y="2527788"/>
            <a:chExt cx="805800" cy="805800"/>
          </a:xfrm>
        </p:grpSpPr>
        <p:sp>
          <p:nvSpPr>
            <p:cNvPr id="4426" name="Google Shape;4426;p8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81"/>
          <p:cNvGrpSpPr/>
          <p:nvPr/>
        </p:nvGrpSpPr>
        <p:grpSpPr>
          <a:xfrm>
            <a:off x="3063497" y="3028627"/>
            <a:ext cx="513021" cy="512935"/>
            <a:chOff x="4049800" y="640400"/>
            <a:chExt cx="858900" cy="858900"/>
          </a:xfrm>
        </p:grpSpPr>
        <p:sp>
          <p:nvSpPr>
            <p:cNvPr id="4429" name="Google Shape;4429;p8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81"/>
          <p:cNvGrpSpPr/>
          <p:nvPr/>
        </p:nvGrpSpPr>
        <p:grpSpPr>
          <a:xfrm>
            <a:off x="2980696" y="3680519"/>
            <a:ext cx="686489" cy="686585"/>
            <a:chOff x="5080188" y="927900"/>
            <a:chExt cx="961200" cy="961200"/>
          </a:xfrm>
        </p:grpSpPr>
        <p:sp>
          <p:nvSpPr>
            <p:cNvPr id="4432" name="Google Shape;4432;p8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81"/>
          <p:cNvGrpSpPr/>
          <p:nvPr/>
        </p:nvGrpSpPr>
        <p:grpSpPr>
          <a:xfrm>
            <a:off x="3763848" y="3773248"/>
            <a:ext cx="510373" cy="510937"/>
            <a:chOff x="7508249" y="1522825"/>
            <a:chExt cx="1326332" cy="1322987"/>
          </a:xfrm>
        </p:grpSpPr>
        <p:sp>
          <p:nvSpPr>
            <p:cNvPr id="4441" name="Google Shape;4441;p8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81"/>
          <p:cNvGrpSpPr/>
          <p:nvPr/>
        </p:nvGrpSpPr>
        <p:grpSpPr>
          <a:xfrm>
            <a:off x="4455441" y="3774653"/>
            <a:ext cx="492652" cy="503348"/>
            <a:chOff x="6039282" y="1042577"/>
            <a:chExt cx="734315" cy="731929"/>
          </a:xfrm>
        </p:grpSpPr>
        <p:sp>
          <p:nvSpPr>
            <p:cNvPr id="4452" name="Google Shape;4452;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81"/>
          <p:cNvGrpSpPr/>
          <p:nvPr/>
        </p:nvGrpSpPr>
        <p:grpSpPr>
          <a:xfrm>
            <a:off x="5095855" y="2270694"/>
            <a:ext cx="483304" cy="504902"/>
            <a:chOff x="1825800" y="1651625"/>
            <a:chExt cx="568125" cy="591775"/>
          </a:xfrm>
        </p:grpSpPr>
        <p:sp>
          <p:nvSpPr>
            <p:cNvPr id="4474" name="Google Shape;4474;p8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0" name="Google Shape;4480;p8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485" name="Google Shape;4485;p8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9" name="Shape 4489"/>
        <p:cNvGrpSpPr/>
        <p:nvPr/>
      </p:nvGrpSpPr>
      <p:grpSpPr>
        <a:xfrm>
          <a:off x="0" y="0"/>
          <a:ext cx="0" cy="0"/>
          <a:chOff x="0" y="0"/>
          <a:chExt cx="0" cy="0"/>
        </a:xfrm>
      </p:grpSpPr>
      <p:grpSp>
        <p:nvGrpSpPr>
          <p:cNvPr id="4490" name="Google Shape;4490;p82"/>
          <p:cNvGrpSpPr/>
          <p:nvPr/>
        </p:nvGrpSpPr>
        <p:grpSpPr>
          <a:xfrm>
            <a:off x="722059" y="955168"/>
            <a:ext cx="2492868" cy="1379876"/>
            <a:chOff x="2654821" y="2311071"/>
            <a:chExt cx="2279715" cy="1262120"/>
          </a:xfrm>
        </p:grpSpPr>
        <p:grpSp>
          <p:nvGrpSpPr>
            <p:cNvPr id="4491" name="Google Shape;4491;p82"/>
            <p:cNvGrpSpPr/>
            <p:nvPr/>
          </p:nvGrpSpPr>
          <p:grpSpPr>
            <a:xfrm>
              <a:off x="4034269" y="2840745"/>
              <a:ext cx="40212" cy="36437"/>
              <a:chOff x="4293400" y="2574725"/>
              <a:chExt cx="84425" cy="80100"/>
            </a:xfrm>
          </p:grpSpPr>
          <p:sp>
            <p:nvSpPr>
              <p:cNvPr id="4492" name="Google Shape;4492;p8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93" name="Google Shape;4493;p8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82"/>
            <p:cNvGrpSpPr/>
            <p:nvPr/>
          </p:nvGrpSpPr>
          <p:grpSpPr>
            <a:xfrm>
              <a:off x="3894606" y="2334874"/>
              <a:ext cx="913198" cy="518984"/>
              <a:chOff x="4000175" y="1462675"/>
              <a:chExt cx="1917275" cy="1140875"/>
            </a:xfrm>
          </p:grpSpPr>
          <p:sp>
            <p:nvSpPr>
              <p:cNvPr id="4495" name="Google Shape;4495;p8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96" name="Google Shape;4496;p82"/>
              <p:cNvGrpSpPr/>
              <p:nvPr/>
            </p:nvGrpSpPr>
            <p:grpSpPr>
              <a:xfrm>
                <a:off x="4000175" y="1462675"/>
                <a:ext cx="1917275" cy="1140875"/>
                <a:chOff x="4000175" y="1462675"/>
                <a:chExt cx="1917275" cy="1140875"/>
              </a:xfrm>
            </p:grpSpPr>
            <p:sp>
              <p:nvSpPr>
                <p:cNvPr id="4497" name="Google Shape;4497;p8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98" name="Google Shape;4498;p8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02" name="Google Shape;4502;p8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3" name="Google Shape;4503;p82"/>
            <p:cNvGrpSpPr/>
            <p:nvPr/>
          </p:nvGrpSpPr>
          <p:grpSpPr>
            <a:xfrm>
              <a:off x="3875768" y="2846704"/>
              <a:ext cx="44796" cy="47366"/>
              <a:chOff x="3960625" y="2587825"/>
              <a:chExt cx="94050" cy="104125"/>
            </a:xfrm>
          </p:grpSpPr>
          <p:sp>
            <p:nvSpPr>
              <p:cNvPr id="4504" name="Google Shape;4504;p8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505" name="Google Shape;4505;p8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82"/>
            <p:cNvGrpSpPr/>
            <p:nvPr/>
          </p:nvGrpSpPr>
          <p:grpSpPr>
            <a:xfrm>
              <a:off x="3782759" y="2807162"/>
              <a:ext cx="82686" cy="85487"/>
              <a:chOff x="3765350" y="2500900"/>
              <a:chExt cx="173600" cy="187925"/>
            </a:xfrm>
          </p:grpSpPr>
          <p:sp>
            <p:nvSpPr>
              <p:cNvPr id="4507" name="Google Shape;4507;p8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508" name="Google Shape;4508;p8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82"/>
            <p:cNvGrpSpPr/>
            <p:nvPr/>
          </p:nvGrpSpPr>
          <p:grpSpPr>
            <a:xfrm>
              <a:off x="3775674" y="2798496"/>
              <a:ext cx="40545" cy="23564"/>
              <a:chOff x="3750475" y="2481850"/>
              <a:chExt cx="85125" cy="51800"/>
            </a:xfrm>
          </p:grpSpPr>
          <p:sp>
            <p:nvSpPr>
              <p:cNvPr id="4514" name="Google Shape;4514;p8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516" name="Google Shape;4516;p82"/>
            <p:cNvGrpSpPr/>
            <p:nvPr/>
          </p:nvGrpSpPr>
          <p:grpSpPr>
            <a:xfrm>
              <a:off x="3716946" y="2776024"/>
              <a:ext cx="81971" cy="76912"/>
              <a:chOff x="3627175" y="2432450"/>
              <a:chExt cx="172100" cy="169075"/>
            </a:xfrm>
          </p:grpSpPr>
          <p:sp>
            <p:nvSpPr>
              <p:cNvPr id="4517" name="Google Shape;4517;p8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519" name="Google Shape;4519;p8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520" name="Google Shape;4520;p82"/>
            <p:cNvGrpSpPr/>
            <p:nvPr/>
          </p:nvGrpSpPr>
          <p:grpSpPr>
            <a:xfrm>
              <a:off x="3685682" y="2845624"/>
              <a:ext cx="29311" cy="45055"/>
              <a:chOff x="3561536" y="2585450"/>
              <a:chExt cx="61539" cy="99045"/>
            </a:xfrm>
          </p:grpSpPr>
          <p:sp>
            <p:nvSpPr>
              <p:cNvPr id="4521" name="Google Shape;4521;p8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523" name="Google Shape;4523;p82"/>
            <p:cNvGrpSpPr/>
            <p:nvPr/>
          </p:nvGrpSpPr>
          <p:grpSpPr>
            <a:xfrm>
              <a:off x="3849905" y="2572252"/>
              <a:ext cx="74339" cy="119559"/>
              <a:chOff x="3906325" y="1984500"/>
              <a:chExt cx="156075" cy="262825"/>
            </a:xfrm>
          </p:grpSpPr>
          <p:sp>
            <p:nvSpPr>
              <p:cNvPr id="4524" name="Google Shape;4524;p8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525" name="Google Shape;4525;p8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82"/>
            <p:cNvGrpSpPr/>
            <p:nvPr/>
          </p:nvGrpSpPr>
          <p:grpSpPr>
            <a:xfrm>
              <a:off x="2654821" y="2414345"/>
              <a:ext cx="667570" cy="558731"/>
              <a:chOff x="1397225" y="1637375"/>
              <a:chExt cx="1401575" cy="1228250"/>
            </a:xfrm>
          </p:grpSpPr>
          <p:sp>
            <p:nvSpPr>
              <p:cNvPr id="4527" name="Google Shape;4527;p8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528" name="Google Shape;4528;p82"/>
              <p:cNvGrpSpPr/>
              <p:nvPr/>
            </p:nvGrpSpPr>
            <p:grpSpPr>
              <a:xfrm>
                <a:off x="1397225" y="1637375"/>
                <a:ext cx="1398775" cy="1228250"/>
                <a:chOff x="1397225" y="1637375"/>
                <a:chExt cx="1398775" cy="1228250"/>
              </a:xfrm>
            </p:grpSpPr>
            <p:sp>
              <p:nvSpPr>
                <p:cNvPr id="4529" name="Google Shape;4529;p8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1" name="Google Shape;4531;p82"/>
            <p:cNvGrpSpPr/>
            <p:nvPr/>
          </p:nvGrpSpPr>
          <p:grpSpPr>
            <a:xfrm>
              <a:off x="3230417" y="3103734"/>
              <a:ext cx="282982" cy="280332"/>
              <a:chOff x="2605700" y="3152850"/>
              <a:chExt cx="594125" cy="616250"/>
            </a:xfrm>
          </p:grpSpPr>
          <p:sp>
            <p:nvSpPr>
              <p:cNvPr id="4532" name="Google Shape;4532;p8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533" name="Google Shape;4533;p8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534" name="Google Shape;4534;p82"/>
            <p:cNvGrpSpPr/>
            <p:nvPr/>
          </p:nvGrpSpPr>
          <p:grpSpPr>
            <a:xfrm>
              <a:off x="3265985" y="3226989"/>
              <a:ext cx="87151" cy="346202"/>
              <a:chOff x="2680375" y="3423800"/>
              <a:chExt cx="182975" cy="761050"/>
            </a:xfrm>
          </p:grpSpPr>
          <p:sp>
            <p:nvSpPr>
              <p:cNvPr id="4535" name="Google Shape;4535;p8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536" name="Google Shape;4536;p8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82"/>
            <p:cNvGrpSpPr/>
            <p:nvPr/>
          </p:nvGrpSpPr>
          <p:grpSpPr>
            <a:xfrm>
              <a:off x="3855466" y="3289811"/>
              <a:ext cx="112514" cy="94210"/>
              <a:chOff x="3918000" y="3561900"/>
              <a:chExt cx="236225" cy="207100"/>
            </a:xfrm>
          </p:grpSpPr>
          <p:sp>
            <p:nvSpPr>
              <p:cNvPr id="4538" name="Google Shape;4538;p8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539" name="Google Shape;4539;p8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0" name="Google Shape;4540;p8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543" name="Google Shape;4543;p82"/>
            <p:cNvGrpSpPr/>
            <p:nvPr/>
          </p:nvGrpSpPr>
          <p:grpSpPr>
            <a:xfrm>
              <a:off x="2905224" y="2311071"/>
              <a:ext cx="596721" cy="528992"/>
              <a:chOff x="1922950" y="1410350"/>
              <a:chExt cx="1252825" cy="1162875"/>
            </a:xfrm>
          </p:grpSpPr>
          <p:sp>
            <p:nvSpPr>
              <p:cNvPr id="4544" name="Google Shape;4544;p8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560" name="Google Shape;4560;p8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80" name="Google Shape;4580;p8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81" name="Google Shape;4581;p8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2" name="Google Shape;4582;p82"/>
            <p:cNvGrpSpPr/>
            <p:nvPr/>
          </p:nvGrpSpPr>
          <p:grpSpPr>
            <a:xfrm>
              <a:off x="3280929" y="3294542"/>
              <a:ext cx="109894" cy="272224"/>
              <a:chOff x="2711750" y="3572300"/>
              <a:chExt cx="230725" cy="598425"/>
            </a:xfrm>
          </p:grpSpPr>
          <p:sp>
            <p:nvSpPr>
              <p:cNvPr id="4583" name="Google Shape;4583;p8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5" name="Google Shape;4585;p8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6" name="Google Shape;4586;p82"/>
            <p:cNvGrpSpPr/>
            <p:nvPr/>
          </p:nvGrpSpPr>
          <p:grpSpPr>
            <a:xfrm>
              <a:off x="3790439" y="2408636"/>
              <a:ext cx="73017" cy="75684"/>
              <a:chOff x="3781475" y="1624825"/>
              <a:chExt cx="153300" cy="166375"/>
            </a:xfrm>
          </p:grpSpPr>
          <p:sp>
            <p:nvSpPr>
              <p:cNvPr id="4587" name="Google Shape;4587;p8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1" name="Google Shape;4591;p8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8" name="Google Shape;4598;p82"/>
            <p:cNvGrpSpPr/>
            <p:nvPr/>
          </p:nvGrpSpPr>
          <p:grpSpPr>
            <a:xfrm>
              <a:off x="4403342" y="3107749"/>
              <a:ext cx="316680" cy="101374"/>
              <a:chOff x="5068275" y="3161675"/>
              <a:chExt cx="664875" cy="222850"/>
            </a:xfrm>
          </p:grpSpPr>
          <p:sp>
            <p:nvSpPr>
              <p:cNvPr id="4599" name="Google Shape;4599;p8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3" name="Google Shape;4603;p8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2" name="Google Shape;4632;p82"/>
            <p:cNvGrpSpPr/>
            <p:nvPr/>
          </p:nvGrpSpPr>
          <p:grpSpPr>
            <a:xfrm>
              <a:off x="3697513" y="2707266"/>
              <a:ext cx="59549" cy="79733"/>
              <a:chOff x="3586375" y="2281300"/>
              <a:chExt cx="125025" cy="175275"/>
            </a:xfrm>
          </p:grpSpPr>
          <p:sp>
            <p:nvSpPr>
              <p:cNvPr id="4633" name="Google Shape;4633;p8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5" name="Google Shape;4635;p8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6" name="Google Shape;4636;p82"/>
            <p:cNvGrpSpPr/>
            <p:nvPr/>
          </p:nvGrpSpPr>
          <p:grpSpPr>
            <a:xfrm>
              <a:off x="4513224" y="3221724"/>
              <a:ext cx="274563" cy="280321"/>
              <a:chOff x="5298975" y="3412225"/>
              <a:chExt cx="576450" cy="616225"/>
            </a:xfrm>
          </p:grpSpPr>
          <p:sp>
            <p:nvSpPr>
              <p:cNvPr id="4637" name="Google Shape;4637;p8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38" name="Google Shape;4638;p8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82"/>
            <p:cNvGrpSpPr/>
            <p:nvPr/>
          </p:nvGrpSpPr>
          <p:grpSpPr>
            <a:xfrm>
              <a:off x="4824403" y="3421846"/>
              <a:ext cx="110132" cy="130647"/>
              <a:chOff x="5952300" y="3852150"/>
              <a:chExt cx="231225" cy="287200"/>
            </a:xfrm>
          </p:grpSpPr>
          <p:sp>
            <p:nvSpPr>
              <p:cNvPr id="4640" name="Google Shape;4640;p8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2" name="Google Shape;4642;p8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0" name="Google Shape;4650;p82"/>
            <p:cNvGrpSpPr/>
            <p:nvPr/>
          </p:nvGrpSpPr>
          <p:grpSpPr>
            <a:xfrm>
              <a:off x="4295710" y="3079670"/>
              <a:ext cx="14968" cy="27135"/>
              <a:chOff x="4842300" y="3099950"/>
              <a:chExt cx="31425" cy="59650"/>
            </a:xfrm>
          </p:grpSpPr>
          <p:sp>
            <p:nvSpPr>
              <p:cNvPr id="4651" name="Google Shape;4651;p8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5" name="Google Shape;4655;p8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3" name="Google Shape;4663;p82"/>
            <p:cNvGrpSpPr/>
            <p:nvPr/>
          </p:nvGrpSpPr>
          <p:grpSpPr>
            <a:xfrm>
              <a:off x="3831056" y="2816010"/>
              <a:ext cx="37378" cy="27612"/>
              <a:chOff x="3866750" y="2520350"/>
              <a:chExt cx="78475" cy="60700"/>
            </a:xfrm>
          </p:grpSpPr>
          <p:sp>
            <p:nvSpPr>
              <p:cNvPr id="4664" name="Google Shape;4664;p8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8" name="Google Shape;4668;p8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85" name="Google Shape;4685;p8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97" name="Google Shape;4697;p8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0" name="Google Shape;4710;p82"/>
            <p:cNvGrpSpPr/>
            <p:nvPr/>
          </p:nvGrpSpPr>
          <p:grpSpPr>
            <a:xfrm>
              <a:off x="3632736" y="3051591"/>
              <a:ext cx="63288" cy="45217"/>
              <a:chOff x="3450375" y="3038225"/>
              <a:chExt cx="132875" cy="99400"/>
            </a:xfrm>
          </p:grpSpPr>
          <p:sp>
            <p:nvSpPr>
              <p:cNvPr id="4711" name="Google Shape;4711;p8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3" name="Google Shape;4713;p8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22" name="Google Shape;4722;p8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32" name="Google Shape;4732;p8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738" name="Google Shape;4738;p8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82"/>
          <p:cNvGrpSpPr/>
          <p:nvPr/>
        </p:nvGrpSpPr>
        <p:grpSpPr>
          <a:xfrm>
            <a:off x="719116" y="2850945"/>
            <a:ext cx="2622876" cy="1333540"/>
            <a:chOff x="238125" y="1038125"/>
            <a:chExt cx="7146800" cy="3633625"/>
          </a:xfrm>
        </p:grpSpPr>
        <p:sp>
          <p:nvSpPr>
            <p:cNvPr id="4749" name="Google Shape;4749;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82"/>
          <p:cNvGrpSpPr/>
          <p:nvPr/>
        </p:nvGrpSpPr>
        <p:grpSpPr>
          <a:xfrm>
            <a:off x="5834044" y="993055"/>
            <a:ext cx="2590840" cy="1380235"/>
            <a:chOff x="233350" y="949250"/>
            <a:chExt cx="7137300" cy="3802300"/>
          </a:xfrm>
        </p:grpSpPr>
        <p:sp>
          <p:nvSpPr>
            <p:cNvPr id="6322" name="Google Shape;6322;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82"/>
          <p:cNvGrpSpPr/>
          <p:nvPr/>
        </p:nvGrpSpPr>
        <p:grpSpPr>
          <a:xfrm>
            <a:off x="7648473" y="3037828"/>
            <a:ext cx="104231" cy="320340"/>
            <a:chOff x="7564426" y="3224343"/>
            <a:chExt cx="119985" cy="368801"/>
          </a:xfrm>
        </p:grpSpPr>
        <p:sp>
          <p:nvSpPr>
            <p:cNvPr id="6374" name="Google Shape;6374;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2"/>
          <p:cNvGrpSpPr/>
          <p:nvPr/>
        </p:nvGrpSpPr>
        <p:grpSpPr>
          <a:xfrm>
            <a:off x="7347962" y="3031929"/>
            <a:ext cx="189489" cy="332132"/>
            <a:chOff x="8370831" y="3202002"/>
            <a:chExt cx="218129" cy="382376"/>
          </a:xfrm>
        </p:grpSpPr>
        <p:sp>
          <p:nvSpPr>
            <p:cNvPr id="6377" name="Google Shape;6377;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82"/>
          <p:cNvGrpSpPr/>
          <p:nvPr/>
        </p:nvGrpSpPr>
        <p:grpSpPr>
          <a:xfrm>
            <a:off x="8071351" y="3443061"/>
            <a:ext cx="309429" cy="267000"/>
            <a:chOff x="6742064" y="3750480"/>
            <a:chExt cx="399315" cy="344560"/>
          </a:xfrm>
        </p:grpSpPr>
        <p:sp>
          <p:nvSpPr>
            <p:cNvPr id="6380" name="Google Shape;6380;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82"/>
          <p:cNvGrpSpPr/>
          <p:nvPr/>
        </p:nvGrpSpPr>
        <p:grpSpPr>
          <a:xfrm>
            <a:off x="7610370" y="3794109"/>
            <a:ext cx="180437" cy="281608"/>
            <a:chOff x="7248525" y="3739696"/>
            <a:chExt cx="230531" cy="359790"/>
          </a:xfrm>
        </p:grpSpPr>
        <p:sp>
          <p:nvSpPr>
            <p:cNvPr id="6383" name="Google Shape;6383;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82"/>
          <p:cNvGrpSpPr/>
          <p:nvPr/>
        </p:nvGrpSpPr>
        <p:grpSpPr>
          <a:xfrm>
            <a:off x="7856289" y="3437333"/>
            <a:ext cx="162896" cy="278710"/>
            <a:chOff x="7601242" y="3729267"/>
            <a:chExt cx="222566" cy="380803"/>
          </a:xfrm>
        </p:grpSpPr>
        <p:sp>
          <p:nvSpPr>
            <p:cNvPr id="6386" name="Google Shape;6386;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8" name="Google Shape;6388;p8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9" name="Google Shape;6389;p82"/>
          <p:cNvGrpSpPr/>
          <p:nvPr/>
        </p:nvGrpSpPr>
        <p:grpSpPr>
          <a:xfrm>
            <a:off x="7345935" y="3438473"/>
            <a:ext cx="193543" cy="275990"/>
            <a:chOff x="8304647" y="3738687"/>
            <a:chExt cx="225076" cy="320956"/>
          </a:xfrm>
        </p:grpSpPr>
        <p:sp>
          <p:nvSpPr>
            <p:cNvPr id="6390" name="Google Shape;6390;p8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82"/>
          <p:cNvGrpSpPr/>
          <p:nvPr/>
        </p:nvGrpSpPr>
        <p:grpSpPr>
          <a:xfrm>
            <a:off x="7618427" y="3438473"/>
            <a:ext cx="178492" cy="275990"/>
            <a:chOff x="8615101" y="3738687"/>
            <a:chExt cx="207573" cy="320956"/>
          </a:xfrm>
        </p:grpSpPr>
        <p:sp>
          <p:nvSpPr>
            <p:cNvPr id="6394" name="Google Shape;6394;p8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7" name="Google Shape;6397;p8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8" name="Google Shape;6398;p82"/>
          <p:cNvGrpSpPr/>
          <p:nvPr/>
        </p:nvGrpSpPr>
        <p:grpSpPr>
          <a:xfrm>
            <a:off x="6013132" y="3559961"/>
            <a:ext cx="557671" cy="511283"/>
            <a:chOff x="6015419" y="3716859"/>
            <a:chExt cx="557671" cy="511283"/>
          </a:xfrm>
        </p:grpSpPr>
        <p:sp>
          <p:nvSpPr>
            <p:cNvPr id="6399" name="Google Shape;6399;p8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0" name="Google Shape;6400;p82"/>
            <p:cNvGrpSpPr/>
            <p:nvPr/>
          </p:nvGrpSpPr>
          <p:grpSpPr>
            <a:xfrm>
              <a:off x="6036094" y="3716980"/>
              <a:ext cx="529860" cy="510468"/>
              <a:chOff x="6036094" y="3716980"/>
              <a:chExt cx="529860" cy="510468"/>
            </a:xfrm>
          </p:grpSpPr>
          <p:sp>
            <p:nvSpPr>
              <p:cNvPr id="6401" name="Google Shape;6401;p8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11" name="Google Shape;6411;p82"/>
          <p:cNvGrpSpPr/>
          <p:nvPr/>
        </p:nvGrpSpPr>
        <p:grpSpPr>
          <a:xfrm>
            <a:off x="6642017" y="2916730"/>
            <a:ext cx="576302" cy="511871"/>
            <a:chOff x="6644304" y="3073628"/>
            <a:chExt cx="576302" cy="511871"/>
          </a:xfrm>
        </p:grpSpPr>
        <p:sp>
          <p:nvSpPr>
            <p:cNvPr id="6412" name="Google Shape;6412;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3" name="Google Shape;6413;p82"/>
            <p:cNvGrpSpPr/>
            <p:nvPr/>
          </p:nvGrpSpPr>
          <p:grpSpPr>
            <a:xfrm>
              <a:off x="6712169" y="3085440"/>
              <a:ext cx="481622" cy="494913"/>
              <a:chOff x="6712169" y="3085440"/>
              <a:chExt cx="481622" cy="494913"/>
            </a:xfrm>
          </p:grpSpPr>
          <p:sp>
            <p:nvSpPr>
              <p:cNvPr id="6414" name="Google Shape;6414;p8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9" name="Google Shape;6419;p8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2" name="Google Shape;6422;p8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82"/>
          <p:cNvGrpSpPr/>
          <p:nvPr/>
        </p:nvGrpSpPr>
        <p:grpSpPr>
          <a:xfrm>
            <a:off x="6649868" y="3559725"/>
            <a:ext cx="560631" cy="511352"/>
            <a:chOff x="6652154" y="3716623"/>
            <a:chExt cx="560631" cy="511352"/>
          </a:xfrm>
        </p:grpSpPr>
        <p:sp>
          <p:nvSpPr>
            <p:cNvPr id="6424" name="Google Shape;6424;p8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5" name="Google Shape;6425;p82"/>
            <p:cNvGrpSpPr/>
            <p:nvPr/>
          </p:nvGrpSpPr>
          <p:grpSpPr>
            <a:xfrm>
              <a:off x="6669657" y="3716715"/>
              <a:ext cx="466779" cy="464290"/>
              <a:chOff x="6669657" y="3716715"/>
              <a:chExt cx="466779" cy="464290"/>
            </a:xfrm>
          </p:grpSpPr>
          <p:sp>
            <p:nvSpPr>
              <p:cNvPr id="6426" name="Google Shape;6426;p8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39" name="Google Shape;6439;p82"/>
          <p:cNvGrpSpPr/>
          <p:nvPr/>
        </p:nvGrpSpPr>
        <p:grpSpPr>
          <a:xfrm>
            <a:off x="7843959" y="3841134"/>
            <a:ext cx="187557" cy="187557"/>
            <a:chOff x="8565775" y="671075"/>
            <a:chExt cx="441000" cy="441000"/>
          </a:xfrm>
        </p:grpSpPr>
        <p:sp>
          <p:nvSpPr>
            <p:cNvPr id="6440" name="Google Shape;6440;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2" name="Google Shape;6442;p8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4" name="Google Shape;6444;p82"/>
          <p:cNvGrpSpPr/>
          <p:nvPr/>
        </p:nvGrpSpPr>
        <p:grpSpPr>
          <a:xfrm>
            <a:off x="5997814" y="2919352"/>
            <a:ext cx="587871" cy="512373"/>
            <a:chOff x="6000100" y="3076250"/>
            <a:chExt cx="587871" cy="512373"/>
          </a:xfrm>
        </p:grpSpPr>
        <p:sp>
          <p:nvSpPr>
            <p:cNvPr id="6445" name="Google Shape;6445;p8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6" name="Google Shape;6446;p82"/>
            <p:cNvGrpSpPr/>
            <p:nvPr/>
          </p:nvGrpSpPr>
          <p:grpSpPr>
            <a:xfrm>
              <a:off x="6031360" y="3076713"/>
              <a:ext cx="539107" cy="480965"/>
              <a:chOff x="6031360" y="3076713"/>
              <a:chExt cx="539107" cy="480965"/>
            </a:xfrm>
          </p:grpSpPr>
          <p:sp>
            <p:nvSpPr>
              <p:cNvPr id="6447" name="Google Shape;6447;p8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4" name="Google Shape;6454;p82"/>
          <p:cNvGrpSpPr/>
          <p:nvPr/>
        </p:nvGrpSpPr>
        <p:grpSpPr>
          <a:xfrm>
            <a:off x="3369305" y="938716"/>
            <a:ext cx="2310381" cy="1488888"/>
            <a:chOff x="229225" y="549050"/>
            <a:chExt cx="7161750" cy="4615275"/>
          </a:xfrm>
        </p:grpSpPr>
        <p:sp>
          <p:nvSpPr>
            <p:cNvPr id="6455" name="Google Shape;6455;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2"/>
          <p:cNvGrpSpPr/>
          <p:nvPr/>
        </p:nvGrpSpPr>
        <p:grpSpPr>
          <a:xfrm>
            <a:off x="3514723" y="2830563"/>
            <a:ext cx="2310282" cy="1374222"/>
            <a:chOff x="238125" y="732525"/>
            <a:chExt cx="7130500" cy="4241425"/>
          </a:xfrm>
        </p:grpSpPr>
        <p:sp>
          <p:nvSpPr>
            <p:cNvPr id="6573" name="Google Shape;6573;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0" name="Shape 6690"/>
        <p:cNvGrpSpPr/>
        <p:nvPr/>
      </p:nvGrpSpPr>
      <p:grpSpPr>
        <a:xfrm>
          <a:off x="0" y="0"/>
          <a:ext cx="0" cy="0"/>
          <a:chOff x="0" y="0"/>
          <a:chExt cx="0" cy="0"/>
        </a:xfrm>
      </p:grpSpPr>
      <p:grpSp>
        <p:nvGrpSpPr>
          <p:cNvPr id="6691" name="Google Shape;6691;p83"/>
          <p:cNvGrpSpPr/>
          <p:nvPr/>
        </p:nvGrpSpPr>
        <p:grpSpPr>
          <a:xfrm>
            <a:off x="725414" y="969763"/>
            <a:ext cx="2507799" cy="206239"/>
            <a:chOff x="106648" y="895722"/>
            <a:chExt cx="4481413" cy="374300"/>
          </a:xfrm>
        </p:grpSpPr>
        <p:grpSp>
          <p:nvGrpSpPr>
            <p:cNvPr id="6692" name="Google Shape;6692;p83"/>
            <p:cNvGrpSpPr/>
            <p:nvPr/>
          </p:nvGrpSpPr>
          <p:grpSpPr>
            <a:xfrm>
              <a:off x="2233276" y="895722"/>
              <a:ext cx="1082667" cy="223591"/>
              <a:chOff x="4808316" y="2800065"/>
              <a:chExt cx="1999386" cy="412910"/>
            </a:xfrm>
          </p:grpSpPr>
          <p:sp>
            <p:nvSpPr>
              <p:cNvPr id="6693" name="Google Shape;6693;p8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4" name="Google Shape;6694;p83"/>
              <p:cNvGrpSpPr/>
              <p:nvPr/>
            </p:nvGrpSpPr>
            <p:grpSpPr>
              <a:xfrm>
                <a:off x="4808316" y="2800065"/>
                <a:ext cx="92400" cy="411825"/>
                <a:chOff x="845575" y="2563700"/>
                <a:chExt cx="92400" cy="411825"/>
              </a:xfrm>
            </p:grpSpPr>
            <p:cxnSp>
              <p:nvCxnSpPr>
                <p:cNvPr id="6695" name="Google Shape;6695;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96" name="Google Shape;6696;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7" name="Google Shape;6697;p83"/>
            <p:cNvGrpSpPr/>
            <p:nvPr/>
          </p:nvGrpSpPr>
          <p:grpSpPr>
            <a:xfrm>
              <a:off x="106648" y="895722"/>
              <a:ext cx="1088401" cy="223591"/>
              <a:chOff x="881025" y="2800065"/>
              <a:chExt cx="2009975" cy="412910"/>
            </a:xfrm>
          </p:grpSpPr>
          <p:sp>
            <p:nvSpPr>
              <p:cNvPr id="6698" name="Google Shape;6698;p8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9" name="Google Shape;6699;p83"/>
              <p:cNvGrpSpPr/>
              <p:nvPr/>
            </p:nvGrpSpPr>
            <p:grpSpPr>
              <a:xfrm>
                <a:off x="881025" y="2800065"/>
                <a:ext cx="92400" cy="411825"/>
                <a:chOff x="845575" y="2563700"/>
                <a:chExt cx="92400" cy="411825"/>
              </a:xfrm>
            </p:grpSpPr>
            <p:cxnSp>
              <p:nvCxnSpPr>
                <p:cNvPr id="6700" name="Google Shape;6700;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701" name="Google Shape;6701;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2" name="Google Shape;6702;p83"/>
            <p:cNvGrpSpPr/>
            <p:nvPr/>
          </p:nvGrpSpPr>
          <p:grpSpPr>
            <a:xfrm>
              <a:off x="1172346" y="1047018"/>
              <a:ext cx="1083151" cy="223003"/>
              <a:chOff x="2849073" y="3079467"/>
              <a:chExt cx="2000279" cy="411825"/>
            </a:xfrm>
          </p:grpSpPr>
          <p:sp>
            <p:nvSpPr>
              <p:cNvPr id="6703" name="Google Shape;6703;p8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4" name="Google Shape;6704;p83"/>
              <p:cNvGrpSpPr/>
              <p:nvPr/>
            </p:nvGrpSpPr>
            <p:grpSpPr>
              <a:xfrm rot="10800000">
                <a:off x="2849073" y="3079467"/>
                <a:ext cx="92400" cy="411825"/>
                <a:chOff x="2070100" y="2563700"/>
                <a:chExt cx="92400" cy="411825"/>
              </a:xfrm>
            </p:grpSpPr>
            <p:cxnSp>
              <p:nvCxnSpPr>
                <p:cNvPr id="6705" name="Google Shape;6705;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706" name="Google Shape;6706;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7" name="Google Shape;6707;p83"/>
            <p:cNvGrpSpPr/>
            <p:nvPr/>
          </p:nvGrpSpPr>
          <p:grpSpPr>
            <a:xfrm>
              <a:off x="3290132" y="1047018"/>
              <a:ext cx="1297929" cy="223003"/>
              <a:chOff x="6760035" y="3079467"/>
              <a:chExt cx="2396914" cy="411825"/>
            </a:xfrm>
          </p:grpSpPr>
          <p:sp>
            <p:nvSpPr>
              <p:cNvPr id="6708" name="Google Shape;6708;p8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9" name="Google Shape;6709;p83"/>
              <p:cNvGrpSpPr/>
              <p:nvPr/>
            </p:nvGrpSpPr>
            <p:grpSpPr>
              <a:xfrm rot="10800000">
                <a:off x="6760035" y="3079467"/>
                <a:ext cx="92400" cy="411825"/>
                <a:chOff x="2070100" y="2563700"/>
                <a:chExt cx="92400" cy="411825"/>
              </a:xfrm>
            </p:grpSpPr>
            <p:cxnSp>
              <p:nvCxnSpPr>
                <p:cNvPr id="6710" name="Google Shape;6710;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711" name="Google Shape;6711;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12" name="Google Shape;6712;p83"/>
          <p:cNvGrpSpPr/>
          <p:nvPr/>
        </p:nvGrpSpPr>
        <p:grpSpPr>
          <a:xfrm>
            <a:off x="2143176" y="3369134"/>
            <a:ext cx="1086701" cy="799429"/>
            <a:chOff x="2183288" y="3555572"/>
            <a:chExt cx="1136241" cy="835873"/>
          </a:xfrm>
        </p:grpSpPr>
        <p:sp>
          <p:nvSpPr>
            <p:cNvPr id="6713" name="Google Shape;6713;p8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4" name="Google Shape;6714;p83"/>
            <p:cNvGrpSpPr/>
            <p:nvPr/>
          </p:nvGrpSpPr>
          <p:grpSpPr>
            <a:xfrm>
              <a:off x="2205895" y="3637269"/>
              <a:ext cx="1089848" cy="724993"/>
              <a:chOff x="2205895" y="3637269"/>
              <a:chExt cx="1089848" cy="724993"/>
            </a:xfrm>
          </p:grpSpPr>
          <p:sp>
            <p:nvSpPr>
              <p:cNvPr id="6715" name="Google Shape;6715;p8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1" name="Google Shape;6721;p8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2" name="Google Shape;6722;p8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723" name="Google Shape;6723;p83"/>
            <p:cNvGrpSpPr/>
            <p:nvPr/>
          </p:nvGrpSpPr>
          <p:grpSpPr>
            <a:xfrm>
              <a:off x="3173850" y="3779426"/>
              <a:ext cx="145679" cy="70048"/>
              <a:chOff x="3173850" y="3779426"/>
              <a:chExt cx="145679" cy="70048"/>
            </a:xfrm>
          </p:grpSpPr>
          <p:cxnSp>
            <p:nvCxnSpPr>
              <p:cNvPr id="6724" name="Google Shape;6724;p8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725" name="Google Shape;6725;p8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83"/>
            <p:cNvGrpSpPr/>
            <p:nvPr/>
          </p:nvGrpSpPr>
          <p:grpSpPr>
            <a:xfrm>
              <a:off x="2183288" y="4139483"/>
              <a:ext cx="145133" cy="70048"/>
              <a:chOff x="2183288" y="4139483"/>
              <a:chExt cx="145133" cy="70048"/>
            </a:xfrm>
          </p:grpSpPr>
          <p:cxnSp>
            <p:nvCxnSpPr>
              <p:cNvPr id="6727" name="Google Shape;6727;p8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728" name="Google Shape;6728;p8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8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0" name="Google Shape;6730;p8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731" name="Google Shape;6731;p83"/>
            <p:cNvGrpSpPr/>
            <p:nvPr/>
          </p:nvGrpSpPr>
          <p:grpSpPr>
            <a:xfrm>
              <a:off x="2943836" y="4268886"/>
              <a:ext cx="60717" cy="122559"/>
              <a:chOff x="2943836" y="4268886"/>
              <a:chExt cx="60717" cy="122559"/>
            </a:xfrm>
          </p:grpSpPr>
          <p:sp>
            <p:nvSpPr>
              <p:cNvPr id="6732" name="Google Shape;6732;p8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3" name="Google Shape;6733;p8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734" name="Google Shape;6734;p83"/>
          <p:cNvGrpSpPr/>
          <p:nvPr/>
        </p:nvGrpSpPr>
        <p:grpSpPr>
          <a:xfrm>
            <a:off x="3406121" y="1290134"/>
            <a:ext cx="1675870" cy="758251"/>
            <a:chOff x="3530532" y="1496185"/>
            <a:chExt cx="1562000" cy="706730"/>
          </a:xfrm>
        </p:grpSpPr>
        <p:cxnSp>
          <p:nvCxnSpPr>
            <p:cNvPr id="6735" name="Google Shape;6735;p8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736" name="Google Shape;6736;p83"/>
            <p:cNvGrpSpPr/>
            <p:nvPr/>
          </p:nvGrpSpPr>
          <p:grpSpPr>
            <a:xfrm>
              <a:off x="3530532" y="1496185"/>
              <a:ext cx="323430" cy="463587"/>
              <a:chOff x="3530532" y="1496185"/>
              <a:chExt cx="323430" cy="463587"/>
            </a:xfrm>
          </p:grpSpPr>
          <p:grpSp>
            <p:nvGrpSpPr>
              <p:cNvPr id="6737" name="Google Shape;6737;p83"/>
              <p:cNvGrpSpPr/>
              <p:nvPr/>
            </p:nvGrpSpPr>
            <p:grpSpPr>
              <a:xfrm>
                <a:off x="3567462" y="1496185"/>
                <a:ext cx="286500" cy="361376"/>
                <a:chOff x="3567462" y="1496185"/>
                <a:chExt cx="286500" cy="361376"/>
              </a:xfrm>
            </p:grpSpPr>
            <p:cxnSp>
              <p:nvCxnSpPr>
                <p:cNvPr id="6738" name="Google Shape;6738;p8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739" name="Google Shape;6739;p8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0" name="Google Shape;6740;p8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83"/>
            <p:cNvGrpSpPr/>
            <p:nvPr/>
          </p:nvGrpSpPr>
          <p:grpSpPr>
            <a:xfrm>
              <a:off x="3891569" y="1779209"/>
              <a:ext cx="323945" cy="423706"/>
              <a:chOff x="3891569" y="1779209"/>
              <a:chExt cx="323945" cy="423706"/>
            </a:xfrm>
          </p:grpSpPr>
          <p:grpSp>
            <p:nvGrpSpPr>
              <p:cNvPr id="6742" name="Google Shape;6742;p83"/>
              <p:cNvGrpSpPr/>
              <p:nvPr/>
            </p:nvGrpSpPr>
            <p:grpSpPr>
              <a:xfrm>
                <a:off x="3929014" y="1881638"/>
                <a:ext cx="286500" cy="321278"/>
                <a:chOff x="3929014" y="1881638"/>
                <a:chExt cx="286500" cy="321278"/>
              </a:xfrm>
            </p:grpSpPr>
            <p:cxnSp>
              <p:nvCxnSpPr>
                <p:cNvPr id="6743" name="Google Shape;6743;p8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744" name="Google Shape;6744;p8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5" name="Google Shape;6745;p8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83"/>
            <p:cNvGrpSpPr/>
            <p:nvPr/>
          </p:nvGrpSpPr>
          <p:grpSpPr>
            <a:xfrm>
              <a:off x="4252606" y="1496185"/>
              <a:ext cx="324721" cy="463587"/>
              <a:chOff x="4252606" y="1496185"/>
              <a:chExt cx="324721" cy="463587"/>
            </a:xfrm>
          </p:grpSpPr>
          <p:grpSp>
            <p:nvGrpSpPr>
              <p:cNvPr id="6747" name="Google Shape;6747;p83"/>
              <p:cNvGrpSpPr/>
              <p:nvPr/>
            </p:nvGrpSpPr>
            <p:grpSpPr>
              <a:xfrm>
                <a:off x="4290828" y="1496185"/>
                <a:ext cx="286500" cy="361376"/>
                <a:chOff x="4290828" y="1496185"/>
                <a:chExt cx="286500" cy="361376"/>
              </a:xfrm>
            </p:grpSpPr>
            <p:cxnSp>
              <p:nvCxnSpPr>
                <p:cNvPr id="6748" name="Google Shape;6748;p8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749" name="Google Shape;6749;p8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0" name="Google Shape;6750;p8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83"/>
            <p:cNvGrpSpPr/>
            <p:nvPr/>
          </p:nvGrpSpPr>
          <p:grpSpPr>
            <a:xfrm>
              <a:off x="4613643" y="1763716"/>
              <a:ext cx="325308" cy="439200"/>
              <a:chOff x="4613643" y="1763716"/>
              <a:chExt cx="325308" cy="439200"/>
            </a:xfrm>
          </p:grpSpPr>
          <p:grpSp>
            <p:nvGrpSpPr>
              <p:cNvPr id="6752" name="Google Shape;6752;p83"/>
              <p:cNvGrpSpPr/>
              <p:nvPr/>
            </p:nvGrpSpPr>
            <p:grpSpPr>
              <a:xfrm>
                <a:off x="4652451" y="1879538"/>
                <a:ext cx="286500" cy="323378"/>
                <a:chOff x="4652451" y="1879538"/>
                <a:chExt cx="286500" cy="323378"/>
              </a:xfrm>
            </p:grpSpPr>
            <p:cxnSp>
              <p:nvCxnSpPr>
                <p:cNvPr id="6753" name="Google Shape;6753;p8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754" name="Google Shape;6754;p8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5" name="Google Shape;6755;p8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6" name="Google Shape;6756;p83"/>
          <p:cNvGrpSpPr/>
          <p:nvPr/>
        </p:nvGrpSpPr>
        <p:grpSpPr>
          <a:xfrm>
            <a:off x="3417981" y="2143759"/>
            <a:ext cx="1652173" cy="391517"/>
            <a:chOff x="3512551" y="2358270"/>
            <a:chExt cx="1597383" cy="378533"/>
          </a:xfrm>
        </p:grpSpPr>
        <p:cxnSp>
          <p:nvCxnSpPr>
            <p:cNvPr id="6757" name="Google Shape;6757;p83"/>
            <p:cNvCxnSpPr>
              <a:stCxn id="6758" idx="6"/>
              <a:endCxn id="675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60" name="Google Shape;6760;p83"/>
            <p:cNvGrpSpPr/>
            <p:nvPr/>
          </p:nvGrpSpPr>
          <p:grpSpPr>
            <a:xfrm>
              <a:off x="3512551" y="2358270"/>
              <a:ext cx="225647" cy="307714"/>
              <a:chOff x="2182679" y="2004714"/>
              <a:chExt cx="792300" cy="1080458"/>
            </a:xfrm>
          </p:grpSpPr>
          <p:cxnSp>
            <p:nvCxnSpPr>
              <p:cNvPr id="6761" name="Google Shape;6761;p83"/>
              <p:cNvCxnSpPr>
                <a:stCxn id="676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58" name="Google Shape;6758;p8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83"/>
            <p:cNvGrpSpPr/>
            <p:nvPr/>
          </p:nvGrpSpPr>
          <p:grpSpPr>
            <a:xfrm>
              <a:off x="3969644" y="2440153"/>
              <a:ext cx="225853" cy="296651"/>
              <a:chOff x="3775710" y="1729289"/>
              <a:chExt cx="136500" cy="179289"/>
            </a:xfrm>
          </p:grpSpPr>
          <p:cxnSp>
            <p:nvCxnSpPr>
              <p:cNvPr id="6764" name="Google Shape;6764;p8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65" name="Google Shape;6765;p8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83"/>
            <p:cNvGrpSpPr/>
            <p:nvPr/>
          </p:nvGrpSpPr>
          <p:grpSpPr>
            <a:xfrm>
              <a:off x="4427051" y="2358270"/>
              <a:ext cx="225647" cy="307714"/>
              <a:chOff x="5393704" y="2004714"/>
              <a:chExt cx="792300" cy="1080458"/>
            </a:xfrm>
          </p:grpSpPr>
          <p:cxnSp>
            <p:nvCxnSpPr>
              <p:cNvPr id="6768" name="Google Shape;6768;p83"/>
              <p:cNvCxnSpPr>
                <a:stCxn id="676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70" name="Google Shape;6770;p8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83"/>
            <p:cNvGrpSpPr/>
            <p:nvPr/>
          </p:nvGrpSpPr>
          <p:grpSpPr>
            <a:xfrm>
              <a:off x="4884287" y="2440252"/>
              <a:ext cx="225647" cy="296532"/>
              <a:chOff x="6999166" y="2292572"/>
              <a:chExt cx="792300" cy="1041192"/>
            </a:xfrm>
          </p:grpSpPr>
          <p:cxnSp>
            <p:nvCxnSpPr>
              <p:cNvPr id="6772" name="Google Shape;6772;p8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59" name="Google Shape;6759;p8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4" name="Google Shape;6774;p83"/>
          <p:cNvGrpSpPr/>
          <p:nvPr/>
        </p:nvGrpSpPr>
        <p:grpSpPr>
          <a:xfrm>
            <a:off x="6838789" y="979959"/>
            <a:ext cx="1581844" cy="732818"/>
            <a:chOff x="634175" y="2986275"/>
            <a:chExt cx="3147949" cy="1458344"/>
          </a:xfrm>
        </p:grpSpPr>
        <p:cxnSp>
          <p:nvCxnSpPr>
            <p:cNvPr id="6775" name="Google Shape;6775;p83"/>
            <p:cNvCxnSpPr>
              <a:stCxn id="6776" idx="4"/>
              <a:endCxn id="677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78" name="Google Shape;6778;p83"/>
            <p:cNvCxnSpPr>
              <a:stCxn id="6777" idx="0"/>
              <a:endCxn id="677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80" name="Google Shape;6780;p83"/>
            <p:cNvCxnSpPr>
              <a:stCxn id="6779" idx="4"/>
              <a:endCxn id="678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82" name="Google Shape;6782;p83"/>
            <p:cNvCxnSpPr>
              <a:stCxn id="6781" idx="0"/>
              <a:endCxn id="678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83" name="Google Shape;6783;p8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79" name="Google Shape;6779;p8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76" name="Google Shape;6776;p8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1" name="Google Shape;6781;p8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77" name="Google Shape;6777;p8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84" name="Google Shape;6784;p83"/>
          <p:cNvGrpSpPr/>
          <p:nvPr/>
        </p:nvGrpSpPr>
        <p:grpSpPr>
          <a:xfrm>
            <a:off x="3406504" y="2674269"/>
            <a:ext cx="1675128" cy="313674"/>
            <a:chOff x="998425" y="1182125"/>
            <a:chExt cx="1065400" cy="199500"/>
          </a:xfrm>
        </p:grpSpPr>
        <p:sp>
          <p:nvSpPr>
            <p:cNvPr id="6785" name="Google Shape;6785;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3"/>
          <p:cNvGrpSpPr/>
          <p:nvPr/>
        </p:nvGrpSpPr>
        <p:grpSpPr>
          <a:xfrm>
            <a:off x="3406503" y="3630235"/>
            <a:ext cx="1675129" cy="525345"/>
            <a:chOff x="5194708" y="3484366"/>
            <a:chExt cx="3148148" cy="987304"/>
          </a:xfrm>
        </p:grpSpPr>
        <p:grpSp>
          <p:nvGrpSpPr>
            <p:cNvPr id="6791" name="Google Shape;6791;p83"/>
            <p:cNvGrpSpPr/>
            <p:nvPr/>
          </p:nvGrpSpPr>
          <p:grpSpPr>
            <a:xfrm>
              <a:off x="7531521" y="3484366"/>
              <a:ext cx="811335" cy="987304"/>
              <a:chOff x="3379425" y="1617275"/>
              <a:chExt cx="1090650" cy="1327200"/>
            </a:xfrm>
          </p:grpSpPr>
          <p:sp>
            <p:nvSpPr>
              <p:cNvPr id="6792" name="Google Shape;6792;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83"/>
            <p:cNvGrpSpPr/>
            <p:nvPr/>
          </p:nvGrpSpPr>
          <p:grpSpPr>
            <a:xfrm>
              <a:off x="6752546" y="3484366"/>
              <a:ext cx="811428" cy="987304"/>
              <a:chOff x="2332275" y="1617275"/>
              <a:chExt cx="1090775" cy="1327200"/>
            </a:xfrm>
          </p:grpSpPr>
          <p:sp>
            <p:nvSpPr>
              <p:cNvPr id="6796" name="Google Shape;6796;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83"/>
            <p:cNvGrpSpPr/>
            <p:nvPr/>
          </p:nvGrpSpPr>
          <p:grpSpPr>
            <a:xfrm>
              <a:off x="5973664" y="3484366"/>
              <a:ext cx="811335" cy="987304"/>
              <a:chOff x="1285250" y="1617275"/>
              <a:chExt cx="1090650" cy="1327200"/>
            </a:xfrm>
          </p:grpSpPr>
          <p:sp>
            <p:nvSpPr>
              <p:cNvPr id="6800" name="Google Shape;6800;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3"/>
            <p:cNvGrpSpPr/>
            <p:nvPr/>
          </p:nvGrpSpPr>
          <p:grpSpPr>
            <a:xfrm>
              <a:off x="5194708" y="3484366"/>
              <a:ext cx="811409" cy="987304"/>
              <a:chOff x="238125" y="1617275"/>
              <a:chExt cx="1090750" cy="1327200"/>
            </a:xfrm>
          </p:grpSpPr>
          <p:sp>
            <p:nvSpPr>
              <p:cNvPr id="6804" name="Google Shape;6804;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7" name="Google Shape;6807;p83"/>
          <p:cNvGrpSpPr/>
          <p:nvPr/>
        </p:nvGrpSpPr>
        <p:grpSpPr>
          <a:xfrm>
            <a:off x="6840188" y="2276124"/>
            <a:ext cx="1579046" cy="522230"/>
            <a:chOff x="6853641" y="2534077"/>
            <a:chExt cx="1515545" cy="501229"/>
          </a:xfrm>
        </p:grpSpPr>
        <p:grpSp>
          <p:nvGrpSpPr>
            <p:cNvPr id="6808" name="Google Shape;6808;p83"/>
            <p:cNvGrpSpPr/>
            <p:nvPr/>
          </p:nvGrpSpPr>
          <p:grpSpPr>
            <a:xfrm>
              <a:off x="6853641" y="2618923"/>
              <a:ext cx="1515545" cy="324556"/>
              <a:chOff x="6853641" y="2618923"/>
              <a:chExt cx="1515545" cy="324556"/>
            </a:xfrm>
          </p:grpSpPr>
          <p:sp>
            <p:nvSpPr>
              <p:cNvPr id="6809" name="Google Shape;6809;p8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4" name="Google Shape;6814;p8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3"/>
          <p:cNvGrpSpPr/>
          <p:nvPr/>
        </p:nvGrpSpPr>
        <p:grpSpPr>
          <a:xfrm>
            <a:off x="3435080" y="3151165"/>
            <a:ext cx="1617976" cy="346616"/>
            <a:chOff x="1808063" y="4294338"/>
            <a:chExt cx="3370782" cy="721817"/>
          </a:xfrm>
        </p:grpSpPr>
        <p:sp>
          <p:nvSpPr>
            <p:cNvPr id="6820" name="Google Shape;6820;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3"/>
          <p:cNvGrpSpPr/>
          <p:nvPr/>
        </p:nvGrpSpPr>
        <p:grpSpPr>
          <a:xfrm>
            <a:off x="5261076" y="3817915"/>
            <a:ext cx="1417067" cy="350605"/>
            <a:chOff x="4234950" y="2101012"/>
            <a:chExt cx="4219974" cy="1044090"/>
          </a:xfrm>
        </p:grpSpPr>
        <p:sp>
          <p:nvSpPr>
            <p:cNvPr id="6831" name="Google Shape;6831;p8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83"/>
          <p:cNvGrpSpPr/>
          <p:nvPr/>
        </p:nvGrpSpPr>
        <p:grpSpPr>
          <a:xfrm>
            <a:off x="6836548" y="1808672"/>
            <a:ext cx="1586327" cy="371557"/>
            <a:chOff x="1247650" y="2075423"/>
            <a:chExt cx="6648477" cy="1557238"/>
          </a:xfrm>
        </p:grpSpPr>
        <p:sp>
          <p:nvSpPr>
            <p:cNvPr id="6848" name="Google Shape;6848;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83"/>
          <p:cNvGrpSpPr/>
          <p:nvPr/>
        </p:nvGrpSpPr>
        <p:grpSpPr>
          <a:xfrm>
            <a:off x="5267818" y="961862"/>
            <a:ext cx="1415601" cy="1648533"/>
            <a:chOff x="1839112" y="2209163"/>
            <a:chExt cx="1918159" cy="2233784"/>
          </a:xfrm>
        </p:grpSpPr>
        <p:sp>
          <p:nvSpPr>
            <p:cNvPr id="6855" name="Google Shape;6855;p8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8" name="Google Shape;6858;p83"/>
            <p:cNvCxnSpPr>
              <a:stCxn id="6855" idx="6"/>
              <a:endCxn id="685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59" name="Google Shape;6859;p83"/>
            <p:cNvCxnSpPr>
              <a:stCxn id="6856" idx="4"/>
              <a:endCxn id="686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61" name="Google Shape;6861;p83"/>
            <p:cNvCxnSpPr>
              <a:stCxn id="6860" idx="6"/>
              <a:endCxn id="685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62" name="Google Shape;6862;p83"/>
            <p:cNvCxnSpPr>
              <a:stCxn id="6857" idx="4"/>
              <a:endCxn id="686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60" name="Google Shape;6860;p8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65" name="Google Shape;6865;p83"/>
            <p:cNvCxnSpPr>
              <a:endCxn id="686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66" name="Google Shape;6866;p83"/>
          <p:cNvGrpSpPr/>
          <p:nvPr/>
        </p:nvGrpSpPr>
        <p:grpSpPr>
          <a:xfrm>
            <a:off x="3425084" y="979946"/>
            <a:ext cx="1637968" cy="154942"/>
            <a:chOff x="238125" y="2506075"/>
            <a:chExt cx="7115411" cy="673075"/>
          </a:xfrm>
        </p:grpSpPr>
        <p:sp>
          <p:nvSpPr>
            <p:cNvPr id="6867" name="Google Shape;6867;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3"/>
          <p:cNvGrpSpPr/>
          <p:nvPr/>
        </p:nvGrpSpPr>
        <p:grpSpPr>
          <a:xfrm>
            <a:off x="1965820" y="1294664"/>
            <a:ext cx="1262932" cy="785408"/>
            <a:chOff x="548861" y="389676"/>
            <a:chExt cx="3843371" cy="2390163"/>
          </a:xfrm>
        </p:grpSpPr>
        <p:cxnSp>
          <p:nvCxnSpPr>
            <p:cNvPr id="6873" name="Google Shape;6873;p8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74" name="Google Shape;6874;p8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75" name="Google Shape;6875;p8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76" name="Google Shape;6876;p8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77" name="Google Shape;6877;p8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78" name="Google Shape;6878;p8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79" name="Google Shape;6879;p8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80" name="Google Shape;6880;p8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3"/>
          <p:cNvGrpSpPr/>
          <p:nvPr/>
        </p:nvGrpSpPr>
        <p:grpSpPr>
          <a:xfrm>
            <a:off x="753952" y="2401541"/>
            <a:ext cx="1412054" cy="633562"/>
            <a:chOff x="1187400" y="2529299"/>
            <a:chExt cx="6769193" cy="2241903"/>
          </a:xfrm>
        </p:grpSpPr>
        <p:sp>
          <p:nvSpPr>
            <p:cNvPr id="6887" name="Google Shape;6887;p8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88" name="Google Shape;6888;p8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89" name="Google Shape;6889;p8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0" name="Google Shape;6890;p8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1" name="Google Shape;6891;p8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2" name="Google Shape;6892;p8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93" name="Google Shape;6893;p8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94" name="Google Shape;6894;p83"/>
            <p:cNvCxnSpPr>
              <a:stCxn id="6887" idx="2"/>
              <a:endCxn id="688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95" name="Google Shape;6895;p83"/>
            <p:cNvCxnSpPr>
              <a:stCxn id="6889" idx="0"/>
              <a:endCxn id="688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96" name="Google Shape;6896;p83"/>
            <p:cNvCxnSpPr>
              <a:stCxn id="6889" idx="2"/>
              <a:endCxn id="689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97" name="Google Shape;6897;p83"/>
            <p:cNvCxnSpPr>
              <a:stCxn id="6890" idx="0"/>
              <a:endCxn id="688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98" name="Google Shape;6898;p83"/>
            <p:cNvCxnSpPr>
              <a:stCxn id="6888" idx="2"/>
              <a:endCxn id="689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99" name="Google Shape;6899;p83"/>
            <p:cNvCxnSpPr>
              <a:stCxn id="6892" idx="0"/>
              <a:endCxn id="688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900" name="Google Shape;6900;p83"/>
          <p:cNvGrpSpPr/>
          <p:nvPr/>
        </p:nvGrpSpPr>
        <p:grpSpPr>
          <a:xfrm>
            <a:off x="6840198" y="2894250"/>
            <a:ext cx="1579035" cy="540873"/>
            <a:chOff x="6895650" y="3126697"/>
            <a:chExt cx="1436662" cy="492105"/>
          </a:xfrm>
        </p:grpSpPr>
        <p:sp>
          <p:nvSpPr>
            <p:cNvPr id="6901" name="Google Shape;6901;p8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6" name="Google Shape;6906;p83"/>
            <p:cNvGrpSpPr/>
            <p:nvPr/>
          </p:nvGrpSpPr>
          <p:grpSpPr>
            <a:xfrm>
              <a:off x="6995957" y="3335810"/>
              <a:ext cx="1230393" cy="71754"/>
              <a:chOff x="6995957" y="3287964"/>
              <a:chExt cx="1230393" cy="71754"/>
            </a:xfrm>
          </p:grpSpPr>
          <p:sp>
            <p:nvSpPr>
              <p:cNvPr id="6907" name="Google Shape;6907;p8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2" name="Google Shape;6912;p83"/>
          <p:cNvGrpSpPr/>
          <p:nvPr/>
        </p:nvGrpSpPr>
        <p:grpSpPr>
          <a:xfrm>
            <a:off x="6838780" y="3531013"/>
            <a:ext cx="1581862" cy="650625"/>
            <a:chOff x="6777990" y="3710194"/>
            <a:chExt cx="1646915" cy="677382"/>
          </a:xfrm>
        </p:grpSpPr>
        <p:grpSp>
          <p:nvGrpSpPr>
            <p:cNvPr id="6913" name="Google Shape;6913;p83"/>
            <p:cNvGrpSpPr/>
            <p:nvPr/>
          </p:nvGrpSpPr>
          <p:grpSpPr>
            <a:xfrm>
              <a:off x="6777990" y="3874492"/>
              <a:ext cx="411129" cy="513083"/>
              <a:chOff x="6777990" y="3874492"/>
              <a:chExt cx="411129" cy="513083"/>
            </a:xfrm>
          </p:grpSpPr>
          <p:cxnSp>
            <p:nvCxnSpPr>
              <p:cNvPr id="6914" name="Google Shape;6914;p8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915" name="Google Shape;6915;p8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3"/>
            <p:cNvGrpSpPr/>
            <p:nvPr/>
          </p:nvGrpSpPr>
          <p:grpSpPr>
            <a:xfrm>
              <a:off x="7188425" y="3710194"/>
              <a:ext cx="411123" cy="520535"/>
              <a:chOff x="7188425" y="3710194"/>
              <a:chExt cx="411123" cy="520535"/>
            </a:xfrm>
          </p:grpSpPr>
          <p:cxnSp>
            <p:nvCxnSpPr>
              <p:cNvPr id="6917" name="Google Shape;6917;p8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918" name="Google Shape;6918;p8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3"/>
            <p:cNvGrpSpPr/>
            <p:nvPr/>
          </p:nvGrpSpPr>
          <p:grpSpPr>
            <a:xfrm>
              <a:off x="7603341" y="3874492"/>
              <a:ext cx="411474" cy="513083"/>
              <a:chOff x="7603341" y="3874492"/>
              <a:chExt cx="411474" cy="513083"/>
            </a:xfrm>
          </p:grpSpPr>
          <p:cxnSp>
            <p:nvCxnSpPr>
              <p:cNvPr id="6920" name="Google Shape;6920;p8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921" name="Google Shape;6921;p8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83"/>
            <p:cNvGrpSpPr/>
            <p:nvPr/>
          </p:nvGrpSpPr>
          <p:grpSpPr>
            <a:xfrm>
              <a:off x="8013776" y="3722847"/>
              <a:ext cx="411129" cy="507881"/>
              <a:chOff x="8013776" y="3722847"/>
              <a:chExt cx="411129" cy="507881"/>
            </a:xfrm>
          </p:grpSpPr>
          <p:cxnSp>
            <p:nvCxnSpPr>
              <p:cNvPr id="6923" name="Google Shape;6923;p8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924" name="Google Shape;6924;p8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5" name="Google Shape;6925;p83"/>
          <p:cNvGrpSpPr/>
          <p:nvPr/>
        </p:nvGrpSpPr>
        <p:grpSpPr>
          <a:xfrm>
            <a:off x="5258295" y="2703853"/>
            <a:ext cx="1421889" cy="1020603"/>
            <a:chOff x="5190863" y="2824811"/>
            <a:chExt cx="1544860" cy="1108869"/>
          </a:xfrm>
        </p:grpSpPr>
        <p:grpSp>
          <p:nvGrpSpPr>
            <p:cNvPr id="6926" name="Google Shape;6926;p83"/>
            <p:cNvGrpSpPr/>
            <p:nvPr/>
          </p:nvGrpSpPr>
          <p:grpSpPr>
            <a:xfrm>
              <a:off x="5938695" y="3176919"/>
              <a:ext cx="685761" cy="404739"/>
              <a:chOff x="5938695" y="3176919"/>
              <a:chExt cx="685761" cy="404739"/>
            </a:xfrm>
          </p:grpSpPr>
          <p:grpSp>
            <p:nvGrpSpPr>
              <p:cNvPr id="6927" name="Google Shape;6927;p83"/>
              <p:cNvGrpSpPr/>
              <p:nvPr/>
            </p:nvGrpSpPr>
            <p:grpSpPr>
              <a:xfrm>
                <a:off x="5938695" y="3176919"/>
                <a:ext cx="685761" cy="404739"/>
                <a:chOff x="5938695" y="3176919"/>
                <a:chExt cx="685761" cy="404739"/>
              </a:xfrm>
            </p:grpSpPr>
            <p:sp>
              <p:nvSpPr>
                <p:cNvPr id="6928" name="Google Shape;6928;p8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0" name="Google Shape;6930;p8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83"/>
            <p:cNvGrpSpPr/>
            <p:nvPr/>
          </p:nvGrpSpPr>
          <p:grpSpPr>
            <a:xfrm>
              <a:off x="5305233" y="3176835"/>
              <a:ext cx="685971" cy="404655"/>
              <a:chOff x="5305233" y="3176835"/>
              <a:chExt cx="685971" cy="404655"/>
            </a:xfrm>
          </p:grpSpPr>
          <p:grpSp>
            <p:nvGrpSpPr>
              <p:cNvPr id="6932" name="Google Shape;6932;p83"/>
              <p:cNvGrpSpPr/>
              <p:nvPr/>
            </p:nvGrpSpPr>
            <p:grpSpPr>
              <a:xfrm>
                <a:off x="5305233" y="3176835"/>
                <a:ext cx="685971" cy="404655"/>
                <a:chOff x="5305233" y="3176835"/>
                <a:chExt cx="685971" cy="404655"/>
              </a:xfrm>
            </p:grpSpPr>
            <p:sp>
              <p:nvSpPr>
                <p:cNvPr id="6933" name="Google Shape;6933;p8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5" name="Google Shape;6935;p8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6" name="Google Shape;6936;p8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7" name="Google Shape;6937;p83"/>
            <p:cNvGrpSpPr/>
            <p:nvPr/>
          </p:nvGrpSpPr>
          <p:grpSpPr>
            <a:xfrm>
              <a:off x="5657361" y="2824811"/>
              <a:ext cx="1078361" cy="404655"/>
              <a:chOff x="5657361" y="2824811"/>
              <a:chExt cx="1078361" cy="404655"/>
            </a:xfrm>
          </p:grpSpPr>
          <p:grpSp>
            <p:nvGrpSpPr>
              <p:cNvPr id="6938" name="Google Shape;6938;p83"/>
              <p:cNvGrpSpPr/>
              <p:nvPr/>
            </p:nvGrpSpPr>
            <p:grpSpPr>
              <a:xfrm>
                <a:off x="5657361" y="2824811"/>
                <a:ext cx="1078361" cy="404655"/>
                <a:chOff x="5657361" y="2824811"/>
                <a:chExt cx="1078361" cy="404655"/>
              </a:xfrm>
            </p:grpSpPr>
            <p:grpSp>
              <p:nvGrpSpPr>
                <p:cNvPr id="6939" name="Google Shape;6939;p83"/>
                <p:cNvGrpSpPr/>
                <p:nvPr/>
              </p:nvGrpSpPr>
              <p:grpSpPr>
                <a:xfrm>
                  <a:off x="5938485" y="2824811"/>
                  <a:ext cx="797237" cy="404655"/>
                  <a:chOff x="5938485" y="2824811"/>
                  <a:chExt cx="797237" cy="404655"/>
                </a:xfrm>
              </p:grpSpPr>
              <p:sp>
                <p:nvSpPr>
                  <p:cNvPr id="6940" name="Google Shape;6940;p8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2" name="Google Shape;6942;p8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3" name="Google Shape;6943;p8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3"/>
            <p:cNvGrpSpPr/>
            <p:nvPr/>
          </p:nvGrpSpPr>
          <p:grpSpPr>
            <a:xfrm>
              <a:off x="5190863" y="3528942"/>
              <a:ext cx="1078026" cy="404739"/>
              <a:chOff x="5190863" y="3528942"/>
              <a:chExt cx="1078026" cy="404739"/>
            </a:xfrm>
          </p:grpSpPr>
          <p:sp>
            <p:nvSpPr>
              <p:cNvPr id="6945" name="Google Shape;6945;p8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6" name="Google Shape;6946;p83"/>
              <p:cNvGrpSpPr/>
              <p:nvPr/>
            </p:nvGrpSpPr>
            <p:grpSpPr>
              <a:xfrm>
                <a:off x="5190863" y="3528942"/>
                <a:ext cx="1078026" cy="404739"/>
                <a:chOff x="5190863" y="3528942"/>
                <a:chExt cx="1078026" cy="404739"/>
              </a:xfrm>
            </p:grpSpPr>
            <p:sp>
              <p:nvSpPr>
                <p:cNvPr id="6947" name="Google Shape;6947;p8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49" name="Google Shape;6949;p83"/>
          <p:cNvGrpSpPr/>
          <p:nvPr/>
        </p:nvGrpSpPr>
        <p:grpSpPr>
          <a:xfrm>
            <a:off x="724302" y="1268321"/>
            <a:ext cx="1086719" cy="879487"/>
            <a:chOff x="803162" y="1474292"/>
            <a:chExt cx="1086719" cy="879487"/>
          </a:xfrm>
        </p:grpSpPr>
        <p:grpSp>
          <p:nvGrpSpPr>
            <p:cNvPr id="6950" name="Google Shape;6950;p83"/>
            <p:cNvGrpSpPr/>
            <p:nvPr/>
          </p:nvGrpSpPr>
          <p:grpSpPr>
            <a:xfrm>
              <a:off x="803162" y="1625948"/>
              <a:ext cx="445856" cy="576579"/>
              <a:chOff x="803162" y="1625948"/>
              <a:chExt cx="445856" cy="576579"/>
            </a:xfrm>
          </p:grpSpPr>
          <p:sp>
            <p:nvSpPr>
              <p:cNvPr id="6951" name="Google Shape;6951;p8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2" name="Google Shape;6952;p83"/>
              <p:cNvGrpSpPr/>
              <p:nvPr/>
            </p:nvGrpSpPr>
            <p:grpSpPr>
              <a:xfrm>
                <a:off x="1056023" y="1625948"/>
                <a:ext cx="192995" cy="576579"/>
                <a:chOff x="1056023" y="1625948"/>
                <a:chExt cx="192995" cy="576579"/>
              </a:xfrm>
            </p:grpSpPr>
            <p:sp>
              <p:nvSpPr>
                <p:cNvPr id="6953" name="Google Shape;6953;p8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8" name="Google Shape;6958;p83"/>
            <p:cNvGrpSpPr/>
            <p:nvPr/>
          </p:nvGrpSpPr>
          <p:grpSpPr>
            <a:xfrm>
              <a:off x="1371406" y="1474292"/>
              <a:ext cx="518475" cy="879487"/>
              <a:chOff x="1398231" y="1474292"/>
              <a:chExt cx="518475" cy="879487"/>
            </a:xfrm>
          </p:grpSpPr>
          <p:grpSp>
            <p:nvGrpSpPr>
              <p:cNvPr id="6959" name="Google Shape;6959;p83"/>
              <p:cNvGrpSpPr/>
              <p:nvPr/>
            </p:nvGrpSpPr>
            <p:grpSpPr>
              <a:xfrm>
                <a:off x="1398231" y="1474292"/>
                <a:ext cx="518475" cy="341643"/>
                <a:chOff x="1398231" y="1474292"/>
                <a:chExt cx="518475" cy="341643"/>
              </a:xfrm>
            </p:grpSpPr>
            <p:sp>
              <p:nvSpPr>
                <p:cNvPr id="6960" name="Google Shape;6960;p8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1" name="Google Shape;6961;p83"/>
                <p:cNvGrpSpPr/>
                <p:nvPr/>
              </p:nvGrpSpPr>
              <p:grpSpPr>
                <a:xfrm>
                  <a:off x="1616453" y="1474292"/>
                  <a:ext cx="300253" cy="341643"/>
                  <a:chOff x="1616453" y="1475379"/>
                  <a:chExt cx="300253" cy="341643"/>
                </a:xfrm>
              </p:grpSpPr>
              <p:sp>
                <p:nvSpPr>
                  <p:cNvPr id="6962" name="Google Shape;6962;p8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9" name="Google Shape;6969;p83"/>
                  <p:cNvGrpSpPr/>
                  <p:nvPr/>
                </p:nvGrpSpPr>
                <p:grpSpPr>
                  <a:xfrm>
                    <a:off x="1839639" y="1475379"/>
                    <a:ext cx="77067" cy="341643"/>
                    <a:chOff x="1839639" y="1475379"/>
                    <a:chExt cx="77067" cy="341643"/>
                  </a:xfrm>
                </p:grpSpPr>
                <p:sp>
                  <p:nvSpPr>
                    <p:cNvPr id="6970" name="Google Shape;6970;p8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72" name="Google Shape;6972;p83"/>
              <p:cNvGrpSpPr/>
              <p:nvPr/>
            </p:nvGrpSpPr>
            <p:grpSpPr>
              <a:xfrm>
                <a:off x="1398451" y="2012951"/>
                <a:ext cx="518255" cy="340828"/>
                <a:chOff x="1398451" y="2012951"/>
                <a:chExt cx="518255" cy="340828"/>
              </a:xfrm>
            </p:grpSpPr>
            <p:sp>
              <p:nvSpPr>
                <p:cNvPr id="6973" name="Google Shape;6973;p8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83"/>
                <p:cNvGrpSpPr/>
                <p:nvPr/>
              </p:nvGrpSpPr>
              <p:grpSpPr>
                <a:xfrm>
                  <a:off x="1616453" y="2012951"/>
                  <a:ext cx="300253" cy="340828"/>
                  <a:chOff x="1616453" y="2013538"/>
                  <a:chExt cx="300253" cy="340828"/>
                </a:xfrm>
              </p:grpSpPr>
              <p:sp>
                <p:nvSpPr>
                  <p:cNvPr id="6975" name="Google Shape;6975;p8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2" name="Google Shape;6982;p83"/>
                  <p:cNvGrpSpPr/>
                  <p:nvPr/>
                </p:nvGrpSpPr>
                <p:grpSpPr>
                  <a:xfrm>
                    <a:off x="1839639" y="2013538"/>
                    <a:ext cx="77067" cy="340828"/>
                    <a:chOff x="1839639" y="2013538"/>
                    <a:chExt cx="77067" cy="340828"/>
                  </a:xfrm>
                </p:grpSpPr>
                <p:sp>
                  <p:nvSpPr>
                    <p:cNvPr id="6983" name="Google Shape;6983;p8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85" name="Google Shape;6985;p83"/>
          <p:cNvGrpSpPr/>
          <p:nvPr/>
        </p:nvGrpSpPr>
        <p:grpSpPr>
          <a:xfrm>
            <a:off x="721126" y="3399508"/>
            <a:ext cx="1368681" cy="682918"/>
            <a:chOff x="724986" y="3605478"/>
            <a:chExt cx="1368681" cy="682918"/>
          </a:xfrm>
        </p:grpSpPr>
        <p:grpSp>
          <p:nvGrpSpPr>
            <p:cNvPr id="6986" name="Google Shape;6986;p83"/>
            <p:cNvGrpSpPr/>
            <p:nvPr/>
          </p:nvGrpSpPr>
          <p:grpSpPr>
            <a:xfrm>
              <a:off x="1289102" y="3823629"/>
              <a:ext cx="240442" cy="250435"/>
              <a:chOff x="-165066" y="3843615"/>
              <a:chExt cx="221259" cy="230455"/>
            </a:xfrm>
          </p:grpSpPr>
          <p:sp>
            <p:nvSpPr>
              <p:cNvPr id="6987" name="Google Shape;6987;p8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83"/>
            <p:cNvGrpSpPr/>
            <p:nvPr/>
          </p:nvGrpSpPr>
          <p:grpSpPr>
            <a:xfrm>
              <a:off x="724986" y="3605478"/>
              <a:ext cx="1368681" cy="682918"/>
              <a:chOff x="724986" y="3605478"/>
              <a:chExt cx="1368681" cy="682918"/>
            </a:xfrm>
          </p:grpSpPr>
          <p:grpSp>
            <p:nvGrpSpPr>
              <p:cNvPr id="7008" name="Google Shape;7008;p83"/>
              <p:cNvGrpSpPr/>
              <p:nvPr/>
            </p:nvGrpSpPr>
            <p:grpSpPr>
              <a:xfrm>
                <a:off x="1498221" y="4047614"/>
                <a:ext cx="529172" cy="240783"/>
                <a:chOff x="1498221" y="4047614"/>
                <a:chExt cx="529172" cy="240783"/>
              </a:xfrm>
            </p:grpSpPr>
            <p:grpSp>
              <p:nvGrpSpPr>
                <p:cNvPr id="7009" name="Google Shape;7009;p83"/>
                <p:cNvGrpSpPr/>
                <p:nvPr/>
              </p:nvGrpSpPr>
              <p:grpSpPr>
                <a:xfrm>
                  <a:off x="1826655" y="4224370"/>
                  <a:ext cx="200738" cy="25631"/>
                  <a:chOff x="1826655" y="4224370"/>
                  <a:chExt cx="200738" cy="25631"/>
                </a:xfrm>
              </p:grpSpPr>
              <p:sp>
                <p:nvSpPr>
                  <p:cNvPr id="7010" name="Google Shape;7010;p8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83"/>
                <p:cNvGrpSpPr/>
                <p:nvPr/>
              </p:nvGrpSpPr>
              <p:grpSpPr>
                <a:xfrm>
                  <a:off x="1498221" y="4047614"/>
                  <a:ext cx="328444" cy="240783"/>
                  <a:chOff x="1498221" y="4047614"/>
                  <a:chExt cx="328444" cy="240783"/>
                </a:xfrm>
              </p:grpSpPr>
              <p:sp>
                <p:nvSpPr>
                  <p:cNvPr id="7013" name="Google Shape;7013;p8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4" name="Google Shape;7014;p83"/>
                  <p:cNvGrpSpPr/>
                  <p:nvPr/>
                </p:nvGrpSpPr>
                <p:grpSpPr>
                  <a:xfrm>
                    <a:off x="1498221" y="4047614"/>
                    <a:ext cx="150566" cy="190416"/>
                    <a:chOff x="1498221" y="4047614"/>
                    <a:chExt cx="150566" cy="190416"/>
                  </a:xfrm>
                </p:grpSpPr>
                <p:sp>
                  <p:nvSpPr>
                    <p:cNvPr id="7015" name="Google Shape;7015;p8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7" name="Google Shape;7017;p83"/>
              <p:cNvGrpSpPr/>
              <p:nvPr/>
            </p:nvGrpSpPr>
            <p:grpSpPr>
              <a:xfrm>
                <a:off x="1560718" y="3800594"/>
                <a:ext cx="532948" cy="302090"/>
                <a:chOff x="1560718" y="3800594"/>
                <a:chExt cx="532948" cy="302090"/>
              </a:xfrm>
            </p:grpSpPr>
            <p:grpSp>
              <p:nvGrpSpPr>
                <p:cNvPr id="7018" name="Google Shape;7018;p83"/>
                <p:cNvGrpSpPr/>
                <p:nvPr/>
              </p:nvGrpSpPr>
              <p:grpSpPr>
                <a:xfrm>
                  <a:off x="1912179" y="3827344"/>
                  <a:ext cx="181487" cy="25631"/>
                  <a:chOff x="1912179" y="3827344"/>
                  <a:chExt cx="181487" cy="25631"/>
                </a:xfrm>
              </p:grpSpPr>
              <p:sp>
                <p:nvSpPr>
                  <p:cNvPr id="7019" name="Google Shape;7019;p8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83"/>
                <p:cNvGrpSpPr/>
                <p:nvPr/>
              </p:nvGrpSpPr>
              <p:grpSpPr>
                <a:xfrm>
                  <a:off x="1912179" y="4044505"/>
                  <a:ext cx="181487" cy="25622"/>
                  <a:chOff x="1912179" y="4044506"/>
                  <a:chExt cx="181487" cy="25622"/>
                </a:xfrm>
              </p:grpSpPr>
              <p:sp>
                <p:nvSpPr>
                  <p:cNvPr id="7022" name="Google Shape;7022;p8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83"/>
                <p:cNvGrpSpPr/>
                <p:nvPr/>
              </p:nvGrpSpPr>
              <p:grpSpPr>
                <a:xfrm>
                  <a:off x="1560718" y="3800594"/>
                  <a:ext cx="351472" cy="302090"/>
                  <a:chOff x="1560718" y="3800594"/>
                  <a:chExt cx="351472" cy="302090"/>
                </a:xfrm>
              </p:grpSpPr>
              <p:grpSp>
                <p:nvGrpSpPr>
                  <p:cNvPr id="7025" name="Google Shape;7025;p83"/>
                  <p:cNvGrpSpPr/>
                  <p:nvPr/>
                </p:nvGrpSpPr>
                <p:grpSpPr>
                  <a:xfrm>
                    <a:off x="1560718" y="3842857"/>
                    <a:ext cx="173586" cy="217131"/>
                    <a:chOff x="1560718" y="3842857"/>
                    <a:chExt cx="173586" cy="217131"/>
                  </a:xfrm>
                </p:grpSpPr>
                <p:sp>
                  <p:nvSpPr>
                    <p:cNvPr id="7026" name="Google Shape;7026;p8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9" name="Google Shape;7029;p8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31" name="Google Shape;7031;p8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2" name="Google Shape;7032;p83"/>
              <p:cNvGrpSpPr/>
              <p:nvPr/>
            </p:nvGrpSpPr>
            <p:grpSpPr>
              <a:xfrm>
                <a:off x="785350" y="3605478"/>
                <a:ext cx="535311" cy="249245"/>
                <a:chOff x="785350" y="3605478"/>
                <a:chExt cx="535311" cy="249245"/>
              </a:xfrm>
            </p:grpSpPr>
            <p:grpSp>
              <p:nvGrpSpPr>
                <p:cNvPr id="7033" name="Google Shape;7033;p83"/>
                <p:cNvGrpSpPr/>
                <p:nvPr/>
              </p:nvGrpSpPr>
              <p:grpSpPr>
                <a:xfrm>
                  <a:off x="785350" y="3605478"/>
                  <a:ext cx="376191" cy="102736"/>
                  <a:chOff x="785350" y="3605478"/>
                  <a:chExt cx="376191" cy="102736"/>
                </a:xfrm>
              </p:grpSpPr>
              <p:sp>
                <p:nvSpPr>
                  <p:cNvPr id="7034" name="Google Shape;7034;p8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83"/>
                <p:cNvGrpSpPr/>
                <p:nvPr/>
              </p:nvGrpSpPr>
              <p:grpSpPr>
                <a:xfrm>
                  <a:off x="1161530" y="3655851"/>
                  <a:ext cx="159131" cy="198872"/>
                  <a:chOff x="1161530" y="3655851"/>
                  <a:chExt cx="159131" cy="198872"/>
                </a:xfrm>
              </p:grpSpPr>
              <p:sp>
                <p:nvSpPr>
                  <p:cNvPr id="7038" name="Google Shape;7038;p8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0" name="Google Shape;7040;p83"/>
              <p:cNvGrpSpPr/>
              <p:nvPr/>
            </p:nvGrpSpPr>
            <p:grpSpPr>
              <a:xfrm>
                <a:off x="785350" y="4047614"/>
                <a:ext cx="535311" cy="240783"/>
                <a:chOff x="785350" y="4047614"/>
                <a:chExt cx="535311" cy="240783"/>
              </a:xfrm>
            </p:grpSpPr>
            <p:grpSp>
              <p:nvGrpSpPr>
                <p:cNvPr id="7041" name="Google Shape;7041;p83"/>
                <p:cNvGrpSpPr/>
                <p:nvPr/>
              </p:nvGrpSpPr>
              <p:grpSpPr>
                <a:xfrm>
                  <a:off x="1161636" y="4047614"/>
                  <a:ext cx="159025" cy="190415"/>
                  <a:chOff x="1161636" y="4047614"/>
                  <a:chExt cx="159025" cy="190415"/>
                </a:xfrm>
              </p:grpSpPr>
              <p:sp>
                <p:nvSpPr>
                  <p:cNvPr id="7042" name="Google Shape;7042;p8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83"/>
                <p:cNvGrpSpPr/>
                <p:nvPr/>
              </p:nvGrpSpPr>
              <p:grpSpPr>
                <a:xfrm>
                  <a:off x="785350" y="4185661"/>
                  <a:ext cx="376191" cy="102736"/>
                  <a:chOff x="785350" y="4185661"/>
                  <a:chExt cx="376191" cy="102736"/>
                </a:xfrm>
              </p:grpSpPr>
              <p:sp>
                <p:nvSpPr>
                  <p:cNvPr id="7045" name="Google Shape;7045;p8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8" name="Google Shape;7048;p83"/>
              <p:cNvGrpSpPr/>
              <p:nvPr/>
            </p:nvGrpSpPr>
            <p:grpSpPr>
              <a:xfrm>
                <a:off x="1501054" y="3605478"/>
                <a:ext cx="526340" cy="249240"/>
                <a:chOff x="1501054" y="3605478"/>
                <a:chExt cx="526340" cy="249240"/>
              </a:xfrm>
            </p:grpSpPr>
            <p:grpSp>
              <p:nvGrpSpPr>
                <p:cNvPr id="7049" name="Google Shape;7049;p83"/>
                <p:cNvGrpSpPr/>
                <p:nvPr/>
              </p:nvGrpSpPr>
              <p:grpSpPr>
                <a:xfrm>
                  <a:off x="1834208" y="3643867"/>
                  <a:ext cx="193185" cy="25622"/>
                  <a:chOff x="1834208" y="3643867"/>
                  <a:chExt cx="193185" cy="25622"/>
                </a:xfrm>
              </p:grpSpPr>
              <p:sp>
                <p:nvSpPr>
                  <p:cNvPr id="7050" name="Google Shape;7050;p8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83"/>
                <p:cNvGrpSpPr/>
                <p:nvPr/>
              </p:nvGrpSpPr>
              <p:grpSpPr>
                <a:xfrm>
                  <a:off x="1501054" y="3605478"/>
                  <a:ext cx="333165" cy="249240"/>
                  <a:chOff x="1501054" y="3605478"/>
                  <a:chExt cx="333165" cy="249240"/>
                </a:xfrm>
              </p:grpSpPr>
              <p:sp>
                <p:nvSpPr>
                  <p:cNvPr id="7053" name="Google Shape;7053;p8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4" name="Google Shape;7054;p83"/>
                  <p:cNvGrpSpPr/>
                  <p:nvPr/>
                </p:nvGrpSpPr>
                <p:grpSpPr>
                  <a:xfrm>
                    <a:off x="1501054" y="3655851"/>
                    <a:ext cx="155286" cy="198867"/>
                    <a:chOff x="1501054" y="3655851"/>
                    <a:chExt cx="155286" cy="198867"/>
                  </a:xfrm>
                </p:grpSpPr>
                <p:sp>
                  <p:nvSpPr>
                    <p:cNvPr id="7055" name="Google Shape;7055;p8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57" name="Google Shape;7057;p83"/>
              <p:cNvGrpSpPr/>
              <p:nvPr/>
            </p:nvGrpSpPr>
            <p:grpSpPr>
              <a:xfrm>
                <a:off x="724986" y="3800594"/>
                <a:ext cx="532950" cy="302090"/>
                <a:chOff x="724986" y="3800594"/>
                <a:chExt cx="532950" cy="302090"/>
              </a:xfrm>
            </p:grpSpPr>
            <p:grpSp>
              <p:nvGrpSpPr>
                <p:cNvPr id="7058" name="Google Shape;7058;p83"/>
                <p:cNvGrpSpPr/>
                <p:nvPr/>
              </p:nvGrpSpPr>
              <p:grpSpPr>
                <a:xfrm>
                  <a:off x="724986" y="4044367"/>
                  <a:ext cx="181314" cy="25626"/>
                  <a:chOff x="724986" y="4044367"/>
                  <a:chExt cx="181314" cy="25626"/>
                </a:xfrm>
              </p:grpSpPr>
              <p:sp>
                <p:nvSpPr>
                  <p:cNvPr id="7059" name="Google Shape;7059;p8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83"/>
                <p:cNvGrpSpPr/>
                <p:nvPr/>
              </p:nvGrpSpPr>
              <p:grpSpPr>
                <a:xfrm>
                  <a:off x="906290" y="3800594"/>
                  <a:ext cx="351646" cy="302090"/>
                  <a:chOff x="906290" y="3800594"/>
                  <a:chExt cx="351646" cy="302090"/>
                </a:xfrm>
              </p:grpSpPr>
              <p:grpSp>
                <p:nvGrpSpPr>
                  <p:cNvPr id="7062" name="Google Shape;7062;p83"/>
                  <p:cNvGrpSpPr/>
                  <p:nvPr/>
                </p:nvGrpSpPr>
                <p:grpSpPr>
                  <a:xfrm>
                    <a:off x="1084172" y="3842857"/>
                    <a:ext cx="173764" cy="217131"/>
                    <a:chOff x="1084172" y="3842857"/>
                    <a:chExt cx="173764" cy="217131"/>
                  </a:xfrm>
                </p:grpSpPr>
                <p:grpSp>
                  <p:nvGrpSpPr>
                    <p:cNvPr id="7063" name="Google Shape;7063;p83"/>
                    <p:cNvGrpSpPr/>
                    <p:nvPr/>
                  </p:nvGrpSpPr>
                  <p:grpSpPr>
                    <a:xfrm>
                      <a:off x="1156862" y="3936509"/>
                      <a:ext cx="101073" cy="25622"/>
                      <a:chOff x="1156862" y="3936509"/>
                      <a:chExt cx="101073" cy="25622"/>
                    </a:xfrm>
                  </p:grpSpPr>
                  <p:sp>
                    <p:nvSpPr>
                      <p:cNvPr id="7064" name="Google Shape;7064;p8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6" name="Google Shape;7066;p8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7" name="Google Shape;7067;p8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83"/>
                <p:cNvGrpSpPr/>
                <p:nvPr/>
              </p:nvGrpSpPr>
              <p:grpSpPr>
                <a:xfrm>
                  <a:off x="724986" y="3830189"/>
                  <a:ext cx="189533" cy="25626"/>
                  <a:chOff x="724986" y="3830189"/>
                  <a:chExt cx="189533" cy="25626"/>
                </a:xfrm>
              </p:grpSpPr>
              <p:sp>
                <p:nvSpPr>
                  <p:cNvPr id="7070" name="Google Shape;7070;p8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72" name="Google Shape;7072;p83"/>
          <p:cNvGrpSpPr/>
          <p:nvPr/>
        </p:nvGrpSpPr>
        <p:grpSpPr>
          <a:xfrm>
            <a:off x="2249438" y="2249669"/>
            <a:ext cx="948701" cy="935378"/>
            <a:chOff x="2253298" y="2428317"/>
            <a:chExt cx="948701" cy="935378"/>
          </a:xfrm>
        </p:grpSpPr>
        <p:sp>
          <p:nvSpPr>
            <p:cNvPr id="7073" name="Google Shape;7073;p8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9" name="Shape 7109"/>
        <p:cNvGrpSpPr/>
        <p:nvPr/>
      </p:nvGrpSpPr>
      <p:grpSpPr>
        <a:xfrm>
          <a:off x="0" y="0"/>
          <a:ext cx="0" cy="0"/>
          <a:chOff x="0" y="0"/>
          <a:chExt cx="0" cy="0"/>
        </a:xfrm>
      </p:grpSpPr>
      <p:grpSp>
        <p:nvGrpSpPr>
          <p:cNvPr id="7110" name="Google Shape;7110;p84"/>
          <p:cNvGrpSpPr/>
          <p:nvPr/>
        </p:nvGrpSpPr>
        <p:grpSpPr>
          <a:xfrm>
            <a:off x="3339745" y="952988"/>
            <a:ext cx="2363393" cy="1017867"/>
            <a:chOff x="3292400" y="1219146"/>
            <a:chExt cx="2615240" cy="1110239"/>
          </a:xfrm>
        </p:grpSpPr>
        <p:sp>
          <p:nvSpPr>
            <p:cNvPr id="7111" name="Google Shape;7111;p8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112" name="Google Shape;7112;p8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13" name="Google Shape;7113;p8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114" name="Google Shape;7114;p8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115" name="Google Shape;7115;p8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116" name="Google Shape;7116;p8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117" name="Google Shape;7117;p8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118" name="Google Shape;7118;p8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119" name="Google Shape;7119;p8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120" name="Google Shape;7120;p8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121" name="Google Shape;7121;p8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122" name="Google Shape;7122;p8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123" name="Google Shape;7123;p8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124" name="Google Shape;7124;p8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125" name="Google Shape;7125;p84"/>
            <p:cNvGrpSpPr/>
            <p:nvPr/>
          </p:nvGrpSpPr>
          <p:grpSpPr>
            <a:xfrm>
              <a:off x="3748438" y="1378608"/>
              <a:ext cx="2159202" cy="903971"/>
              <a:chOff x="1683525" y="2179850"/>
              <a:chExt cx="4519050" cy="2134525"/>
            </a:xfrm>
          </p:grpSpPr>
          <p:sp>
            <p:nvSpPr>
              <p:cNvPr id="7126" name="Google Shape;7126;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27" name="Google Shape;7127;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28" name="Google Shape;7128;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29" name="Google Shape;7129;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0" name="Google Shape;7130;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1" name="Google Shape;7131;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2" name="Google Shape;7132;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3" name="Google Shape;7133;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4" name="Google Shape;7134;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5" name="Google Shape;7135;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6" name="Google Shape;7136;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137" name="Google Shape;7137;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138" name="Google Shape;7138;p84"/>
          <p:cNvGraphicFramePr/>
          <p:nvPr/>
        </p:nvGraphicFramePr>
        <p:xfrm>
          <a:off x="5935838" y="2130461"/>
          <a:ext cx="3000000" cy="3000000"/>
        </p:xfrm>
        <a:graphic>
          <a:graphicData uri="http://schemas.openxmlformats.org/drawingml/2006/table">
            <a:tbl>
              <a:tblPr>
                <a:noFill/>
                <a:tableStyleId>{8071E7D0-356B-4E9A-BAB9-325FC8E960CB}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139" name="Google Shape;7139;p84"/>
          <p:cNvGrpSpPr/>
          <p:nvPr/>
        </p:nvGrpSpPr>
        <p:grpSpPr>
          <a:xfrm>
            <a:off x="5935948" y="3189058"/>
            <a:ext cx="2496964" cy="1001454"/>
            <a:chOff x="1919611" y="789980"/>
            <a:chExt cx="1474179" cy="606868"/>
          </a:xfrm>
        </p:grpSpPr>
        <p:cxnSp>
          <p:nvCxnSpPr>
            <p:cNvPr id="7140" name="Google Shape;7140;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141" name="Google Shape;7141;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142" name="Google Shape;7142;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143" name="Google Shape;7143;p8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144" name="Google Shape;7144;p8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145" name="Google Shape;7145;p8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146" name="Google Shape;7146;p8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147" name="Google Shape;7147;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154" name="Google Shape;7154;p8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155" name="Google Shape;7155;p8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156" name="Google Shape;7156;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84"/>
          <p:cNvGrpSpPr/>
          <p:nvPr/>
        </p:nvGrpSpPr>
        <p:grpSpPr>
          <a:xfrm>
            <a:off x="712562" y="998017"/>
            <a:ext cx="2394370" cy="976502"/>
            <a:chOff x="749309" y="1112739"/>
            <a:chExt cx="2371603" cy="976502"/>
          </a:xfrm>
        </p:grpSpPr>
        <p:sp>
          <p:nvSpPr>
            <p:cNvPr id="7158" name="Google Shape;7158;p8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90" name="Google Shape;7190;p84"/>
          <p:cNvGraphicFramePr/>
          <p:nvPr/>
        </p:nvGraphicFramePr>
        <p:xfrm>
          <a:off x="5935863" y="996311"/>
          <a:ext cx="3000000" cy="3000000"/>
        </p:xfrm>
        <a:graphic>
          <a:graphicData uri="http://schemas.openxmlformats.org/drawingml/2006/table">
            <a:tbl>
              <a:tblPr>
                <a:noFill/>
                <a:tableStyleId>{8071E7D0-356B-4E9A-BAB9-325FC8E960CB}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191" name="Google Shape;7191;p84"/>
          <p:cNvGraphicFramePr/>
          <p:nvPr/>
        </p:nvGraphicFramePr>
        <p:xfrm>
          <a:off x="3342575" y="2130461"/>
          <a:ext cx="3000000" cy="3000000"/>
        </p:xfrm>
        <a:graphic>
          <a:graphicData uri="http://schemas.openxmlformats.org/drawingml/2006/table">
            <a:tbl>
              <a:tblPr>
                <a:noFill/>
                <a:tableStyleId>{8071E7D0-356B-4E9A-BAB9-325FC8E960CB}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92" name="Google Shape;7192;p84"/>
          <p:cNvGrpSpPr/>
          <p:nvPr/>
        </p:nvGrpSpPr>
        <p:grpSpPr>
          <a:xfrm>
            <a:off x="4086505" y="2517104"/>
            <a:ext cx="1517436" cy="74460"/>
            <a:chOff x="3980086" y="2804397"/>
            <a:chExt cx="1227600" cy="66900"/>
          </a:xfrm>
        </p:grpSpPr>
        <p:sp>
          <p:nvSpPr>
            <p:cNvPr id="7193" name="Google Shape;7193;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84"/>
          <p:cNvGrpSpPr/>
          <p:nvPr/>
        </p:nvGrpSpPr>
        <p:grpSpPr>
          <a:xfrm>
            <a:off x="4711569" y="2809692"/>
            <a:ext cx="892956" cy="74460"/>
            <a:chOff x="3980086" y="2804397"/>
            <a:chExt cx="1227600" cy="66900"/>
          </a:xfrm>
        </p:grpSpPr>
        <p:sp>
          <p:nvSpPr>
            <p:cNvPr id="7196" name="Google Shape;7196;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84"/>
          <p:cNvGrpSpPr/>
          <p:nvPr/>
        </p:nvGrpSpPr>
        <p:grpSpPr>
          <a:xfrm>
            <a:off x="3344661" y="3168575"/>
            <a:ext cx="2363244" cy="1005943"/>
            <a:chOff x="3358415" y="3361302"/>
            <a:chExt cx="2363244" cy="1024695"/>
          </a:xfrm>
        </p:grpSpPr>
        <p:grpSp>
          <p:nvGrpSpPr>
            <p:cNvPr id="7199" name="Google Shape;7199;p84"/>
            <p:cNvGrpSpPr/>
            <p:nvPr/>
          </p:nvGrpSpPr>
          <p:grpSpPr>
            <a:xfrm>
              <a:off x="3358415" y="3361302"/>
              <a:ext cx="441300" cy="1024695"/>
              <a:chOff x="3358415" y="3361302"/>
              <a:chExt cx="441300" cy="1024695"/>
            </a:xfrm>
          </p:grpSpPr>
          <p:sp>
            <p:nvSpPr>
              <p:cNvPr id="7200" name="Google Shape;7200;p8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84"/>
            <p:cNvGrpSpPr/>
            <p:nvPr/>
          </p:nvGrpSpPr>
          <p:grpSpPr>
            <a:xfrm>
              <a:off x="3838901" y="3361302"/>
              <a:ext cx="441300" cy="1024695"/>
              <a:chOff x="3838901" y="3361302"/>
              <a:chExt cx="441300" cy="1024695"/>
            </a:xfrm>
          </p:grpSpPr>
          <p:sp>
            <p:nvSpPr>
              <p:cNvPr id="7207" name="Google Shape;7207;p8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84"/>
            <p:cNvGrpSpPr/>
            <p:nvPr/>
          </p:nvGrpSpPr>
          <p:grpSpPr>
            <a:xfrm>
              <a:off x="4319387" y="3361302"/>
              <a:ext cx="441300" cy="1024695"/>
              <a:chOff x="4319387" y="3361302"/>
              <a:chExt cx="441300" cy="1024695"/>
            </a:xfrm>
          </p:grpSpPr>
          <p:sp>
            <p:nvSpPr>
              <p:cNvPr id="7214" name="Google Shape;7214;p8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84"/>
            <p:cNvGrpSpPr/>
            <p:nvPr/>
          </p:nvGrpSpPr>
          <p:grpSpPr>
            <a:xfrm>
              <a:off x="4799873" y="3361302"/>
              <a:ext cx="441300" cy="1024695"/>
              <a:chOff x="4799873" y="3361302"/>
              <a:chExt cx="441300" cy="1024695"/>
            </a:xfrm>
          </p:grpSpPr>
          <p:sp>
            <p:nvSpPr>
              <p:cNvPr id="7221" name="Google Shape;7221;p8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84"/>
            <p:cNvGrpSpPr/>
            <p:nvPr/>
          </p:nvGrpSpPr>
          <p:grpSpPr>
            <a:xfrm>
              <a:off x="5280360" y="3361302"/>
              <a:ext cx="441300" cy="1024695"/>
              <a:chOff x="5280360" y="3361302"/>
              <a:chExt cx="441300" cy="1024695"/>
            </a:xfrm>
          </p:grpSpPr>
          <p:sp>
            <p:nvSpPr>
              <p:cNvPr id="7228" name="Google Shape;7228;p8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34" name="Google Shape;7234;p84"/>
          <p:cNvGraphicFramePr/>
          <p:nvPr/>
        </p:nvGraphicFramePr>
        <p:xfrm>
          <a:off x="711088" y="2130461"/>
          <a:ext cx="3000000" cy="3000000"/>
        </p:xfrm>
        <a:graphic>
          <a:graphicData uri="http://schemas.openxmlformats.org/drawingml/2006/table">
            <a:tbl>
              <a:tblPr>
                <a:noFill/>
                <a:tableStyleId>{8071E7D0-356B-4E9A-BAB9-325FC8E960CB}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235" name="Google Shape;7235;p84"/>
          <p:cNvGrpSpPr/>
          <p:nvPr/>
        </p:nvGrpSpPr>
        <p:grpSpPr>
          <a:xfrm>
            <a:off x="712613" y="3180186"/>
            <a:ext cx="2403614" cy="1005900"/>
            <a:chOff x="726450" y="3372825"/>
            <a:chExt cx="2403614" cy="1005900"/>
          </a:xfrm>
        </p:grpSpPr>
        <p:grpSp>
          <p:nvGrpSpPr>
            <p:cNvPr id="7236" name="Google Shape;7236;p84"/>
            <p:cNvGrpSpPr/>
            <p:nvPr/>
          </p:nvGrpSpPr>
          <p:grpSpPr>
            <a:xfrm>
              <a:off x="726450" y="3696000"/>
              <a:ext cx="2403614" cy="500898"/>
              <a:chOff x="726450" y="3696000"/>
              <a:chExt cx="2403614" cy="500898"/>
            </a:xfrm>
          </p:grpSpPr>
          <p:sp>
            <p:nvSpPr>
              <p:cNvPr id="7237" name="Google Shape;7237;p8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38" name="Google Shape;7238;p8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39" name="Google Shape;7239;p84"/>
            <p:cNvGrpSpPr/>
            <p:nvPr/>
          </p:nvGrpSpPr>
          <p:grpSpPr>
            <a:xfrm>
              <a:off x="1348050" y="3372825"/>
              <a:ext cx="1720425" cy="1005900"/>
              <a:chOff x="1348050" y="3372825"/>
              <a:chExt cx="1720425" cy="1005900"/>
            </a:xfrm>
          </p:grpSpPr>
          <p:sp>
            <p:nvSpPr>
              <p:cNvPr id="7240" name="Google Shape;7240;p8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41" name="Google Shape;7241;p8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42" name="Google Shape;7242;p8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43" name="Google Shape;7243;p8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44" name="Google Shape;7244;p8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45" name="Google Shape;7245;p84"/>
            <p:cNvGrpSpPr/>
            <p:nvPr/>
          </p:nvGrpSpPr>
          <p:grpSpPr>
            <a:xfrm>
              <a:off x="1455707" y="3731058"/>
              <a:ext cx="1491150" cy="417657"/>
              <a:chOff x="1455707" y="3731058"/>
              <a:chExt cx="1491150" cy="417657"/>
            </a:xfrm>
          </p:grpSpPr>
          <p:grpSp>
            <p:nvGrpSpPr>
              <p:cNvPr id="7246" name="Google Shape;7246;p84"/>
              <p:cNvGrpSpPr/>
              <p:nvPr/>
            </p:nvGrpSpPr>
            <p:grpSpPr>
              <a:xfrm>
                <a:off x="1472938" y="3745828"/>
                <a:ext cx="72126" cy="53788"/>
                <a:chOff x="1472938" y="3745828"/>
                <a:chExt cx="72126" cy="53788"/>
              </a:xfrm>
            </p:grpSpPr>
            <p:sp>
              <p:nvSpPr>
                <p:cNvPr id="7247" name="Google Shape;7247;p8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84"/>
              <p:cNvGrpSpPr/>
              <p:nvPr/>
            </p:nvGrpSpPr>
            <p:grpSpPr>
              <a:xfrm>
                <a:off x="1819181" y="4089633"/>
                <a:ext cx="72126" cy="53788"/>
                <a:chOff x="1819181" y="4089633"/>
                <a:chExt cx="72126" cy="53788"/>
              </a:xfrm>
            </p:grpSpPr>
            <p:sp>
              <p:nvSpPr>
                <p:cNvPr id="7250" name="Google Shape;7250;p8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84"/>
              <p:cNvGrpSpPr/>
              <p:nvPr/>
            </p:nvGrpSpPr>
            <p:grpSpPr>
              <a:xfrm>
                <a:off x="1455707" y="4084171"/>
                <a:ext cx="64321" cy="64544"/>
                <a:chOff x="1455707" y="4084171"/>
                <a:chExt cx="64321" cy="64544"/>
              </a:xfrm>
            </p:grpSpPr>
            <p:sp>
              <p:nvSpPr>
                <p:cNvPr id="7253" name="Google Shape;7253;p8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84"/>
              <p:cNvGrpSpPr/>
              <p:nvPr/>
            </p:nvGrpSpPr>
            <p:grpSpPr>
              <a:xfrm>
                <a:off x="1818610" y="3731058"/>
                <a:ext cx="64321" cy="64544"/>
                <a:chOff x="1818610" y="3731058"/>
                <a:chExt cx="64321" cy="64544"/>
              </a:xfrm>
            </p:grpSpPr>
            <p:sp>
              <p:nvSpPr>
                <p:cNvPr id="7256" name="Google Shape;7256;p8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84"/>
              <p:cNvGrpSpPr/>
              <p:nvPr/>
            </p:nvGrpSpPr>
            <p:grpSpPr>
              <a:xfrm>
                <a:off x="2172491" y="4089633"/>
                <a:ext cx="72126" cy="53788"/>
                <a:chOff x="2172491" y="4089633"/>
                <a:chExt cx="72126" cy="53788"/>
              </a:xfrm>
            </p:grpSpPr>
            <p:sp>
              <p:nvSpPr>
                <p:cNvPr id="7259" name="Google Shape;7259;p8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4"/>
              <p:cNvGrpSpPr/>
              <p:nvPr/>
            </p:nvGrpSpPr>
            <p:grpSpPr>
              <a:xfrm>
                <a:off x="2171920" y="3731058"/>
                <a:ext cx="64321" cy="64544"/>
                <a:chOff x="2171920" y="3731058"/>
                <a:chExt cx="64321" cy="64544"/>
              </a:xfrm>
            </p:grpSpPr>
            <p:sp>
              <p:nvSpPr>
                <p:cNvPr id="7262" name="Google Shape;7262;p8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84"/>
              <p:cNvGrpSpPr/>
              <p:nvPr/>
            </p:nvGrpSpPr>
            <p:grpSpPr>
              <a:xfrm>
                <a:off x="2874730" y="3745828"/>
                <a:ext cx="72126" cy="53788"/>
                <a:chOff x="2874730" y="3745828"/>
                <a:chExt cx="72126" cy="53788"/>
              </a:xfrm>
            </p:grpSpPr>
            <p:sp>
              <p:nvSpPr>
                <p:cNvPr id="7265" name="Google Shape;7265;p8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84"/>
              <p:cNvGrpSpPr/>
              <p:nvPr/>
            </p:nvGrpSpPr>
            <p:grpSpPr>
              <a:xfrm>
                <a:off x="2878589" y="4081481"/>
                <a:ext cx="64321" cy="64544"/>
                <a:chOff x="2878589" y="4081481"/>
                <a:chExt cx="64321" cy="64544"/>
              </a:xfrm>
            </p:grpSpPr>
            <p:sp>
              <p:nvSpPr>
                <p:cNvPr id="7268" name="Google Shape;7268;p8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84"/>
              <p:cNvGrpSpPr/>
              <p:nvPr/>
            </p:nvGrpSpPr>
            <p:grpSpPr>
              <a:xfrm>
                <a:off x="2525796" y="4089633"/>
                <a:ext cx="72126" cy="53788"/>
                <a:chOff x="2525796" y="4089633"/>
                <a:chExt cx="72126" cy="53788"/>
              </a:xfrm>
            </p:grpSpPr>
            <p:sp>
              <p:nvSpPr>
                <p:cNvPr id="7271" name="Google Shape;7271;p8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84"/>
              <p:cNvGrpSpPr/>
              <p:nvPr/>
            </p:nvGrpSpPr>
            <p:grpSpPr>
              <a:xfrm>
                <a:off x="2525225" y="3731058"/>
                <a:ext cx="64321" cy="64544"/>
                <a:chOff x="2525225" y="3731058"/>
                <a:chExt cx="64321" cy="64544"/>
              </a:xfrm>
            </p:grpSpPr>
            <p:sp>
              <p:nvSpPr>
                <p:cNvPr id="7274" name="Google Shape;7274;p8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9" name="Shape 7279"/>
        <p:cNvGrpSpPr/>
        <p:nvPr/>
      </p:nvGrpSpPr>
      <p:grpSpPr>
        <a:xfrm>
          <a:off x="0" y="0"/>
          <a:ext cx="0" cy="0"/>
          <a:chOff x="0" y="0"/>
          <a:chExt cx="0" cy="0"/>
        </a:xfrm>
      </p:grpSpPr>
      <p:grpSp>
        <p:nvGrpSpPr>
          <p:cNvPr id="7280" name="Google Shape;7280;p85"/>
          <p:cNvGrpSpPr/>
          <p:nvPr/>
        </p:nvGrpSpPr>
        <p:grpSpPr>
          <a:xfrm>
            <a:off x="5780153" y="1859606"/>
            <a:ext cx="671400" cy="674856"/>
            <a:chOff x="5780148" y="1859605"/>
            <a:chExt cx="671400" cy="674856"/>
          </a:xfrm>
        </p:grpSpPr>
        <p:sp>
          <p:nvSpPr>
            <p:cNvPr id="7281" name="Google Shape;7281;p8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5"/>
          <p:cNvGrpSpPr/>
          <p:nvPr/>
        </p:nvGrpSpPr>
        <p:grpSpPr>
          <a:xfrm>
            <a:off x="716996" y="971307"/>
            <a:ext cx="845921" cy="690752"/>
            <a:chOff x="732428" y="1198513"/>
            <a:chExt cx="845921" cy="690752"/>
          </a:xfrm>
        </p:grpSpPr>
        <p:grpSp>
          <p:nvGrpSpPr>
            <p:cNvPr id="7286" name="Google Shape;7286;p85"/>
            <p:cNvGrpSpPr/>
            <p:nvPr/>
          </p:nvGrpSpPr>
          <p:grpSpPr>
            <a:xfrm>
              <a:off x="823030" y="1198513"/>
              <a:ext cx="755319" cy="690752"/>
              <a:chOff x="823030" y="1198513"/>
              <a:chExt cx="755319" cy="690752"/>
            </a:xfrm>
          </p:grpSpPr>
          <p:sp>
            <p:nvSpPr>
              <p:cNvPr id="7287" name="Google Shape;7287;p8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85"/>
            <p:cNvGrpSpPr/>
            <p:nvPr/>
          </p:nvGrpSpPr>
          <p:grpSpPr>
            <a:xfrm>
              <a:off x="732428" y="1239937"/>
              <a:ext cx="739912" cy="607886"/>
              <a:chOff x="732428" y="1239937"/>
              <a:chExt cx="739912" cy="607886"/>
            </a:xfrm>
          </p:grpSpPr>
          <p:sp>
            <p:nvSpPr>
              <p:cNvPr id="7290" name="Google Shape;7290;p8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85"/>
            <p:cNvGrpSpPr/>
            <p:nvPr/>
          </p:nvGrpSpPr>
          <p:grpSpPr>
            <a:xfrm>
              <a:off x="732428" y="1277018"/>
              <a:ext cx="702832" cy="533758"/>
              <a:chOff x="732428" y="1277018"/>
              <a:chExt cx="702832" cy="533758"/>
            </a:xfrm>
          </p:grpSpPr>
          <p:sp>
            <p:nvSpPr>
              <p:cNvPr id="7293" name="Google Shape;7293;p8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85"/>
            <p:cNvGrpSpPr/>
            <p:nvPr/>
          </p:nvGrpSpPr>
          <p:grpSpPr>
            <a:xfrm>
              <a:off x="931170" y="1306653"/>
              <a:ext cx="647179" cy="474455"/>
              <a:chOff x="931170" y="1306653"/>
              <a:chExt cx="647179" cy="474455"/>
            </a:xfrm>
          </p:grpSpPr>
          <p:sp>
            <p:nvSpPr>
              <p:cNvPr id="7296" name="Google Shape;7296;p8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8" name="Google Shape;7298;p8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85"/>
          <p:cNvGrpSpPr/>
          <p:nvPr/>
        </p:nvGrpSpPr>
        <p:grpSpPr>
          <a:xfrm>
            <a:off x="3948605" y="971313"/>
            <a:ext cx="634656" cy="699982"/>
            <a:chOff x="5985650" y="2860025"/>
            <a:chExt cx="1396075" cy="1539775"/>
          </a:xfrm>
        </p:grpSpPr>
        <p:sp>
          <p:nvSpPr>
            <p:cNvPr id="7300" name="Google Shape;7300;p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85"/>
          <p:cNvGrpSpPr/>
          <p:nvPr/>
        </p:nvGrpSpPr>
        <p:grpSpPr>
          <a:xfrm>
            <a:off x="4704254" y="971307"/>
            <a:ext cx="725845" cy="699975"/>
            <a:chOff x="4249973" y="1201875"/>
            <a:chExt cx="1958568" cy="1888762"/>
          </a:xfrm>
        </p:grpSpPr>
        <p:sp>
          <p:nvSpPr>
            <p:cNvPr id="7333" name="Google Shape;7333;p8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4" name="Google Shape;7334;p85"/>
            <p:cNvGrpSpPr/>
            <p:nvPr/>
          </p:nvGrpSpPr>
          <p:grpSpPr>
            <a:xfrm>
              <a:off x="5853086" y="1789142"/>
              <a:ext cx="355454" cy="1048099"/>
              <a:chOff x="5576108" y="2016725"/>
              <a:chExt cx="565200" cy="1666560"/>
            </a:xfrm>
          </p:grpSpPr>
          <p:sp>
            <p:nvSpPr>
              <p:cNvPr id="7335" name="Google Shape;7335;p8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36" name="Google Shape;7336;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85"/>
            <p:cNvGrpSpPr/>
            <p:nvPr/>
          </p:nvGrpSpPr>
          <p:grpSpPr>
            <a:xfrm>
              <a:off x="4869455" y="2691676"/>
              <a:ext cx="1013897" cy="398961"/>
              <a:chOff x="4012057" y="3451825"/>
              <a:chExt cx="1612175" cy="634379"/>
            </a:xfrm>
          </p:grpSpPr>
          <p:sp>
            <p:nvSpPr>
              <p:cNvPr id="7338" name="Google Shape;7338;p8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39" name="Google Shape;7339;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85"/>
            <p:cNvGrpSpPr/>
            <p:nvPr/>
          </p:nvGrpSpPr>
          <p:grpSpPr>
            <a:xfrm>
              <a:off x="4276937" y="2155961"/>
              <a:ext cx="651965" cy="891358"/>
              <a:chOff x="3069908" y="2599997"/>
              <a:chExt cx="1036675" cy="1417328"/>
            </a:xfrm>
          </p:grpSpPr>
          <p:sp>
            <p:nvSpPr>
              <p:cNvPr id="7341" name="Google Shape;7341;p8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2" name="Google Shape;7342;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85"/>
            <p:cNvGrpSpPr/>
            <p:nvPr/>
          </p:nvGrpSpPr>
          <p:grpSpPr>
            <a:xfrm>
              <a:off x="5054918" y="1201875"/>
              <a:ext cx="999548" cy="602711"/>
              <a:chOff x="4306958" y="1082925"/>
              <a:chExt cx="1589359" cy="958358"/>
            </a:xfrm>
          </p:grpSpPr>
          <p:sp>
            <p:nvSpPr>
              <p:cNvPr id="7344" name="Google Shape;7344;p8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5" name="Google Shape;7345;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85"/>
            <p:cNvGrpSpPr/>
            <p:nvPr/>
          </p:nvGrpSpPr>
          <p:grpSpPr>
            <a:xfrm>
              <a:off x="4249973" y="1303451"/>
              <a:ext cx="799317" cy="841334"/>
              <a:chOff x="3027033" y="1244439"/>
              <a:chExt cx="1270977" cy="1337786"/>
            </a:xfrm>
          </p:grpSpPr>
          <p:sp>
            <p:nvSpPr>
              <p:cNvPr id="7347" name="Google Shape;7347;p8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8" name="Google Shape;7348;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9" name="Google Shape;7349;p85"/>
          <p:cNvGrpSpPr/>
          <p:nvPr/>
        </p:nvGrpSpPr>
        <p:grpSpPr>
          <a:xfrm>
            <a:off x="4057119" y="1858087"/>
            <a:ext cx="750769" cy="683784"/>
            <a:chOff x="4204684" y="2104422"/>
            <a:chExt cx="699822" cy="637382"/>
          </a:xfrm>
        </p:grpSpPr>
        <p:grpSp>
          <p:nvGrpSpPr>
            <p:cNvPr id="7350" name="Google Shape;7350;p85"/>
            <p:cNvGrpSpPr/>
            <p:nvPr/>
          </p:nvGrpSpPr>
          <p:grpSpPr>
            <a:xfrm>
              <a:off x="4204684" y="2430067"/>
              <a:ext cx="342957" cy="311738"/>
              <a:chOff x="4204684" y="2430067"/>
              <a:chExt cx="342957" cy="311738"/>
            </a:xfrm>
          </p:grpSpPr>
          <p:sp>
            <p:nvSpPr>
              <p:cNvPr id="7351" name="Google Shape;7351;p8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5"/>
            <p:cNvGrpSpPr/>
            <p:nvPr/>
          </p:nvGrpSpPr>
          <p:grpSpPr>
            <a:xfrm>
              <a:off x="4561586" y="2430067"/>
              <a:ext cx="342920" cy="311738"/>
              <a:chOff x="4561586" y="2430067"/>
              <a:chExt cx="342920" cy="311738"/>
            </a:xfrm>
          </p:grpSpPr>
          <p:sp>
            <p:nvSpPr>
              <p:cNvPr id="7354" name="Google Shape;7354;p8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85"/>
            <p:cNvGrpSpPr/>
            <p:nvPr/>
          </p:nvGrpSpPr>
          <p:grpSpPr>
            <a:xfrm>
              <a:off x="4561586" y="2104422"/>
              <a:ext cx="342920" cy="311738"/>
              <a:chOff x="4561586" y="2104422"/>
              <a:chExt cx="342920" cy="311738"/>
            </a:xfrm>
          </p:grpSpPr>
          <p:sp>
            <p:nvSpPr>
              <p:cNvPr id="7357" name="Google Shape;7357;p8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85"/>
            <p:cNvGrpSpPr/>
            <p:nvPr/>
          </p:nvGrpSpPr>
          <p:grpSpPr>
            <a:xfrm>
              <a:off x="4204684" y="2104422"/>
              <a:ext cx="342957" cy="311664"/>
              <a:chOff x="4204684" y="2104422"/>
              <a:chExt cx="342957" cy="311664"/>
            </a:xfrm>
          </p:grpSpPr>
          <p:sp>
            <p:nvSpPr>
              <p:cNvPr id="7360" name="Google Shape;7360;p8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2" name="Google Shape;7362;p85"/>
          <p:cNvGrpSpPr/>
          <p:nvPr/>
        </p:nvGrpSpPr>
        <p:grpSpPr>
          <a:xfrm>
            <a:off x="5521552" y="971301"/>
            <a:ext cx="660591" cy="688867"/>
            <a:chOff x="5830645" y="1267368"/>
            <a:chExt cx="530340" cy="553040"/>
          </a:xfrm>
        </p:grpSpPr>
        <p:sp>
          <p:nvSpPr>
            <p:cNvPr id="7363" name="Google Shape;7363;p8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4" name="Google Shape;7364;p85"/>
            <p:cNvGrpSpPr/>
            <p:nvPr/>
          </p:nvGrpSpPr>
          <p:grpSpPr>
            <a:xfrm>
              <a:off x="5830645" y="1267368"/>
              <a:ext cx="259743" cy="269909"/>
              <a:chOff x="5830645" y="1267368"/>
              <a:chExt cx="259743" cy="269909"/>
            </a:xfrm>
          </p:grpSpPr>
          <p:sp>
            <p:nvSpPr>
              <p:cNvPr id="7365" name="Google Shape;7365;p8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85"/>
            <p:cNvGrpSpPr/>
            <p:nvPr/>
          </p:nvGrpSpPr>
          <p:grpSpPr>
            <a:xfrm>
              <a:off x="6101293" y="1267368"/>
              <a:ext cx="259692" cy="269909"/>
              <a:chOff x="6101293" y="1267368"/>
              <a:chExt cx="259692" cy="269909"/>
            </a:xfrm>
          </p:grpSpPr>
          <p:sp>
            <p:nvSpPr>
              <p:cNvPr id="7368" name="Google Shape;7368;p8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85"/>
            <p:cNvGrpSpPr/>
            <p:nvPr/>
          </p:nvGrpSpPr>
          <p:grpSpPr>
            <a:xfrm>
              <a:off x="5830645" y="1550500"/>
              <a:ext cx="259692" cy="269909"/>
              <a:chOff x="5830645" y="1550500"/>
              <a:chExt cx="259692" cy="269909"/>
            </a:xfrm>
          </p:grpSpPr>
          <p:sp>
            <p:nvSpPr>
              <p:cNvPr id="7371" name="Google Shape;7371;p8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85"/>
            <p:cNvGrpSpPr/>
            <p:nvPr/>
          </p:nvGrpSpPr>
          <p:grpSpPr>
            <a:xfrm>
              <a:off x="6101293" y="1550500"/>
              <a:ext cx="259692" cy="269909"/>
              <a:chOff x="6101293" y="1550500"/>
              <a:chExt cx="259692" cy="269909"/>
            </a:xfrm>
          </p:grpSpPr>
          <p:sp>
            <p:nvSpPr>
              <p:cNvPr id="7374" name="Google Shape;7374;p8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6" name="Google Shape;7376;p85"/>
          <p:cNvGrpSpPr/>
          <p:nvPr/>
        </p:nvGrpSpPr>
        <p:grpSpPr>
          <a:xfrm>
            <a:off x="723705" y="1861761"/>
            <a:ext cx="697154" cy="679574"/>
            <a:chOff x="2679875" y="2361475"/>
            <a:chExt cx="780425" cy="760575"/>
          </a:xfrm>
        </p:grpSpPr>
        <p:sp>
          <p:nvSpPr>
            <p:cNvPr id="7377" name="Google Shape;7377;p8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85"/>
          <p:cNvGrpSpPr/>
          <p:nvPr/>
        </p:nvGrpSpPr>
        <p:grpSpPr>
          <a:xfrm>
            <a:off x="3122864" y="971353"/>
            <a:ext cx="735829" cy="684547"/>
            <a:chOff x="3351965" y="1148808"/>
            <a:chExt cx="750770" cy="698375"/>
          </a:xfrm>
        </p:grpSpPr>
        <p:grpSp>
          <p:nvGrpSpPr>
            <p:cNvPr id="7384" name="Google Shape;7384;p85"/>
            <p:cNvGrpSpPr/>
            <p:nvPr/>
          </p:nvGrpSpPr>
          <p:grpSpPr>
            <a:xfrm>
              <a:off x="3586796" y="1148808"/>
              <a:ext cx="294857" cy="286830"/>
              <a:chOff x="3750225" y="1774000"/>
              <a:chExt cx="149575" cy="145525"/>
            </a:xfrm>
          </p:grpSpPr>
          <p:sp>
            <p:nvSpPr>
              <p:cNvPr id="7385" name="Google Shape;7385;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85"/>
            <p:cNvGrpSpPr/>
            <p:nvPr/>
          </p:nvGrpSpPr>
          <p:grpSpPr>
            <a:xfrm>
              <a:off x="3779245" y="1375768"/>
              <a:ext cx="323490" cy="286978"/>
              <a:chOff x="3847850" y="1889150"/>
              <a:chExt cx="164100" cy="145600"/>
            </a:xfrm>
          </p:grpSpPr>
          <p:sp>
            <p:nvSpPr>
              <p:cNvPr id="7388" name="Google Shape;7388;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85"/>
            <p:cNvGrpSpPr/>
            <p:nvPr/>
          </p:nvGrpSpPr>
          <p:grpSpPr>
            <a:xfrm>
              <a:off x="3351965" y="1330435"/>
              <a:ext cx="295449" cy="285401"/>
              <a:chOff x="3631100" y="1866150"/>
              <a:chExt cx="149875" cy="144800"/>
            </a:xfrm>
          </p:grpSpPr>
          <p:sp>
            <p:nvSpPr>
              <p:cNvPr id="7391" name="Google Shape;7391;p8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85"/>
            <p:cNvGrpSpPr/>
            <p:nvPr/>
          </p:nvGrpSpPr>
          <p:grpSpPr>
            <a:xfrm>
              <a:off x="3548208" y="1560352"/>
              <a:ext cx="294808" cy="286830"/>
              <a:chOff x="3730650" y="1982800"/>
              <a:chExt cx="149550" cy="145525"/>
            </a:xfrm>
          </p:grpSpPr>
          <p:sp>
            <p:nvSpPr>
              <p:cNvPr id="7394" name="Google Shape;7394;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6" name="Google Shape;7396;p85"/>
          <p:cNvGrpSpPr/>
          <p:nvPr/>
        </p:nvGrpSpPr>
        <p:grpSpPr>
          <a:xfrm>
            <a:off x="7624517" y="971307"/>
            <a:ext cx="804565" cy="677795"/>
            <a:chOff x="7636443" y="1204988"/>
            <a:chExt cx="804565" cy="677795"/>
          </a:xfrm>
        </p:grpSpPr>
        <p:grpSp>
          <p:nvGrpSpPr>
            <p:cNvPr id="7397" name="Google Shape;7397;p85"/>
            <p:cNvGrpSpPr/>
            <p:nvPr/>
          </p:nvGrpSpPr>
          <p:grpSpPr>
            <a:xfrm>
              <a:off x="7636443" y="1509705"/>
              <a:ext cx="804565" cy="373078"/>
              <a:chOff x="7636443" y="1509705"/>
              <a:chExt cx="804565" cy="373078"/>
            </a:xfrm>
          </p:grpSpPr>
          <p:sp>
            <p:nvSpPr>
              <p:cNvPr id="7398" name="Google Shape;7398;p8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5"/>
            <p:cNvGrpSpPr/>
            <p:nvPr/>
          </p:nvGrpSpPr>
          <p:grpSpPr>
            <a:xfrm>
              <a:off x="7636443" y="1408133"/>
              <a:ext cx="804565" cy="373078"/>
              <a:chOff x="7636443" y="1408133"/>
              <a:chExt cx="804565" cy="373078"/>
            </a:xfrm>
          </p:grpSpPr>
          <p:sp>
            <p:nvSpPr>
              <p:cNvPr id="7401" name="Google Shape;7401;p8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5"/>
            <p:cNvGrpSpPr/>
            <p:nvPr/>
          </p:nvGrpSpPr>
          <p:grpSpPr>
            <a:xfrm>
              <a:off x="7636443" y="1306560"/>
              <a:ext cx="804565" cy="373078"/>
              <a:chOff x="7636443" y="1306560"/>
              <a:chExt cx="804565" cy="373078"/>
            </a:xfrm>
          </p:grpSpPr>
          <p:sp>
            <p:nvSpPr>
              <p:cNvPr id="7404" name="Google Shape;7404;p8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85"/>
            <p:cNvGrpSpPr/>
            <p:nvPr/>
          </p:nvGrpSpPr>
          <p:grpSpPr>
            <a:xfrm>
              <a:off x="7636443" y="1204988"/>
              <a:ext cx="804565" cy="373078"/>
              <a:chOff x="7636443" y="1204988"/>
              <a:chExt cx="804565" cy="373078"/>
            </a:xfrm>
          </p:grpSpPr>
          <p:sp>
            <p:nvSpPr>
              <p:cNvPr id="7407" name="Google Shape;7407;p8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9" name="Google Shape;7409;p85"/>
          <p:cNvGrpSpPr/>
          <p:nvPr/>
        </p:nvGrpSpPr>
        <p:grpSpPr>
          <a:xfrm>
            <a:off x="4963363" y="1878721"/>
            <a:ext cx="661339" cy="661188"/>
            <a:chOff x="3990000" y="975400"/>
            <a:chExt cx="3934200" cy="3933300"/>
          </a:xfrm>
        </p:grpSpPr>
        <p:sp>
          <p:nvSpPr>
            <p:cNvPr id="7410" name="Google Shape;7410;p8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85"/>
          <p:cNvGrpSpPr/>
          <p:nvPr/>
        </p:nvGrpSpPr>
        <p:grpSpPr>
          <a:xfrm>
            <a:off x="6607011" y="1857359"/>
            <a:ext cx="868881" cy="684241"/>
            <a:chOff x="6598259" y="2078634"/>
            <a:chExt cx="868881" cy="684241"/>
          </a:xfrm>
        </p:grpSpPr>
        <p:sp>
          <p:nvSpPr>
            <p:cNvPr id="7415" name="Google Shape;7415;p8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1" name="Google Shape;7421;p85"/>
            <p:cNvGrpSpPr/>
            <p:nvPr/>
          </p:nvGrpSpPr>
          <p:grpSpPr>
            <a:xfrm>
              <a:off x="6808175" y="2078634"/>
              <a:ext cx="452229" cy="684241"/>
              <a:chOff x="6808175" y="2078634"/>
              <a:chExt cx="452229" cy="684241"/>
            </a:xfrm>
          </p:grpSpPr>
          <p:sp>
            <p:nvSpPr>
              <p:cNvPr id="7422" name="Google Shape;7422;p8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8" name="Google Shape;7428;p85"/>
              <p:cNvGrpSpPr/>
              <p:nvPr/>
            </p:nvGrpSpPr>
            <p:grpSpPr>
              <a:xfrm>
                <a:off x="6821586" y="2078634"/>
                <a:ext cx="426871" cy="684241"/>
                <a:chOff x="6821586" y="2078634"/>
                <a:chExt cx="426871" cy="684241"/>
              </a:xfrm>
            </p:grpSpPr>
            <p:grpSp>
              <p:nvGrpSpPr>
                <p:cNvPr id="7429" name="Google Shape;7429;p85"/>
                <p:cNvGrpSpPr/>
                <p:nvPr/>
              </p:nvGrpSpPr>
              <p:grpSpPr>
                <a:xfrm>
                  <a:off x="6821586" y="2078634"/>
                  <a:ext cx="426871" cy="684241"/>
                  <a:chOff x="6821586" y="2078634"/>
                  <a:chExt cx="426871" cy="684241"/>
                </a:xfrm>
              </p:grpSpPr>
              <p:sp>
                <p:nvSpPr>
                  <p:cNvPr id="7430" name="Google Shape;7430;p8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9" name="Google Shape;7449;p8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55" name="Google Shape;7455;p85"/>
          <p:cNvGrpSpPr/>
          <p:nvPr/>
        </p:nvGrpSpPr>
        <p:grpSpPr>
          <a:xfrm>
            <a:off x="716994" y="3531369"/>
            <a:ext cx="1340789" cy="640830"/>
            <a:chOff x="238125" y="1151100"/>
            <a:chExt cx="7139450" cy="3412300"/>
          </a:xfrm>
        </p:grpSpPr>
        <p:sp>
          <p:nvSpPr>
            <p:cNvPr id="7456" name="Google Shape;7456;p8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85"/>
          <p:cNvGrpSpPr/>
          <p:nvPr/>
        </p:nvGrpSpPr>
        <p:grpSpPr>
          <a:xfrm>
            <a:off x="5584217" y="2734650"/>
            <a:ext cx="985357" cy="585764"/>
            <a:chOff x="5145061" y="2881789"/>
            <a:chExt cx="1107641" cy="658458"/>
          </a:xfrm>
        </p:grpSpPr>
        <p:grpSp>
          <p:nvGrpSpPr>
            <p:cNvPr id="7469" name="Google Shape;7469;p85"/>
            <p:cNvGrpSpPr/>
            <p:nvPr/>
          </p:nvGrpSpPr>
          <p:grpSpPr>
            <a:xfrm>
              <a:off x="5722989" y="3244587"/>
              <a:ext cx="529713" cy="295659"/>
              <a:chOff x="5722989" y="3244587"/>
              <a:chExt cx="529713" cy="295659"/>
            </a:xfrm>
          </p:grpSpPr>
          <p:sp>
            <p:nvSpPr>
              <p:cNvPr id="7470" name="Google Shape;7470;p8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71" name="Google Shape;7471;p8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72" name="Google Shape;7472;p85"/>
            <p:cNvGrpSpPr/>
            <p:nvPr/>
          </p:nvGrpSpPr>
          <p:grpSpPr>
            <a:xfrm>
              <a:off x="5145061" y="3244587"/>
              <a:ext cx="536807" cy="295659"/>
              <a:chOff x="5145061" y="3244587"/>
              <a:chExt cx="536807" cy="295659"/>
            </a:xfrm>
          </p:grpSpPr>
          <p:sp>
            <p:nvSpPr>
              <p:cNvPr id="7473" name="Google Shape;7473;p8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74" name="Google Shape;7474;p8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75" name="Google Shape;7475;p85"/>
            <p:cNvGrpSpPr/>
            <p:nvPr/>
          </p:nvGrpSpPr>
          <p:grpSpPr>
            <a:xfrm>
              <a:off x="5341327" y="2898245"/>
              <a:ext cx="532309" cy="614891"/>
              <a:chOff x="5341327" y="2898245"/>
              <a:chExt cx="532309" cy="614891"/>
            </a:xfrm>
          </p:grpSpPr>
          <p:sp>
            <p:nvSpPr>
              <p:cNvPr id="7476" name="Google Shape;7476;p8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77" name="Google Shape;7477;p8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78" name="Google Shape;7478;p85"/>
            <p:cNvGrpSpPr/>
            <p:nvPr/>
          </p:nvGrpSpPr>
          <p:grpSpPr>
            <a:xfrm>
              <a:off x="5532290" y="2881789"/>
              <a:ext cx="620516" cy="305456"/>
              <a:chOff x="5532290" y="2881789"/>
              <a:chExt cx="620516" cy="305456"/>
            </a:xfrm>
          </p:grpSpPr>
          <p:sp>
            <p:nvSpPr>
              <p:cNvPr id="7479" name="Google Shape;7479;p8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80" name="Google Shape;7480;p8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81" name="Google Shape;7481;p85"/>
          <p:cNvGrpSpPr/>
          <p:nvPr/>
        </p:nvGrpSpPr>
        <p:grpSpPr>
          <a:xfrm>
            <a:off x="8163140" y="3526708"/>
            <a:ext cx="269068" cy="645491"/>
            <a:chOff x="7026852" y="3311869"/>
            <a:chExt cx="434331" cy="1041954"/>
          </a:xfrm>
        </p:grpSpPr>
        <p:sp>
          <p:nvSpPr>
            <p:cNvPr id="7482" name="Google Shape;7482;p8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85"/>
          <p:cNvGrpSpPr/>
          <p:nvPr/>
        </p:nvGrpSpPr>
        <p:grpSpPr>
          <a:xfrm>
            <a:off x="6179721" y="3565945"/>
            <a:ext cx="293882" cy="293836"/>
            <a:chOff x="4873519" y="3311869"/>
            <a:chExt cx="499374" cy="499296"/>
          </a:xfrm>
        </p:grpSpPr>
        <p:sp>
          <p:nvSpPr>
            <p:cNvPr id="7486" name="Google Shape;7486;p8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85"/>
          <p:cNvGrpSpPr/>
          <p:nvPr/>
        </p:nvGrpSpPr>
        <p:grpSpPr>
          <a:xfrm>
            <a:off x="6179721" y="3878317"/>
            <a:ext cx="293882" cy="293882"/>
            <a:chOff x="4873519" y="3875839"/>
            <a:chExt cx="499374" cy="499374"/>
          </a:xfrm>
        </p:grpSpPr>
        <p:sp>
          <p:nvSpPr>
            <p:cNvPr id="7489" name="Google Shape;7489;p8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85"/>
          <p:cNvGrpSpPr/>
          <p:nvPr/>
        </p:nvGrpSpPr>
        <p:grpSpPr>
          <a:xfrm>
            <a:off x="2410248" y="1850269"/>
            <a:ext cx="698104" cy="698208"/>
            <a:chOff x="2565073" y="2075876"/>
            <a:chExt cx="672482" cy="672518"/>
          </a:xfrm>
        </p:grpSpPr>
        <p:sp>
          <p:nvSpPr>
            <p:cNvPr id="7492" name="Google Shape;7492;p8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5"/>
          <p:cNvGrpSpPr/>
          <p:nvPr/>
        </p:nvGrpSpPr>
        <p:grpSpPr>
          <a:xfrm>
            <a:off x="5633660" y="3534870"/>
            <a:ext cx="438354" cy="637329"/>
            <a:chOff x="1697726" y="3244179"/>
            <a:chExt cx="788124" cy="1146069"/>
          </a:xfrm>
        </p:grpSpPr>
        <p:sp>
          <p:nvSpPr>
            <p:cNvPr id="7499" name="Google Shape;7499;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1" name="Google Shape;7501;p8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2" name="Google Shape;7502;p85"/>
          <p:cNvGrpSpPr/>
          <p:nvPr/>
        </p:nvGrpSpPr>
        <p:grpSpPr>
          <a:xfrm>
            <a:off x="7634874" y="1863232"/>
            <a:ext cx="799565" cy="670282"/>
            <a:chOff x="7617850" y="2063282"/>
            <a:chExt cx="799565" cy="670282"/>
          </a:xfrm>
        </p:grpSpPr>
        <p:cxnSp>
          <p:nvCxnSpPr>
            <p:cNvPr id="7503" name="Google Shape;7503;p8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04" name="Google Shape;7504;p8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05" name="Google Shape;7505;p8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06" name="Google Shape;7506;p8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07" name="Google Shape;7507;p8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08" name="Google Shape;7508;p8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09" name="Google Shape;7509;p85"/>
            <p:cNvGrpSpPr/>
            <p:nvPr/>
          </p:nvGrpSpPr>
          <p:grpSpPr>
            <a:xfrm>
              <a:off x="7734309" y="2063282"/>
              <a:ext cx="570957" cy="620095"/>
              <a:chOff x="7734309" y="2063282"/>
              <a:chExt cx="570957" cy="620095"/>
            </a:xfrm>
          </p:grpSpPr>
          <p:grpSp>
            <p:nvGrpSpPr>
              <p:cNvPr id="7510" name="Google Shape;7510;p85"/>
              <p:cNvGrpSpPr/>
              <p:nvPr/>
            </p:nvGrpSpPr>
            <p:grpSpPr>
              <a:xfrm>
                <a:off x="8031573" y="2063282"/>
                <a:ext cx="273693" cy="620095"/>
                <a:chOff x="8031573" y="2063282"/>
                <a:chExt cx="273693" cy="620095"/>
              </a:xfrm>
            </p:grpSpPr>
            <p:sp>
              <p:nvSpPr>
                <p:cNvPr id="7511" name="Google Shape;7511;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85"/>
              <p:cNvGrpSpPr/>
              <p:nvPr/>
            </p:nvGrpSpPr>
            <p:grpSpPr>
              <a:xfrm flipH="1">
                <a:off x="7734309" y="2063282"/>
                <a:ext cx="273693" cy="620095"/>
                <a:chOff x="8031573" y="2063282"/>
                <a:chExt cx="273693" cy="620095"/>
              </a:xfrm>
            </p:grpSpPr>
            <p:sp>
              <p:nvSpPr>
                <p:cNvPr id="7516" name="Google Shape;7516;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520" name="Google Shape;7520;p8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2" name="Google Shape;7522;p85"/>
          <p:cNvGrpSpPr/>
          <p:nvPr/>
        </p:nvGrpSpPr>
        <p:grpSpPr>
          <a:xfrm>
            <a:off x="7821480" y="2716716"/>
            <a:ext cx="602567" cy="601884"/>
            <a:chOff x="1186975" y="238125"/>
            <a:chExt cx="5244275" cy="5238325"/>
          </a:xfrm>
        </p:grpSpPr>
        <p:sp>
          <p:nvSpPr>
            <p:cNvPr id="7523" name="Google Shape;7523;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85"/>
          <p:cNvGrpSpPr/>
          <p:nvPr/>
        </p:nvGrpSpPr>
        <p:grpSpPr>
          <a:xfrm>
            <a:off x="3264218" y="1856199"/>
            <a:ext cx="651848" cy="687338"/>
            <a:chOff x="3400515" y="2056248"/>
            <a:chExt cx="698134" cy="735987"/>
          </a:xfrm>
        </p:grpSpPr>
        <p:grpSp>
          <p:nvGrpSpPr>
            <p:cNvPr id="7528" name="Google Shape;7528;p85"/>
            <p:cNvGrpSpPr/>
            <p:nvPr/>
          </p:nvGrpSpPr>
          <p:grpSpPr>
            <a:xfrm>
              <a:off x="3400515" y="2283913"/>
              <a:ext cx="312919" cy="219900"/>
              <a:chOff x="3400515" y="2283913"/>
              <a:chExt cx="312919" cy="219900"/>
            </a:xfrm>
          </p:grpSpPr>
          <p:sp>
            <p:nvSpPr>
              <p:cNvPr id="7529" name="Google Shape;7529;p8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0" name="Google Shape;7530;p8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531" name="Google Shape;7531;p85"/>
            <p:cNvGrpSpPr/>
            <p:nvPr/>
          </p:nvGrpSpPr>
          <p:grpSpPr>
            <a:xfrm>
              <a:off x="3547823" y="2461089"/>
              <a:ext cx="219900" cy="331146"/>
              <a:chOff x="3547823" y="2461089"/>
              <a:chExt cx="219900" cy="331146"/>
            </a:xfrm>
          </p:grpSpPr>
          <p:sp>
            <p:nvSpPr>
              <p:cNvPr id="7532" name="Google Shape;7532;p8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3" name="Google Shape;7533;p8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534" name="Google Shape;7534;p85"/>
            <p:cNvGrpSpPr/>
            <p:nvPr/>
          </p:nvGrpSpPr>
          <p:grpSpPr>
            <a:xfrm>
              <a:off x="3734138" y="2461089"/>
              <a:ext cx="219900" cy="331146"/>
              <a:chOff x="3734138" y="2461089"/>
              <a:chExt cx="219900" cy="331146"/>
            </a:xfrm>
          </p:grpSpPr>
          <p:sp>
            <p:nvSpPr>
              <p:cNvPr id="7535" name="Google Shape;7535;p8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6" name="Google Shape;7536;p8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537" name="Google Shape;7537;p85"/>
            <p:cNvGrpSpPr/>
            <p:nvPr/>
          </p:nvGrpSpPr>
          <p:grpSpPr>
            <a:xfrm>
              <a:off x="3787560" y="2281742"/>
              <a:ext cx="311089" cy="219900"/>
              <a:chOff x="3787560" y="2281742"/>
              <a:chExt cx="311089" cy="219900"/>
            </a:xfrm>
          </p:grpSpPr>
          <p:sp>
            <p:nvSpPr>
              <p:cNvPr id="7538" name="Google Shape;7538;p8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9" name="Google Shape;7539;p8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540" name="Google Shape;7540;p85"/>
            <p:cNvGrpSpPr/>
            <p:nvPr/>
          </p:nvGrpSpPr>
          <p:grpSpPr>
            <a:xfrm>
              <a:off x="3637290" y="2056248"/>
              <a:ext cx="219900" cy="330736"/>
              <a:chOff x="3637290" y="2056248"/>
              <a:chExt cx="219900" cy="330736"/>
            </a:xfrm>
          </p:grpSpPr>
          <p:sp>
            <p:nvSpPr>
              <p:cNvPr id="7541" name="Google Shape;7541;p8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42" name="Google Shape;7542;p8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543" name="Google Shape;7543;p85"/>
          <p:cNvGrpSpPr/>
          <p:nvPr/>
        </p:nvGrpSpPr>
        <p:grpSpPr>
          <a:xfrm>
            <a:off x="2555923" y="2726206"/>
            <a:ext cx="1268144" cy="592394"/>
            <a:chOff x="238125" y="1188750"/>
            <a:chExt cx="7140450" cy="3335550"/>
          </a:xfrm>
        </p:grpSpPr>
        <p:sp>
          <p:nvSpPr>
            <p:cNvPr id="7544" name="Google Shape;7544;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5"/>
          <p:cNvGrpSpPr/>
          <p:nvPr/>
        </p:nvGrpSpPr>
        <p:grpSpPr>
          <a:xfrm>
            <a:off x="6663824" y="2728360"/>
            <a:ext cx="1053944" cy="590147"/>
            <a:chOff x="238125" y="1335475"/>
            <a:chExt cx="5418735" cy="3034175"/>
          </a:xfrm>
        </p:grpSpPr>
        <p:sp>
          <p:nvSpPr>
            <p:cNvPr id="7550" name="Google Shape;7550;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85"/>
          <p:cNvGrpSpPr/>
          <p:nvPr/>
        </p:nvGrpSpPr>
        <p:grpSpPr>
          <a:xfrm>
            <a:off x="4094633" y="3533260"/>
            <a:ext cx="1268207" cy="638939"/>
            <a:chOff x="3967651" y="3645904"/>
            <a:chExt cx="1479304" cy="745292"/>
          </a:xfrm>
        </p:grpSpPr>
        <p:grpSp>
          <p:nvGrpSpPr>
            <p:cNvPr id="7554" name="Google Shape;7554;p85"/>
            <p:cNvGrpSpPr/>
            <p:nvPr/>
          </p:nvGrpSpPr>
          <p:grpSpPr>
            <a:xfrm>
              <a:off x="3967651" y="4009026"/>
              <a:ext cx="1479304" cy="382170"/>
              <a:chOff x="3967651" y="4009026"/>
              <a:chExt cx="1479304" cy="382170"/>
            </a:xfrm>
          </p:grpSpPr>
          <p:grpSp>
            <p:nvGrpSpPr>
              <p:cNvPr id="7555" name="Google Shape;7555;p85"/>
              <p:cNvGrpSpPr/>
              <p:nvPr/>
            </p:nvGrpSpPr>
            <p:grpSpPr>
              <a:xfrm>
                <a:off x="4892216" y="4195630"/>
                <a:ext cx="554739" cy="195566"/>
                <a:chOff x="3604375" y="4892160"/>
                <a:chExt cx="1651500" cy="582215"/>
              </a:xfrm>
            </p:grpSpPr>
            <p:sp>
              <p:nvSpPr>
                <p:cNvPr id="7556" name="Google Shape;7556;p8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85"/>
              <p:cNvGrpSpPr/>
              <p:nvPr/>
            </p:nvGrpSpPr>
            <p:grpSpPr>
              <a:xfrm>
                <a:off x="3967651" y="4146303"/>
                <a:ext cx="579402" cy="244893"/>
                <a:chOff x="851875" y="4745310"/>
                <a:chExt cx="1724925" cy="729065"/>
              </a:xfrm>
            </p:grpSpPr>
            <p:sp>
              <p:nvSpPr>
                <p:cNvPr id="7559" name="Google Shape;7559;p8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5"/>
              <p:cNvGrpSpPr/>
              <p:nvPr/>
            </p:nvGrpSpPr>
            <p:grpSpPr>
              <a:xfrm>
                <a:off x="4460753" y="4009026"/>
                <a:ext cx="493110" cy="382170"/>
                <a:chOff x="2319875" y="4336625"/>
                <a:chExt cx="1468025" cy="1137750"/>
              </a:xfrm>
            </p:grpSpPr>
            <p:sp>
              <p:nvSpPr>
                <p:cNvPr id="7562" name="Google Shape;7562;p8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4" name="Google Shape;7564;p85"/>
            <p:cNvGrpSpPr/>
            <p:nvPr/>
          </p:nvGrpSpPr>
          <p:grpSpPr>
            <a:xfrm>
              <a:off x="4479443" y="3645904"/>
              <a:ext cx="455965" cy="388789"/>
              <a:chOff x="2957425" y="238100"/>
              <a:chExt cx="1910200" cy="1628775"/>
            </a:xfrm>
          </p:grpSpPr>
          <p:sp>
            <p:nvSpPr>
              <p:cNvPr id="7565" name="Google Shape;7565;p8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5" name="Google Shape;7575;p85"/>
          <p:cNvGrpSpPr/>
          <p:nvPr/>
        </p:nvGrpSpPr>
        <p:grpSpPr>
          <a:xfrm>
            <a:off x="2480746" y="3534460"/>
            <a:ext cx="1243128" cy="637739"/>
            <a:chOff x="2496310" y="3693351"/>
            <a:chExt cx="1342906" cy="688926"/>
          </a:xfrm>
        </p:grpSpPr>
        <p:grpSp>
          <p:nvGrpSpPr>
            <p:cNvPr id="7576" name="Google Shape;7576;p85"/>
            <p:cNvGrpSpPr/>
            <p:nvPr/>
          </p:nvGrpSpPr>
          <p:grpSpPr>
            <a:xfrm>
              <a:off x="2496310" y="3693351"/>
              <a:ext cx="1342906" cy="688875"/>
              <a:chOff x="2496310" y="3693351"/>
              <a:chExt cx="1342906" cy="688875"/>
            </a:xfrm>
          </p:grpSpPr>
          <p:sp>
            <p:nvSpPr>
              <p:cNvPr id="7577" name="Google Shape;7577;p8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3" name="Google Shape;7583;p85"/>
              <p:cNvCxnSpPr>
                <a:stCxn id="758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84" name="Google Shape;7584;p85"/>
              <p:cNvCxnSpPr>
                <a:stCxn id="757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85" name="Google Shape;7585;p85"/>
              <p:cNvCxnSpPr>
                <a:stCxn id="757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86" name="Google Shape;7586;p85"/>
              <p:cNvCxnSpPr>
                <a:stCxn id="758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87" name="Google Shape;7587;p85"/>
              <p:cNvCxnSpPr>
                <a:stCxn id="758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88" name="Google Shape;7588;p85"/>
            <p:cNvGrpSpPr/>
            <p:nvPr/>
          </p:nvGrpSpPr>
          <p:grpSpPr>
            <a:xfrm>
              <a:off x="2675275" y="3930557"/>
              <a:ext cx="1003306" cy="451719"/>
              <a:chOff x="2675275" y="4174282"/>
              <a:chExt cx="1003306" cy="451719"/>
            </a:xfrm>
          </p:grpSpPr>
          <p:sp>
            <p:nvSpPr>
              <p:cNvPr id="7589" name="Google Shape;7589;p8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2" name="Google Shape;7592;p85"/>
          <p:cNvGrpSpPr/>
          <p:nvPr/>
        </p:nvGrpSpPr>
        <p:grpSpPr>
          <a:xfrm>
            <a:off x="1654417" y="971307"/>
            <a:ext cx="574511" cy="874709"/>
            <a:chOff x="1715404" y="1112080"/>
            <a:chExt cx="642270" cy="977984"/>
          </a:xfrm>
        </p:grpSpPr>
        <p:grpSp>
          <p:nvGrpSpPr>
            <p:cNvPr id="7593" name="Google Shape;7593;p85"/>
            <p:cNvGrpSpPr/>
            <p:nvPr/>
          </p:nvGrpSpPr>
          <p:grpSpPr>
            <a:xfrm>
              <a:off x="1715404" y="1112080"/>
              <a:ext cx="642270" cy="977984"/>
              <a:chOff x="1715404" y="1112080"/>
              <a:chExt cx="642270" cy="977984"/>
            </a:xfrm>
          </p:grpSpPr>
          <p:sp>
            <p:nvSpPr>
              <p:cNvPr id="7594" name="Google Shape;7594;p8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85"/>
            <p:cNvGrpSpPr/>
            <p:nvPr/>
          </p:nvGrpSpPr>
          <p:grpSpPr>
            <a:xfrm>
              <a:off x="1768927" y="1165603"/>
              <a:ext cx="535225" cy="851367"/>
              <a:chOff x="1768927" y="1165603"/>
              <a:chExt cx="535225" cy="851367"/>
            </a:xfrm>
          </p:grpSpPr>
          <p:sp>
            <p:nvSpPr>
              <p:cNvPr id="7597" name="Google Shape;7597;p8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85"/>
            <p:cNvGrpSpPr/>
            <p:nvPr/>
          </p:nvGrpSpPr>
          <p:grpSpPr>
            <a:xfrm>
              <a:off x="1822449" y="1219125"/>
              <a:ext cx="428180" cy="718859"/>
              <a:chOff x="1822449" y="1219125"/>
              <a:chExt cx="428180" cy="718859"/>
            </a:xfrm>
          </p:grpSpPr>
          <p:sp>
            <p:nvSpPr>
              <p:cNvPr id="7600" name="Google Shape;7600;p8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85"/>
            <p:cNvGrpSpPr/>
            <p:nvPr/>
          </p:nvGrpSpPr>
          <p:grpSpPr>
            <a:xfrm>
              <a:off x="1875972" y="1272648"/>
              <a:ext cx="321135" cy="586939"/>
              <a:chOff x="1875972" y="1272648"/>
              <a:chExt cx="321135" cy="586939"/>
            </a:xfrm>
          </p:grpSpPr>
          <p:sp>
            <p:nvSpPr>
              <p:cNvPr id="7603" name="Google Shape;7603;p8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5" name="Google Shape;7605;p85"/>
          <p:cNvGrpSpPr/>
          <p:nvPr/>
        </p:nvGrpSpPr>
        <p:grpSpPr>
          <a:xfrm>
            <a:off x="7761578" y="3528028"/>
            <a:ext cx="293855" cy="644170"/>
            <a:chOff x="241025" y="3151575"/>
            <a:chExt cx="293855" cy="644170"/>
          </a:xfrm>
        </p:grpSpPr>
        <p:sp>
          <p:nvSpPr>
            <p:cNvPr id="7606" name="Google Shape;7606;p8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5"/>
          <p:cNvGrpSpPr/>
          <p:nvPr/>
        </p:nvGrpSpPr>
        <p:grpSpPr>
          <a:xfrm>
            <a:off x="709562" y="2728028"/>
            <a:ext cx="1779649" cy="591620"/>
            <a:chOff x="246070" y="1983375"/>
            <a:chExt cx="1855347" cy="616849"/>
          </a:xfrm>
        </p:grpSpPr>
        <p:sp>
          <p:nvSpPr>
            <p:cNvPr id="7609" name="Google Shape;7609;p8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85"/>
          <p:cNvGrpSpPr/>
          <p:nvPr/>
        </p:nvGrpSpPr>
        <p:grpSpPr>
          <a:xfrm>
            <a:off x="2320428" y="971307"/>
            <a:ext cx="711055" cy="745993"/>
            <a:chOff x="2496269" y="1171698"/>
            <a:chExt cx="761953" cy="799392"/>
          </a:xfrm>
        </p:grpSpPr>
        <p:grpSp>
          <p:nvGrpSpPr>
            <p:cNvPr id="7619" name="Google Shape;7619;p85"/>
            <p:cNvGrpSpPr/>
            <p:nvPr/>
          </p:nvGrpSpPr>
          <p:grpSpPr>
            <a:xfrm>
              <a:off x="2496269" y="1171698"/>
              <a:ext cx="761953" cy="723022"/>
              <a:chOff x="2496269" y="1171698"/>
              <a:chExt cx="761953" cy="723022"/>
            </a:xfrm>
          </p:grpSpPr>
          <p:sp>
            <p:nvSpPr>
              <p:cNvPr id="7620" name="Google Shape;7620;p8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2" name="Google Shape;7622;p85"/>
              <p:cNvGrpSpPr/>
              <p:nvPr/>
            </p:nvGrpSpPr>
            <p:grpSpPr>
              <a:xfrm>
                <a:off x="2496269" y="1171698"/>
                <a:ext cx="761953" cy="723022"/>
                <a:chOff x="2496269" y="1120652"/>
                <a:chExt cx="761953" cy="723022"/>
              </a:xfrm>
            </p:grpSpPr>
            <p:grpSp>
              <p:nvGrpSpPr>
                <p:cNvPr id="7623" name="Google Shape;7623;p85"/>
                <p:cNvGrpSpPr/>
                <p:nvPr/>
              </p:nvGrpSpPr>
              <p:grpSpPr>
                <a:xfrm>
                  <a:off x="2496269" y="1120652"/>
                  <a:ext cx="761953" cy="723022"/>
                  <a:chOff x="2496269" y="1120652"/>
                  <a:chExt cx="761953" cy="723022"/>
                </a:xfrm>
              </p:grpSpPr>
              <p:grpSp>
                <p:nvGrpSpPr>
                  <p:cNvPr id="7624" name="Google Shape;7624;p85"/>
                  <p:cNvGrpSpPr/>
                  <p:nvPr/>
                </p:nvGrpSpPr>
                <p:grpSpPr>
                  <a:xfrm>
                    <a:off x="2496269" y="1304589"/>
                    <a:ext cx="407089" cy="305057"/>
                    <a:chOff x="2496269" y="1304589"/>
                    <a:chExt cx="407089" cy="305057"/>
                  </a:xfrm>
                </p:grpSpPr>
                <p:sp>
                  <p:nvSpPr>
                    <p:cNvPr id="7625" name="Google Shape;7625;p8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85"/>
                  <p:cNvGrpSpPr/>
                  <p:nvPr/>
                </p:nvGrpSpPr>
                <p:grpSpPr>
                  <a:xfrm>
                    <a:off x="2586468" y="1493376"/>
                    <a:ext cx="358850" cy="349656"/>
                    <a:chOff x="2586468" y="1493376"/>
                    <a:chExt cx="358850" cy="349656"/>
                  </a:xfrm>
                </p:grpSpPr>
                <p:sp>
                  <p:nvSpPr>
                    <p:cNvPr id="7628" name="Google Shape;7628;p8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85"/>
                  <p:cNvGrpSpPr/>
                  <p:nvPr/>
                </p:nvGrpSpPr>
                <p:grpSpPr>
                  <a:xfrm>
                    <a:off x="2807939" y="1494024"/>
                    <a:ext cx="358857" cy="349650"/>
                    <a:chOff x="2807939" y="1494024"/>
                    <a:chExt cx="358857" cy="349650"/>
                  </a:xfrm>
                </p:grpSpPr>
                <p:sp>
                  <p:nvSpPr>
                    <p:cNvPr id="7631" name="Google Shape;7631;p8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85"/>
                  <p:cNvGrpSpPr/>
                  <p:nvPr/>
                </p:nvGrpSpPr>
                <p:grpSpPr>
                  <a:xfrm>
                    <a:off x="2851133" y="1305635"/>
                    <a:ext cx="407089" cy="305057"/>
                    <a:chOff x="2851133" y="1305635"/>
                    <a:chExt cx="407089" cy="305057"/>
                  </a:xfrm>
                </p:grpSpPr>
                <p:sp>
                  <p:nvSpPr>
                    <p:cNvPr id="7634" name="Google Shape;7634;p8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85"/>
                  <p:cNvGrpSpPr/>
                  <p:nvPr/>
                </p:nvGrpSpPr>
                <p:grpSpPr>
                  <a:xfrm>
                    <a:off x="2727495" y="1120652"/>
                    <a:ext cx="300271" cy="396358"/>
                    <a:chOff x="2727495" y="1120652"/>
                    <a:chExt cx="300271" cy="396358"/>
                  </a:xfrm>
                </p:grpSpPr>
                <p:sp>
                  <p:nvSpPr>
                    <p:cNvPr id="7637" name="Google Shape;7637;p8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9" name="Google Shape;7639;p85"/>
                <p:cNvGrpSpPr/>
                <p:nvPr/>
              </p:nvGrpSpPr>
              <p:grpSpPr>
                <a:xfrm>
                  <a:off x="2722305" y="1350460"/>
                  <a:ext cx="308357" cy="308344"/>
                  <a:chOff x="2722305" y="1350460"/>
                  <a:chExt cx="308357" cy="308344"/>
                </a:xfrm>
              </p:grpSpPr>
              <p:sp>
                <p:nvSpPr>
                  <p:cNvPr id="7640" name="Google Shape;7640;p8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85"/>
                  <p:cNvGrpSpPr/>
                  <p:nvPr/>
                </p:nvGrpSpPr>
                <p:grpSpPr>
                  <a:xfrm>
                    <a:off x="2725064" y="1364529"/>
                    <a:ext cx="297954" cy="280182"/>
                    <a:chOff x="2725064" y="1364529"/>
                    <a:chExt cx="297954" cy="280182"/>
                  </a:xfrm>
                </p:grpSpPr>
                <p:sp>
                  <p:nvSpPr>
                    <p:cNvPr id="7642" name="Google Shape;7642;p8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647" name="Google Shape;7647;p8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5"/>
          <p:cNvGrpSpPr/>
          <p:nvPr/>
        </p:nvGrpSpPr>
        <p:grpSpPr>
          <a:xfrm>
            <a:off x="3909129" y="2727412"/>
            <a:ext cx="1569144" cy="591015"/>
            <a:chOff x="3820100" y="3023049"/>
            <a:chExt cx="1303926" cy="491162"/>
          </a:xfrm>
        </p:grpSpPr>
        <p:grpSp>
          <p:nvGrpSpPr>
            <p:cNvPr id="7653" name="Google Shape;7653;p85"/>
            <p:cNvGrpSpPr/>
            <p:nvPr/>
          </p:nvGrpSpPr>
          <p:grpSpPr>
            <a:xfrm>
              <a:off x="3820100" y="3023072"/>
              <a:ext cx="1303926" cy="491139"/>
              <a:chOff x="3820100" y="3023072"/>
              <a:chExt cx="1303926" cy="491139"/>
            </a:xfrm>
          </p:grpSpPr>
          <p:sp>
            <p:nvSpPr>
              <p:cNvPr id="7654" name="Google Shape;7654;p8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85"/>
            <p:cNvGrpSpPr/>
            <p:nvPr/>
          </p:nvGrpSpPr>
          <p:grpSpPr>
            <a:xfrm>
              <a:off x="4132439" y="3023645"/>
              <a:ext cx="393633" cy="177096"/>
              <a:chOff x="4132439" y="3023645"/>
              <a:chExt cx="393633" cy="177096"/>
            </a:xfrm>
          </p:grpSpPr>
          <p:sp>
            <p:nvSpPr>
              <p:cNvPr id="7657" name="Google Shape;7657;p8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85"/>
            <p:cNvGrpSpPr/>
            <p:nvPr/>
          </p:nvGrpSpPr>
          <p:grpSpPr>
            <a:xfrm>
              <a:off x="3921811" y="3023049"/>
              <a:ext cx="1002397" cy="388943"/>
              <a:chOff x="3921811" y="3023049"/>
              <a:chExt cx="1002397" cy="388943"/>
            </a:xfrm>
          </p:grpSpPr>
          <p:sp>
            <p:nvSpPr>
              <p:cNvPr id="7660" name="Google Shape;7660;p8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85"/>
            <p:cNvGrpSpPr/>
            <p:nvPr/>
          </p:nvGrpSpPr>
          <p:grpSpPr>
            <a:xfrm>
              <a:off x="4023645" y="3023049"/>
              <a:ext cx="683032" cy="286722"/>
              <a:chOff x="4023645" y="3023049"/>
              <a:chExt cx="683032" cy="286722"/>
            </a:xfrm>
          </p:grpSpPr>
          <p:sp>
            <p:nvSpPr>
              <p:cNvPr id="7663" name="Google Shape;7663;p8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5" name="Google Shape;7665;p85"/>
          <p:cNvGrpSpPr/>
          <p:nvPr/>
        </p:nvGrpSpPr>
        <p:grpSpPr>
          <a:xfrm>
            <a:off x="1541251" y="1854258"/>
            <a:ext cx="713522" cy="688025"/>
            <a:chOff x="1706078" y="2092648"/>
            <a:chExt cx="660913" cy="637296"/>
          </a:xfrm>
        </p:grpSpPr>
        <p:sp>
          <p:nvSpPr>
            <p:cNvPr id="7666" name="Google Shape;7666;p8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7" name="Google Shape;7667;p85"/>
            <p:cNvGrpSpPr/>
            <p:nvPr/>
          </p:nvGrpSpPr>
          <p:grpSpPr>
            <a:xfrm>
              <a:off x="1706078" y="2092648"/>
              <a:ext cx="660913" cy="575241"/>
              <a:chOff x="1706078" y="2092648"/>
              <a:chExt cx="660913" cy="575241"/>
            </a:xfrm>
          </p:grpSpPr>
          <p:sp>
            <p:nvSpPr>
              <p:cNvPr id="7668" name="Google Shape;7668;p8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1" name="Google Shape;7671;p85"/>
          <p:cNvGrpSpPr/>
          <p:nvPr/>
        </p:nvGrpSpPr>
        <p:grpSpPr>
          <a:xfrm>
            <a:off x="6303109" y="971806"/>
            <a:ext cx="1317459" cy="684168"/>
            <a:chOff x="238125" y="999450"/>
            <a:chExt cx="7140700" cy="3708225"/>
          </a:xfrm>
        </p:grpSpPr>
        <p:sp>
          <p:nvSpPr>
            <p:cNvPr id="7672" name="Google Shape;7672;p8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4" name="Shape 7684"/>
        <p:cNvGrpSpPr/>
        <p:nvPr/>
      </p:nvGrpSpPr>
      <p:grpSpPr>
        <a:xfrm>
          <a:off x="0" y="0"/>
          <a:ext cx="0" cy="0"/>
          <a:chOff x="0" y="0"/>
          <a:chExt cx="0" cy="0"/>
        </a:xfrm>
      </p:grpSpPr>
      <p:grpSp>
        <p:nvGrpSpPr>
          <p:cNvPr id="7685" name="Google Shape;7685;p86"/>
          <p:cNvGrpSpPr/>
          <p:nvPr/>
        </p:nvGrpSpPr>
        <p:grpSpPr>
          <a:xfrm>
            <a:off x="717027" y="967622"/>
            <a:ext cx="1636117" cy="1526144"/>
            <a:chOff x="729238" y="1179665"/>
            <a:chExt cx="1636117" cy="1526144"/>
          </a:xfrm>
        </p:grpSpPr>
        <p:grpSp>
          <p:nvGrpSpPr>
            <p:cNvPr id="7686" name="Google Shape;7686;p86"/>
            <p:cNvGrpSpPr/>
            <p:nvPr/>
          </p:nvGrpSpPr>
          <p:grpSpPr>
            <a:xfrm>
              <a:off x="729238" y="1179665"/>
              <a:ext cx="80700" cy="1526144"/>
              <a:chOff x="729238" y="1179665"/>
              <a:chExt cx="80700" cy="1526144"/>
            </a:xfrm>
          </p:grpSpPr>
          <p:sp>
            <p:nvSpPr>
              <p:cNvPr id="7687" name="Google Shape;7687;p8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86"/>
            <p:cNvGrpSpPr/>
            <p:nvPr/>
          </p:nvGrpSpPr>
          <p:grpSpPr>
            <a:xfrm>
              <a:off x="903098" y="1179665"/>
              <a:ext cx="80700" cy="1526144"/>
              <a:chOff x="903098" y="1179665"/>
              <a:chExt cx="80700" cy="1526144"/>
            </a:xfrm>
          </p:grpSpPr>
          <p:sp>
            <p:nvSpPr>
              <p:cNvPr id="7698" name="Google Shape;7698;p8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6"/>
            <p:cNvGrpSpPr/>
            <p:nvPr/>
          </p:nvGrpSpPr>
          <p:grpSpPr>
            <a:xfrm>
              <a:off x="1076958" y="1179665"/>
              <a:ext cx="80700" cy="1526144"/>
              <a:chOff x="1076958" y="1179665"/>
              <a:chExt cx="80700" cy="1526144"/>
            </a:xfrm>
          </p:grpSpPr>
          <p:sp>
            <p:nvSpPr>
              <p:cNvPr id="7709" name="Google Shape;7709;p8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86"/>
            <p:cNvGrpSpPr/>
            <p:nvPr/>
          </p:nvGrpSpPr>
          <p:grpSpPr>
            <a:xfrm>
              <a:off x="1247707" y="1179665"/>
              <a:ext cx="80700" cy="1526144"/>
              <a:chOff x="1247707" y="1179665"/>
              <a:chExt cx="80700" cy="1526144"/>
            </a:xfrm>
          </p:grpSpPr>
          <p:sp>
            <p:nvSpPr>
              <p:cNvPr id="7720" name="Google Shape;7720;p8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86"/>
            <p:cNvGrpSpPr/>
            <p:nvPr/>
          </p:nvGrpSpPr>
          <p:grpSpPr>
            <a:xfrm>
              <a:off x="1421567" y="1179665"/>
              <a:ext cx="80700" cy="1526144"/>
              <a:chOff x="1421567" y="1179665"/>
              <a:chExt cx="80700" cy="1526144"/>
            </a:xfrm>
          </p:grpSpPr>
          <p:sp>
            <p:nvSpPr>
              <p:cNvPr id="7731" name="Google Shape;7731;p8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6"/>
            <p:cNvGrpSpPr/>
            <p:nvPr/>
          </p:nvGrpSpPr>
          <p:grpSpPr>
            <a:xfrm>
              <a:off x="1592327" y="1179665"/>
              <a:ext cx="80700" cy="1526144"/>
              <a:chOff x="1592327" y="1179665"/>
              <a:chExt cx="80700" cy="1526144"/>
            </a:xfrm>
          </p:grpSpPr>
          <p:sp>
            <p:nvSpPr>
              <p:cNvPr id="7742" name="Google Shape;7742;p8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86"/>
            <p:cNvGrpSpPr/>
            <p:nvPr/>
          </p:nvGrpSpPr>
          <p:grpSpPr>
            <a:xfrm>
              <a:off x="1766187" y="1179665"/>
              <a:ext cx="80700" cy="1526144"/>
              <a:chOff x="1766187" y="1179665"/>
              <a:chExt cx="80700" cy="1526144"/>
            </a:xfrm>
          </p:grpSpPr>
          <p:sp>
            <p:nvSpPr>
              <p:cNvPr id="7753" name="Google Shape;7753;p8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6"/>
            <p:cNvGrpSpPr/>
            <p:nvPr/>
          </p:nvGrpSpPr>
          <p:grpSpPr>
            <a:xfrm>
              <a:off x="1936935" y="1179665"/>
              <a:ext cx="80700" cy="1526144"/>
              <a:chOff x="1936935" y="1179665"/>
              <a:chExt cx="80700" cy="1526144"/>
            </a:xfrm>
          </p:grpSpPr>
          <p:sp>
            <p:nvSpPr>
              <p:cNvPr id="7764" name="Google Shape;7764;p8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6"/>
            <p:cNvGrpSpPr/>
            <p:nvPr/>
          </p:nvGrpSpPr>
          <p:grpSpPr>
            <a:xfrm>
              <a:off x="2110795" y="1179665"/>
              <a:ext cx="80700" cy="1526144"/>
              <a:chOff x="2110795" y="1179665"/>
              <a:chExt cx="80700" cy="1526144"/>
            </a:xfrm>
          </p:grpSpPr>
          <p:sp>
            <p:nvSpPr>
              <p:cNvPr id="7775" name="Google Shape;7775;p8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86"/>
            <p:cNvGrpSpPr/>
            <p:nvPr/>
          </p:nvGrpSpPr>
          <p:grpSpPr>
            <a:xfrm>
              <a:off x="2284655" y="1179665"/>
              <a:ext cx="80700" cy="1526144"/>
              <a:chOff x="2284655" y="1179665"/>
              <a:chExt cx="80700" cy="1526144"/>
            </a:xfrm>
          </p:grpSpPr>
          <p:sp>
            <p:nvSpPr>
              <p:cNvPr id="7786" name="Google Shape;7786;p8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6" name="Google Shape;7796;p86"/>
          <p:cNvGrpSpPr/>
          <p:nvPr/>
        </p:nvGrpSpPr>
        <p:grpSpPr>
          <a:xfrm>
            <a:off x="2611693" y="986760"/>
            <a:ext cx="1364248" cy="1102133"/>
            <a:chOff x="2623904" y="1198803"/>
            <a:chExt cx="1364248" cy="1102133"/>
          </a:xfrm>
        </p:grpSpPr>
        <p:grpSp>
          <p:nvGrpSpPr>
            <p:cNvPr id="7797" name="Google Shape;7797;p86"/>
            <p:cNvGrpSpPr/>
            <p:nvPr/>
          </p:nvGrpSpPr>
          <p:grpSpPr>
            <a:xfrm>
              <a:off x="2623907" y="1198803"/>
              <a:ext cx="1364245" cy="273000"/>
              <a:chOff x="2623907" y="1198803"/>
              <a:chExt cx="1364245" cy="273000"/>
            </a:xfrm>
          </p:grpSpPr>
          <p:sp>
            <p:nvSpPr>
              <p:cNvPr id="7798" name="Google Shape;7798;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86"/>
            <p:cNvGrpSpPr/>
            <p:nvPr/>
          </p:nvGrpSpPr>
          <p:grpSpPr>
            <a:xfrm>
              <a:off x="2623904" y="1476964"/>
              <a:ext cx="1364245" cy="273000"/>
              <a:chOff x="2623904" y="1476964"/>
              <a:chExt cx="1364245" cy="273000"/>
            </a:xfrm>
          </p:grpSpPr>
          <p:sp>
            <p:nvSpPr>
              <p:cNvPr id="7804" name="Google Shape;7804;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86"/>
            <p:cNvGrpSpPr/>
            <p:nvPr/>
          </p:nvGrpSpPr>
          <p:grpSpPr>
            <a:xfrm>
              <a:off x="2623907" y="1749775"/>
              <a:ext cx="1364245" cy="273000"/>
              <a:chOff x="2623907" y="1749775"/>
              <a:chExt cx="1364245" cy="273000"/>
            </a:xfrm>
          </p:grpSpPr>
          <p:sp>
            <p:nvSpPr>
              <p:cNvPr id="7810" name="Google Shape;7810;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86"/>
            <p:cNvGrpSpPr/>
            <p:nvPr/>
          </p:nvGrpSpPr>
          <p:grpSpPr>
            <a:xfrm>
              <a:off x="2623904" y="2027936"/>
              <a:ext cx="1364245" cy="273000"/>
              <a:chOff x="2623904" y="2027936"/>
              <a:chExt cx="1364245" cy="273000"/>
            </a:xfrm>
          </p:grpSpPr>
          <p:sp>
            <p:nvSpPr>
              <p:cNvPr id="7816" name="Google Shape;7816;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1" name="Google Shape;7821;p86"/>
          <p:cNvGrpSpPr/>
          <p:nvPr/>
        </p:nvGrpSpPr>
        <p:grpSpPr>
          <a:xfrm>
            <a:off x="2601154" y="2445833"/>
            <a:ext cx="1387541" cy="159124"/>
            <a:chOff x="3200660" y="2180272"/>
            <a:chExt cx="2563824" cy="378237"/>
          </a:xfrm>
        </p:grpSpPr>
        <p:sp>
          <p:nvSpPr>
            <p:cNvPr id="7822" name="Google Shape;7822;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86"/>
          <p:cNvGrpSpPr/>
          <p:nvPr/>
        </p:nvGrpSpPr>
        <p:grpSpPr>
          <a:xfrm>
            <a:off x="2597679" y="2723597"/>
            <a:ext cx="1390502" cy="159625"/>
            <a:chOff x="3530150" y="2790075"/>
            <a:chExt cx="1962600" cy="225300"/>
          </a:xfrm>
        </p:grpSpPr>
        <p:sp>
          <p:nvSpPr>
            <p:cNvPr id="7841" name="Google Shape;7841;p8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86"/>
          <p:cNvGrpSpPr/>
          <p:nvPr/>
        </p:nvGrpSpPr>
        <p:grpSpPr>
          <a:xfrm>
            <a:off x="2597736" y="3001862"/>
            <a:ext cx="1411629" cy="154175"/>
            <a:chOff x="3558802" y="4011244"/>
            <a:chExt cx="1866000" cy="111600"/>
          </a:xfrm>
        </p:grpSpPr>
        <p:sp>
          <p:nvSpPr>
            <p:cNvPr id="7844" name="Google Shape;7844;p8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86"/>
          <p:cNvGrpSpPr/>
          <p:nvPr/>
        </p:nvGrpSpPr>
        <p:grpSpPr>
          <a:xfrm>
            <a:off x="2598024" y="2207432"/>
            <a:ext cx="1383503" cy="119761"/>
            <a:chOff x="3465975" y="2270258"/>
            <a:chExt cx="1986364" cy="171947"/>
          </a:xfrm>
        </p:grpSpPr>
        <p:sp>
          <p:nvSpPr>
            <p:cNvPr id="7847" name="Google Shape;7847;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86"/>
          <p:cNvGrpSpPr/>
          <p:nvPr/>
        </p:nvGrpSpPr>
        <p:grpSpPr>
          <a:xfrm>
            <a:off x="2609031" y="3571205"/>
            <a:ext cx="1369531" cy="195460"/>
            <a:chOff x="723300" y="4253549"/>
            <a:chExt cx="2276482" cy="324900"/>
          </a:xfrm>
        </p:grpSpPr>
        <p:sp>
          <p:nvSpPr>
            <p:cNvPr id="7856" name="Google Shape;7856;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86"/>
          <p:cNvGrpSpPr/>
          <p:nvPr/>
        </p:nvGrpSpPr>
        <p:grpSpPr>
          <a:xfrm>
            <a:off x="2598592" y="3272446"/>
            <a:ext cx="1389066" cy="180119"/>
            <a:chOff x="705948" y="3788465"/>
            <a:chExt cx="2308953" cy="299400"/>
          </a:xfrm>
        </p:grpSpPr>
        <p:sp>
          <p:nvSpPr>
            <p:cNvPr id="7862" name="Google Shape;7862;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86"/>
          <p:cNvGrpSpPr/>
          <p:nvPr/>
        </p:nvGrpSpPr>
        <p:grpSpPr>
          <a:xfrm>
            <a:off x="4195583" y="1876400"/>
            <a:ext cx="1433821" cy="191501"/>
            <a:chOff x="4273350" y="2088443"/>
            <a:chExt cx="1433821" cy="191501"/>
          </a:xfrm>
        </p:grpSpPr>
        <p:grpSp>
          <p:nvGrpSpPr>
            <p:cNvPr id="7868" name="Google Shape;7868;p86"/>
            <p:cNvGrpSpPr/>
            <p:nvPr/>
          </p:nvGrpSpPr>
          <p:grpSpPr>
            <a:xfrm>
              <a:off x="4273350" y="2088443"/>
              <a:ext cx="1433821" cy="0"/>
              <a:chOff x="5224975" y="2962250"/>
              <a:chExt cx="1544400" cy="0"/>
            </a:xfrm>
          </p:grpSpPr>
          <p:cxnSp>
            <p:nvCxnSpPr>
              <p:cNvPr id="7869" name="Google Shape;7869;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70" name="Google Shape;7870;p8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71" name="Google Shape;7871;p86"/>
            <p:cNvGrpSpPr/>
            <p:nvPr/>
          </p:nvGrpSpPr>
          <p:grpSpPr>
            <a:xfrm>
              <a:off x="4273350" y="2279944"/>
              <a:ext cx="1433821" cy="0"/>
              <a:chOff x="5224975" y="2962250"/>
              <a:chExt cx="1544400" cy="0"/>
            </a:xfrm>
          </p:grpSpPr>
          <p:cxnSp>
            <p:nvCxnSpPr>
              <p:cNvPr id="7872" name="Google Shape;7872;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73" name="Google Shape;7873;p8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74" name="Google Shape;7874;p86"/>
          <p:cNvGrpSpPr/>
          <p:nvPr/>
        </p:nvGrpSpPr>
        <p:grpSpPr>
          <a:xfrm>
            <a:off x="2646529" y="3885304"/>
            <a:ext cx="1304609" cy="294074"/>
            <a:chOff x="2658741" y="4097347"/>
            <a:chExt cx="1304609" cy="294074"/>
          </a:xfrm>
        </p:grpSpPr>
        <p:grpSp>
          <p:nvGrpSpPr>
            <p:cNvPr id="7875" name="Google Shape;7875;p86"/>
            <p:cNvGrpSpPr/>
            <p:nvPr/>
          </p:nvGrpSpPr>
          <p:grpSpPr>
            <a:xfrm>
              <a:off x="2658741" y="4097347"/>
              <a:ext cx="118572" cy="294074"/>
              <a:chOff x="3343310" y="4475555"/>
              <a:chExt cx="127717" cy="316753"/>
            </a:xfrm>
          </p:grpSpPr>
          <p:sp>
            <p:nvSpPr>
              <p:cNvPr id="7876" name="Google Shape;7876;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86"/>
            <p:cNvGrpSpPr/>
            <p:nvPr/>
          </p:nvGrpSpPr>
          <p:grpSpPr>
            <a:xfrm>
              <a:off x="3815519" y="4098388"/>
              <a:ext cx="147831" cy="291991"/>
              <a:chOff x="3527539" y="4476677"/>
              <a:chExt cx="159232" cy="314510"/>
            </a:xfrm>
          </p:grpSpPr>
          <p:sp>
            <p:nvSpPr>
              <p:cNvPr id="7879" name="Google Shape;7879;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86"/>
            <p:cNvGrpSpPr/>
            <p:nvPr/>
          </p:nvGrpSpPr>
          <p:grpSpPr>
            <a:xfrm>
              <a:off x="3511696" y="4098388"/>
              <a:ext cx="147831" cy="291991"/>
              <a:chOff x="3527539" y="4476677"/>
              <a:chExt cx="159232" cy="314510"/>
            </a:xfrm>
          </p:grpSpPr>
          <p:sp>
            <p:nvSpPr>
              <p:cNvPr id="7882" name="Google Shape;7882;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86"/>
            <p:cNvGrpSpPr/>
            <p:nvPr/>
          </p:nvGrpSpPr>
          <p:grpSpPr>
            <a:xfrm>
              <a:off x="3207874" y="4098388"/>
              <a:ext cx="147831" cy="291991"/>
              <a:chOff x="3527539" y="4476677"/>
              <a:chExt cx="159232" cy="314510"/>
            </a:xfrm>
          </p:grpSpPr>
          <p:sp>
            <p:nvSpPr>
              <p:cNvPr id="7885" name="Google Shape;7885;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86"/>
            <p:cNvGrpSpPr/>
            <p:nvPr/>
          </p:nvGrpSpPr>
          <p:grpSpPr>
            <a:xfrm>
              <a:off x="2933305" y="4097347"/>
              <a:ext cx="118572" cy="294074"/>
              <a:chOff x="3343310" y="4475555"/>
              <a:chExt cx="127717" cy="316753"/>
            </a:xfrm>
          </p:grpSpPr>
          <p:sp>
            <p:nvSpPr>
              <p:cNvPr id="7888" name="Google Shape;7888;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0" name="Google Shape;7890;p86"/>
          <p:cNvGrpSpPr/>
          <p:nvPr/>
        </p:nvGrpSpPr>
        <p:grpSpPr>
          <a:xfrm>
            <a:off x="4197138" y="963998"/>
            <a:ext cx="1430711" cy="751237"/>
            <a:chOff x="5159450" y="1919950"/>
            <a:chExt cx="1541050" cy="862500"/>
          </a:xfrm>
        </p:grpSpPr>
        <p:sp>
          <p:nvSpPr>
            <p:cNvPr id="7891" name="Google Shape;7891;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92" name="Google Shape;7892;p86"/>
            <p:cNvGrpSpPr/>
            <p:nvPr/>
          </p:nvGrpSpPr>
          <p:grpSpPr>
            <a:xfrm>
              <a:off x="5159450" y="1919950"/>
              <a:ext cx="1541050" cy="862500"/>
              <a:chOff x="5159450" y="1919950"/>
              <a:chExt cx="1541050" cy="862500"/>
            </a:xfrm>
          </p:grpSpPr>
          <p:cxnSp>
            <p:nvCxnSpPr>
              <p:cNvPr id="7893" name="Google Shape;7893;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94" name="Google Shape;7894;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95" name="Google Shape;7895;p86"/>
          <p:cNvGrpSpPr/>
          <p:nvPr/>
        </p:nvGrpSpPr>
        <p:grpSpPr>
          <a:xfrm>
            <a:off x="4245275" y="2227768"/>
            <a:ext cx="1334436" cy="967914"/>
            <a:chOff x="4294923" y="2439811"/>
            <a:chExt cx="1334436" cy="967914"/>
          </a:xfrm>
        </p:grpSpPr>
        <p:grpSp>
          <p:nvGrpSpPr>
            <p:cNvPr id="7896" name="Google Shape;7896;p86"/>
            <p:cNvGrpSpPr/>
            <p:nvPr/>
          </p:nvGrpSpPr>
          <p:grpSpPr>
            <a:xfrm>
              <a:off x="4960455" y="2469658"/>
              <a:ext cx="668904" cy="885524"/>
              <a:chOff x="4960455" y="2469658"/>
              <a:chExt cx="668904" cy="885524"/>
            </a:xfrm>
          </p:grpSpPr>
          <p:sp>
            <p:nvSpPr>
              <p:cNvPr id="7897" name="Google Shape;7897;p8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86"/>
            <p:cNvGrpSpPr/>
            <p:nvPr/>
          </p:nvGrpSpPr>
          <p:grpSpPr>
            <a:xfrm>
              <a:off x="4294923" y="2469658"/>
              <a:ext cx="668951" cy="885524"/>
              <a:chOff x="4294923" y="2469658"/>
              <a:chExt cx="668951" cy="885524"/>
            </a:xfrm>
          </p:grpSpPr>
          <p:sp>
            <p:nvSpPr>
              <p:cNvPr id="7904" name="Google Shape;7904;p8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0" name="Google Shape;7910;p8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86"/>
          <p:cNvGrpSpPr/>
          <p:nvPr/>
        </p:nvGrpSpPr>
        <p:grpSpPr>
          <a:xfrm>
            <a:off x="4231478" y="3282213"/>
            <a:ext cx="1430949" cy="897289"/>
            <a:chOff x="4351371" y="3547942"/>
            <a:chExt cx="1345130" cy="843475"/>
          </a:xfrm>
        </p:grpSpPr>
        <p:grpSp>
          <p:nvGrpSpPr>
            <p:cNvPr id="7912" name="Google Shape;7912;p86"/>
            <p:cNvGrpSpPr/>
            <p:nvPr/>
          </p:nvGrpSpPr>
          <p:grpSpPr>
            <a:xfrm>
              <a:off x="4351371" y="4209917"/>
              <a:ext cx="1345130" cy="181500"/>
              <a:chOff x="4351371" y="4209917"/>
              <a:chExt cx="1345130" cy="181500"/>
            </a:xfrm>
          </p:grpSpPr>
          <p:sp>
            <p:nvSpPr>
              <p:cNvPr id="7913" name="Google Shape;7913;p8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4" name="Google Shape;7914;p8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915" name="Google Shape;7915;p86"/>
            <p:cNvGrpSpPr/>
            <p:nvPr/>
          </p:nvGrpSpPr>
          <p:grpSpPr>
            <a:xfrm>
              <a:off x="4403010" y="3985221"/>
              <a:ext cx="1109518" cy="181500"/>
              <a:chOff x="4403010" y="3985221"/>
              <a:chExt cx="1109518" cy="181500"/>
            </a:xfrm>
          </p:grpSpPr>
          <p:sp>
            <p:nvSpPr>
              <p:cNvPr id="7916" name="Google Shape;7916;p8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7" name="Google Shape;7917;p8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918" name="Google Shape;7918;p86"/>
            <p:cNvGrpSpPr/>
            <p:nvPr/>
          </p:nvGrpSpPr>
          <p:grpSpPr>
            <a:xfrm>
              <a:off x="4618704" y="3766582"/>
              <a:ext cx="807858" cy="181500"/>
              <a:chOff x="4618704" y="3766582"/>
              <a:chExt cx="807858" cy="181500"/>
            </a:xfrm>
          </p:grpSpPr>
          <p:sp>
            <p:nvSpPr>
              <p:cNvPr id="7919" name="Google Shape;7919;p8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0" name="Google Shape;7920;p8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921" name="Google Shape;7921;p86"/>
            <p:cNvGrpSpPr/>
            <p:nvPr/>
          </p:nvGrpSpPr>
          <p:grpSpPr>
            <a:xfrm>
              <a:off x="4735238" y="3547942"/>
              <a:ext cx="462839" cy="181500"/>
              <a:chOff x="4735238" y="3547942"/>
              <a:chExt cx="462839" cy="181500"/>
            </a:xfrm>
          </p:grpSpPr>
          <p:sp>
            <p:nvSpPr>
              <p:cNvPr id="7922" name="Google Shape;7922;p8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3" name="Google Shape;7923;p8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924" name="Google Shape;7924;p86"/>
          <p:cNvGrpSpPr/>
          <p:nvPr/>
        </p:nvGrpSpPr>
        <p:grpSpPr>
          <a:xfrm>
            <a:off x="7407836" y="2217537"/>
            <a:ext cx="1020955" cy="928853"/>
            <a:chOff x="926675" y="238125"/>
            <a:chExt cx="5755100" cy="5232975"/>
          </a:xfrm>
        </p:grpSpPr>
        <p:sp>
          <p:nvSpPr>
            <p:cNvPr id="7925" name="Google Shape;7925;p8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86"/>
          <p:cNvGrpSpPr/>
          <p:nvPr/>
        </p:nvGrpSpPr>
        <p:grpSpPr>
          <a:xfrm>
            <a:off x="715210" y="2616272"/>
            <a:ext cx="1695374" cy="1560837"/>
            <a:chOff x="727421" y="2828315"/>
            <a:chExt cx="1695374" cy="1560837"/>
          </a:xfrm>
        </p:grpSpPr>
        <p:grpSp>
          <p:nvGrpSpPr>
            <p:cNvPr id="7930" name="Google Shape;7930;p86"/>
            <p:cNvGrpSpPr/>
            <p:nvPr/>
          </p:nvGrpSpPr>
          <p:grpSpPr>
            <a:xfrm>
              <a:off x="727421" y="2828315"/>
              <a:ext cx="1695374" cy="1560837"/>
              <a:chOff x="734799" y="2782450"/>
              <a:chExt cx="1571100" cy="1577400"/>
            </a:xfrm>
          </p:grpSpPr>
          <p:cxnSp>
            <p:nvCxnSpPr>
              <p:cNvPr id="7931" name="Google Shape;7931;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932" name="Google Shape;7932;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933" name="Google Shape;7933;p86"/>
            <p:cNvGrpSpPr/>
            <p:nvPr/>
          </p:nvGrpSpPr>
          <p:grpSpPr>
            <a:xfrm>
              <a:off x="819108" y="2882501"/>
              <a:ext cx="1556791" cy="1426186"/>
              <a:chOff x="819108" y="2882501"/>
              <a:chExt cx="1556791" cy="1426186"/>
            </a:xfrm>
          </p:grpSpPr>
          <p:grpSp>
            <p:nvGrpSpPr>
              <p:cNvPr id="7934" name="Google Shape;7934;p86"/>
              <p:cNvGrpSpPr/>
              <p:nvPr/>
            </p:nvGrpSpPr>
            <p:grpSpPr>
              <a:xfrm>
                <a:off x="819108" y="2882501"/>
                <a:ext cx="103104" cy="1426186"/>
                <a:chOff x="4674013" y="3100904"/>
                <a:chExt cx="122758" cy="1698043"/>
              </a:xfrm>
            </p:grpSpPr>
            <p:sp>
              <p:nvSpPr>
                <p:cNvPr id="7935" name="Google Shape;7935;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86"/>
              <p:cNvGrpSpPr/>
              <p:nvPr/>
            </p:nvGrpSpPr>
            <p:grpSpPr>
              <a:xfrm>
                <a:off x="1062475" y="2882501"/>
                <a:ext cx="103104" cy="1426186"/>
                <a:chOff x="4940438" y="3100904"/>
                <a:chExt cx="122758" cy="1698043"/>
              </a:xfrm>
            </p:grpSpPr>
            <p:sp>
              <p:nvSpPr>
                <p:cNvPr id="7943" name="Google Shape;7943;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86"/>
              <p:cNvGrpSpPr/>
              <p:nvPr/>
            </p:nvGrpSpPr>
            <p:grpSpPr>
              <a:xfrm>
                <a:off x="1299324" y="2882501"/>
                <a:ext cx="103104" cy="1426186"/>
                <a:chOff x="5206863" y="3100904"/>
                <a:chExt cx="122758" cy="1698043"/>
              </a:xfrm>
            </p:grpSpPr>
            <p:sp>
              <p:nvSpPr>
                <p:cNvPr id="7951" name="Google Shape;7951;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86"/>
              <p:cNvGrpSpPr/>
              <p:nvPr/>
            </p:nvGrpSpPr>
            <p:grpSpPr>
              <a:xfrm>
                <a:off x="1786057" y="2882501"/>
                <a:ext cx="103104" cy="1426186"/>
                <a:chOff x="6006138" y="3143629"/>
                <a:chExt cx="122758" cy="1698043"/>
              </a:xfrm>
            </p:grpSpPr>
            <p:sp>
              <p:nvSpPr>
                <p:cNvPr id="7959" name="Google Shape;7959;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6"/>
              <p:cNvGrpSpPr/>
              <p:nvPr/>
            </p:nvGrpSpPr>
            <p:grpSpPr>
              <a:xfrm>
                <a:off x="2029422" y="2882501"/>
                <a:ext cx="103104" cy="1426186"/>
                <a:chOff x="6805413" y="3100904"/>
                <a:chExt cx="122758" cy="1698043"/>
              </a:xfrm>
            </p:grpSpPr>
            <p:sp>
              <p:nvSpPr>
                <p:cNvPr id="7967" name="Google Shape;7967;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86"/>
              <p:cNvGrpSpPr/>
              <p:nvPr/>
            </p:nvGrpSpPr>
            <p:grpSpPr>
              <a:xfrm>
                <a:off x="2272795" y="2882501"/>
                <a:ext cx="103104" cy="1426186"/>
                <a:chOff x="5206863" y="3100904"/>
                <a:chExt cx="122758" cy="1698043"/>
              </a:xfrm>
            </p:grpSpPr>
            <p:sp>
              <p:nvSpPr>
                <p:cNvPr id="7975" name="Google Shape;7975;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6"/>
              <p:cNvGrpSpPr/>
              <p:nvPr/>
            </p:nvGrpSpPr>
            <p:grpSpPr>
              <a:xfrm>
                <a:off x="1542694" y="2882501"/>
                <a:ext cx="103104" cy="1426186"/>
                <a:chOff x="6006138" y="3143629"/>
                <a:chExt cx="122758" cy="1698043"/>
              </a:xfrm>
            </p:grpSpPr>
            <p:sp>
              <p:nvSpPr>
                <p:cNvPr id="7983" name="Google Shape;7983;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90" name="Google Shape;7990;p86"/>
          <p:cNvGrpSpPr/>
          <p:nvPr/>
        </p:nvGrpSpPr>
        <p:grpSpPr>
          <a:xfrm>
            <a:off x="5671260" y="3305994"/>
            <a:ext cx="2749952" cy="870677"/>
            <a:chOff x="238125" y="1725700"/>
            <a:chExt cx="7139025" cy="2260325"/>
          </a:xfrm>
        </p:grpSpPr>
        <p:sp>
          <p:nvSpPr>
            <p:cNvPr id="7991" name="Google Shape;7991;p8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86"/>
          <p:cNvGrpSpPr/>
          <p:nvPr/>
        </p:nvGrpSpPr>
        <p:grpSpPr>
          <a:xfrm>
            <a:off x="5941424" y="2247740"/>
            <a:ext cx="1105452" cy="916747"/>
            <a:chOff x="5249100" y="1210600"/>
            <a:chExt cx="3502700" cy="2904775"/>
          </a:xfrm>
        </p:grpSpPr>
        <p:sp>
          <p:nvSpPr>
            <p:cNvPr id="8002" name="Google Shape;8002;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6" name="Google Shape;8006;p8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007" name="Google Shape;8007;p8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008" name="Google Shape;8008;p8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009" name="Google Shape;8009;p8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010" name="Google Shape;8010;p8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86"/>
          <p:cNvGrpSpPr/>
          <p:nvPr/>
        </p:nvGrpSpPr>
        <p:grpSpPr>
          <a:xfrm>
            <a:off x="7123972" y="967158"/>
            <a:ext cx="1304650" cy="1124856"/>
            <a:chOff x="7287122" y="1165658"/>
            <a:chExt cx="1219413" cy="1051365"/>
          </a:xfrm>
        </p:grpSpPr>
        <p:grpSp>
          <p:nvGrpSpPr>
            <p:cNvPr id="8012" name="Google Shape;8012;p86"/>
            <p:cNvGrpSpPr/>
            <p:nvPr/>
          </p:nvGrpSpPr>
          <p:grpSpPr>
            <a:xfrm>
              <a:off x="7287122" y="1969723"/>
              <a:ext cx="1219413" cy="247300"/>
              <a:chOff x="7287122" y="1969723"/>
              <a:chExt cx="1219413" cy="247300"/>
            </a:xfrm>
          </p:grpSpPr>
          <p:sp>
            <p:nvSpPr>
              <p:cNvPr id="8013" name="Google Shape;8013;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4" name="Google Shape;8014;p86"/>
              <p:cNvGrpSpPr/>
              <p:nvPr/>
            </p:nvGrpSpPr>
            <p:grpSpPr>
              <a:xfrm>
                <a:off x="7287122" y="2063892"/>
                <a:ext cx="1151753" cy="73428"/>
                <a:chOff x="7287122" y="2063892"/>
                <a:chExt cx="1151753" cy="73428"/>
              </a:xfrm>
            </p:grpSpPr>
            <p:sp>
              <p:nvSpPr>
                <p:cNvPr id="8015" name="Google Shape;8015;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6" name="Google Shape;8016;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17" name="Google Shape;8017;p86"/>
            <p:cNvGrpSpPr/>
            <p:nvPr/>
          </p:nvGrpSpPr>
          <p:grpSpPr>
            <a:xfrm>
              <a:off x="7287122" y="1712201"/>
              <a:ext cx="1219403" cy="246767"/>
              <a:chOff x="7287122" y="1712201"/>
              <a:chExt cx="1219403" cy="246767"/>
            </a:xfrm>
          </p:grpSpPr>
          <p:sp>
            <p:nvSpPr>
              <p:cNvPr id="8018" name="Google Shape;8018;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9" name="Google Shape;8019;p86"/>
              <p:cNvGrpSpPr/>
              <p:nvPr/>
            </p:nvGrpSpPr>
            <p:grpSpPr>
              <a:xfrm>
                <a:off x="7287122" y="1842861"/>
                <a:ext cx="1005303" cy="73419"/>
                <a:chOff x="7287122" y="1842861"/>
                <a:chExt cx="1005303" cy="73419"/>
              </a:xfrm>
            </p:grpSpPr>
            <p:sp>
              <p:nvSpPr>
                <p:cNvPr id="8020" name="Google Shape;8020;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1" name="Google Shape;8021;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22" name="Google Shape;8022;p86"/>
            <p:cNvGrpSpPr/>
            <p:nvPr/>
          </p:nvGrpSpPr>
          <p:grpSpPr>
            <a:xfrm>
              <a:off x="7287122" y="1447520"/>
              <a:ext cx="1219403" cy="286667"/>
              <a:chOff x="7287122" y="1447520"/>
              <a:chExt cx="1219403" cy="286667"/>
            </a:xfrm>
          </p:grpSpPr>
          <p:sp>
            <p:nvSpPr>
              <p:cNvPr id="8023" name="Google Shape;8023;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4" name="Google Shape;8024;p86"/>
              <p:cNvGrpSpPr/>
              <p:nvPr/>
            </p:nvGrpSpPr>
            <p:grpSpPr>
              <a:xfrm>
                <a:off x="7287122" y="1581977"/>
                <a:ext cx="852803" cy="73428"/>
                <a:chOff x="7287122" y="1581977"/>
                <a:chExt cx="852803" cy="73428"/>
              </a:xfrm>
            </p:grpSpPr>
            <p:sp>
              <p:nvSpPr>
                <p:cNvPr id="8025" name="Google Shape;8025;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6" name="Google Shape;8026;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027" name="Google Shape;8027;p86"/>
            <p:cNvGrpSpPr/>
            <p:nvPr/>
          </p:nvGrpSpPr>
          <p:grpSpPr>
            <a:xfrm>
              <a:off x="7287122" y="1165658"/>
              <a:ext cx="1219403" cy="344253"/>
              <a:chOff x="7287122" y="1165658"/>
              <a:chExt cx="1219403" cy="344253"/>
            </a:xfrm>
          </p:grpSpPr>
          <p:sp>
            <p:nvSpPr>
              <p:cNvPr id="8028" name="Google Shape;8028;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9" name="Google Shape;8029;p86"/>
              <p:cNvGrpSpPr/>
              <p:nvPr/>
            </p:nvGrpSpPr>
            <p:grpSpPr>
              <a:xfrm>
                <a:off x="7287122" y="1341025"/>
                <a:ext cx="695703" cy="73419"/>
                <a:chOff x="7287122" y="1341025"/>
                <a:chExt cx="695703" cy="73419"/>
              </a:xfrm>
            </p:grpSpPr>
            <p:sp>
              <p:nvSpPr>
                <p:cNvPr id="8030" name="Google Shape;8030;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1" name="Google Shape;8031;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032" name="Google Shape;8032;p86"/>
          <p:cNvGrpSpPr/>
          <p:nvPr/>
        </p:nvGrpSpPr>
        <p:grpSpPr>
          <a:xfrm>
            <a:off x="5790464" y="973181"/>
            <a:ext cx="1397729" cy="1098540"/>
            <a:chOff x="5900602" y="1193063"/>
            <a:chExt cx="1299851" cy="1021707"/>
          </a:xfrm>
        </p:grpSpPr>
        <p:grpSp>
          <p:nvGrpSpPr>
            <p:cNvPr id="8033" name="Google Shape;8033;p86"/>
            <p:cNvGrpSpPr/>
            <p:nvPr/>
          </p:nvGrpSpPr>
          <p:grpSpPr>
            <a:xfrm>
              <a:off x="6520337" y="1193063"/>
              <a:ext cx="341815" cy="799959"/>
              <a:chOff x="6520337" y="1193063"/>
              <a:chExt cx="341815" cy="799959"/>
            </a:xfrm>
          </p:grpSpPr>
          <p:grpSp>
            <p:nvGrpSpPr>
              <p:cNvPr id="8034" name="Google Shape;8034;p86"/>
              <p:cNvGrpSpPr/>
              <p:nvPr/>
            </p:nvGrpSpPr>
            <p:grpSpPr>
              <a:xfrm>
                <a:off x="6520337" y="1589527"/>
                <a:ext cx="213950" cy="403494"/>
                <a:chOff x="6520337" y="1589527"/>
                <a:chExt cx="213950" cy="403494"/>
              </a:xfrm>
            </p:grpSpPr>
            <p:sp>
              <p:nvSpPr>
                <p:cNvPr id="8035" name="Google Shape;8035;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86"/>
              <p:cNvGrpSpPr/>
              <p:nvPr/>
            </p:nvGrpSpPr>
            <p:grpSpPr>
              <a:xfrm>
                <a:off x="6577204" y="1193063"/>
                <a:ext cx="284947" cy="464512"/>
                <a:chOff x="6577204" y="1193063"/>
                <a:chExt cx="284947" cy="464512"/>
              </a:xfrm>
            </p:grpSpPr>
            <p:sp>
              <p:nvSpPr>
                <p:cNvPr id="8038" name="Google Shape;8038;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9" name="Google Shape;8039;p8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040" name="Google Shape;8040;p86"/>
            <p:cNvGrpSpPr/>
            <p:nvPr/>
          </p:nvGrpSpPr>
          <p:grpSpPr>
            <a:xfrm>
              <a:off x="6238903" y="1193063"/>
              <a:ext cx="300475" cy="900152"/>
              <a:chOff x="6238903" y="1193063"/>
              <a:chExt cx="300475" cy="900152"/>
            </a:xfrm>
          </p:grpSpPr>
          <p:grpSp>
            <p:nvGrpSpPr>
              <p:cNvPr id="8041" name="Google Shape;8041;p86"/>
              <p:cNvGrpSpPr/>
              <p:nvPr/>
            </p:nvGrpSpPr>
            <p:grpSpPr>
              <a:xfrm>
                <a:off x="6290865" y="1489315"/>
                <a:ext cx="248514" cy="603900"/>
                <a:chOff x="6290865" y="1489315"/>
                <a:chExt cx="248514" cy="603900"/>
              </a:xfrm>
            </p:grpSpPr>
            <p:sp>
              <p:nvSpPr>
                <p:cNvPr id="8042" name="Google Shape;8042;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6"/>
              <p:cNvGrpSpPr/>
              <p:nvPr/>
            </p:nvGrpSpPr>
            <p:grpSpPr>
              <a:xfrm>
                <a:off x="6238903" y="1193063"/>
                <a:ext cx="284947" cy="333087"/>
                <a:chOff x="6238903" y="1193063"/>
                <a:chExt cx="284947" cy="333087"/>
              </a:xfrm>
            </p:grpSpPr>
            <p:sp>
              <p:nvSpPr>
                <p:cNvPr id="8045" name="Google Shape;8045;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6" name="Google Shape;8046;p8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47" name="Google Shape;8047;p86"/>
            <p:cNvGrpSpPr/>
            <p:nvPr/>
          </p:nvGrpSpPr>
          <p:grpSpPr>
            <a:xfrm>
              <a:off x="5900602" y="1193063"/>
              <a:ext cx="444345" cy="1021707"/>
              <a:chOff x="5900602" y="1193063"/>
              <a:chExt cx="444345" cy="1021707"/>
            </a:xfrm>
          </p:grpSpPr>
          <p:grpSp>
            <p:nvGrpSpPr>
              <p:cNvPr id="8048" name="Google Shape;8048;p86"/>
              <p:cNvGrpSpPr/>
              <p:nvPr/>
            </p:nvGrpSpPr>
            <p:grpSpPr>
              <a:xfrm>
                <a:off x="6046501" y="1367785"/>
                <a:ext cx="298446" cy="846986"/>
                <a:chOff x="6046501" y="1367785"/>
                <a:chExt cx="298446" cy="846986"/>
              </a:xfrm>
            </p:grpSpPr>
            <p:sp>
              <p:nvSpPr>
                <p:cNvPr id="8049" name="Google Shape;8049;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86"/>
              <p:cNvGrpSpPr/>
              <p:nvPr/>
            </p:nvGrpSpPr>
            <p:grpSpPr>
              <a:xfrm>
                <a:off x="5900602" y="1193063"/>
                <a:ext cx="284947" cy="182312"/>
                <a:chOff x="5900602" y="1193063"/>
                <a:chExt cx="284947" cy="182312"/>
              </a:xfrm>
            </p:grpSpPr>
            <p:sp>
              <p:nvSpPr>
                <p:cNvPr id="8052" name="Google Shape;8052;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3" name="Google Shape;8053;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054" name="Google Shape;8054;p86"/>
            <p:cNvGrpSpPr/>
            <p:nvPr/>
          </p:nvGrpSpPr>
          <p:grpSpPr>
            <a:xfrm>
              <a:off x="6738300" y="1193063"/>
              <a:ext cx="462153" cy="707634"/>
              <a:chOff x="6738300" y="1193063"/>
              <a:chExt cx="462153" cy="707634"/>
            </a:xfrm>
          </p:grpSpPr>
          <p:grpSp>
            <p:nvGrpSpPr>
              <p:cNvPr id="8055" name="Google Shape;8055;p86"/>
              <p:cNvGrpSpPr/>
              <p:nvPr/>
            </p:nvGrpSpPr>
            <p:grpSpPr>
              <a:xfrm>
                <a:off x="6915505" y="1193063"/>
                <a:ext cx="284947" cy="597387"/>
                <a:chOff x="6915505" y="1193063"/>
                <a:chExt cx="284947" cy="597387"/>
              </a:xfrm>
            </p:grpSpPr>
            <p:sp>
              <p:nvSpPr>
                <p:cNvPr id="8056" name="Google Shape;8056;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7" name="Google Shape;8057;p8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058" name="Google Shape;8058;p86"/>
              <p:cNvGrpSpPr/>
              <p:nvPr/>
            </p:nvGrpSpPr>
            <p:grpSpPr>
              <a:xfrm>
                <a:off x="6738300" y="1684725"/>
                <a:ext cx="230066" cy="215971"/>
                <a:chOff x="6738300" y="1684725"/>
                <a:chExt cx="230066" cy="215971"/>
              </a:xfrm>
            </p:grpSpPr>
            <p:sp>
              <p:nvSpPr>
                <p:cNvPr id="8059" name="Google Shape;8059;p8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64" name="Shape 8064"/>
        <p:cNvGrpSpPr/>
        <p:nvPr/>
      </p:nvGrpSpPr>
      <p:grpSpPr>
        <a:xfrm>
          <a:off x="0" y="0"/>
          <a:ext cx="0" cy="0"/>
          <a:chOff x="0" y="0"/>
          <a:chExt cx="0" cy="0"/>
        </a:xfrm>
      </p:grpSpPr>
      <p:grpSp>
        <p:nvGrpSpPr>
          <p:cNvPr id="8065" name="Google Shape;8065;p87"/>
          <p:cNvGrpSpPr/>
          <p:nvPr/>
        </p:nvGrpSpPr>
        <p:grpSpPr>
          <a:xfrm>
            <a:off x="821785" y="2307635"/>
            <a:ext cx="339235" cy="298186"/>
            <a:chOff x="898875" y="244725"/>
            <a:chExt cx="481800" cy="423500"/>
          </a:xfrm>
        </p:grpSpPr>
        <p:sp>
          <p:nvSpPr>
            <p:cNvPr id="8066" name="Google Shape;8066;p8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7" name="Google Shape;8067;p8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8" name="Google Shape;8068;p8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9" name="Google Shape;8069;p8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0" name="Google Shape;8070;p8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1" name="Google Shape;8071;p8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2" name="Google Shape;8072;p87"/>
          <p:cNvGrpSpPr/>
          <p:nvPr/>
        </p:nvGrpSpPr>
        <p:grpSpPr>
          <a:xfrm>
            <a:off x="1260167" y="2287103"/>
            <a:ext cx="298169" cy="339253"/>
            <a:chOff x="1529350" y="258825"/>
            <a:chExt cx="423475" cy="481825"/>
          </a:xfrm>
        </p:grpSpPr>
        <p:sp>
          <p:nvSpPr>
            <p:cNvPr id="8073" name="Google Shape;8073;p8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4" name="Google Shape;8074;p8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5" name="Google Shape;8075;p87"/>
          <p:cNvGrpSpPr/>
          <p:nvPr/>
        </p:nvGrpSpPr>
        <p:grpSpPr>
          <a:xfrm>
            <a:off x="1653142" y="2367273"/>
            <a:ext cx="340890" cy="178912"/>
            <a:chOff x="2084325" y="363300"/>
            <a:chExt cx="484150" cy="254100"/>
          </a:xfrm>
        </p:grpSpPr>
        <p:sp>
          <p:nvSpPr>
            <p:cNvPr id="8076" name="Google Shape;8076;p8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7" name="Google Shape;8077;p8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8" name="Google Shape;8078;p87"/>
          <p:cNvGrpSpPr/>
          <p:nvPr/>
        </p:nvGrpSpPr>
        <p:grpSpPr>
          <a:xfrm>
            <a:off x="2102437" y="2287102"/>
            <a:ext cx="298169" cy="339253"/>
            <a:chOff x="2707500" y="249400"/>
            <a:chExt cx="423475" cy="481825"/>
          </a:xfrm>
        </p:grpSpPr>
        <p:sp>
          <p:nvSpPr>
            <p:cNvPr id="8079" name="Google Shape;8079;p8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0" name="Google Shape;8080;p8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1" name="Google Shape;8081;p87"/>
          <p:cNvGrpSpPr/>
          <p:nvPr/>
        </p:nvGrpSpPr>
        <p:grpSpPr>
          <a:xfrm>
            <a:off x="2516052" y="2287428"/>
            <a:ext cx="305386" cy="338602"/>
            <a:chOff x="3300325" y="249875"/>
            <a:chExt cx="433725" cy="480900"/>
          </a:xfrm>
        </p:grpSpPr>
        <p:sp>
          <p:nvSpPr>
            <p:cNvPr id="8082" name="Google Shape;8082;p8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3" name="Google Shape;8083;p8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4" name="Google Shape;8084;p8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8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8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7" name="Google Shape;8087;p8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8" name="Google Shape;8088;p87"/>
          <p:cNvGrpSpPr/>
          <p:nvPr/>
        </p:nvGrpSpPr>
        <p:grpSpPr>
          <a:xfrm>
            <a:off x="2905137" y="2287349"/>
            <a:ext cx="352349" cy="338760"/>
            <a:chOff x="3854700" y="249750"/>
            <a:chExt cx="500425" cy="481125"/>
          </a:xfrm>
        </p:grpSpPr>
        <p:sp>
          <p:nvSpPr>
            <p:cNvPr id="8089" name="Google Shape;8089;p8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0" name="Google Shape;8090;p8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1" name="Google Shape;8091;p8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2" name="Google Shape;8092;p8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3" name="Google Shape;8093;p8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4" name="Google Shape;8094;p8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5" name="Google Shape;8095;p8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6" name="Google Shape;8096;p8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7" name="Google Shape;8097;p87"/>
          <p:cNvGrpSpPr/>
          <p:nvPr/>
        </p:nvGrpSpPr>
        <p:grpSpPr>
          <a:xfrm>
            <a:off x="3323126" y="2287349"/>
            <a:ext cx="352349" cy="338760"/>
            <a:chOff x="4447550" y="249750"/>
            <a:chExt cx="500425" cy="481125"/>
          </a:xfrm>
        </p:grpSpPr>
        <p:sp>
          <p:nvSpPr>
            <p:cNvPr id="8098" name="Google Shape;8098;p8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9" name="Google Shape;8099;p8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0" name="Google Shape;8100;p87"/>
          <p:cNvGrpSpPr/>
          <p:nvPr/>
        </p:nvGrpSpPr>
        <p:grpSpPr>
          <a:xfrm>
            <a:off x="3752328" y="2287102"/>
            <a:ext cx="339253" cy="339253"/>
            <a:chOff x="5049725" y="249400"/>
            <a:chExt cx="481825" cy="481825"/>
          </a:xfrm>
        </p:grpSpPr>
        <p:sp>
          <p:nvSpPr>
            <p:cNvPr id="8101" name="Google Shape;8101;p8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2" name="Google Shape;8102;p8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3" name="Google Shape;8103;p87"/>
          <p:cNvGrpSpPr/>
          <p:nvPr/>
        </p:nvGrpSpPr>
        <p:grpSpPr>
          <a:xfrm>
            <a:off x="4166269" y="2287102"/>
            <a:ext cx="339253" cy="339253"/>
            <a:chOff x="5660400" y="238125"/>
            <a:chExt cx="481825" cy="481825"/>
          </a:xfrm>
        </p:grpSpPr>
        <p:sp>
          <p:nvSpPr>
            <p:cNvPr id="8104" name="Google Shape;8104;p8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5" name="Google Shape;8105;p8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6" name="Google Shape;8106;p87"/>
          <p:cNvGrpSpPr/>
          <p:nvPr/>
        </p:nvGrpSpPr>
        <p:grpSpPr>
          <a:xfrm>
            <a:off x="4582955" y="2287102"/>
            <a:ext cx="339253" cy="339253"/>
            <a:chOff x="6235400" y="249400"/>
            <a:chExt cx="481825" cy="481825"/>
          </a:xfrm>
        </p:grpSpPr>
        <p:sp>
          <p:nvSpPr>
            <p:cNvPr id="8107" name="Google Shape;8107;p8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8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9" name="Google Shape;8109;p8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0" name="Google Shape;8110;p8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1" name="Google Shape;8111;p8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2" name="Google Shape;8112;p87"/>
          <p:cNvGrpSpPr/>
          <p:nvPr/>
        </p:nvGrpSpPr>
        <p:grpSpPr>
          <a:xfrm>
            <a:off x="821301" y="2731810"/>
            <a:ext cx="340204" cy="298116"/>
            <a:chOff x="899850" y="871450"/>
            <a:chExt cx="483175" cy="423400"/>
          </a:xfrm>
        </p:grpSpPr>
        <p:sp>
          <p:nvSpPr>
            <p:cNvPr id="8113" name="Google Shape;8113;p8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4" name="Google Shape;8114;p8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8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6" name="Google Shape;8116;p8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17" name="Google Shape;8117;p8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18" name="Google Shape;8118;p87"/>
          <p:cNvGrpSpPr/>
          <p:nvPr/>
        </p:nvGrpSpPr>
        <p:grpSpPr>
          <a:xfrm>
            <a:off x="1669713" y="2711232"/>
            <a:ext cx="340573" cy="339271"/>
            <a:chOff x="2085450" y="842250"/>
            <a:chExt cx="483700" cy="481850"/>
          </a:xfrm>
        </p:grpSpPr>
        <p:sp>
          <p:nvSpPr>
            <p:cNvPr id="8119" name="Google Shape;8119;p8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0" name="Google Shape;8120;p8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8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2" name="Google Shape;8122;p87"/>
          <p:cNvGrpSpPr/>
          <p:nvPr/>
        </p:nvGrpSpPr>
        <p:grpSpPr>
          <a:xfrm>
            <a:off x="2098281" y="2711241"/>
            <a:ext cx="339306" cy="339253"/>
            <a:chOff x="2685825" y="840375"/>
            <a:chExt cx="481900" cy="481825"/>
          </a:xfrm>
        </p:grpSpPr>
        <p:sp>
          <p:nvSpPr>
            <p:cNvPr id="8123" name="Google Shape;8123;p8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4" name="Google Shape;8124;p8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5" name="Google Shape;8125;p87"/>
          <p:cNvGrpSpPr/>
          <p:nvPr/>
        </p:nvGrpSpPr>
        <p:grpSpPr>
          <a:xfrm>
            <a:off x="2509942" y="2710924"/>
            <a:ext cx="350431" cy="339887"/>
            <a:chOff x="3270675" y="841800"/>
            <a:chExt cx="497700" cy="482725"/>
          </a:xfrm>
        </p:grpSpPr>
        <p:sp>
          <p:nvSpPr>
            <p:cNvPr id="8126" name="Google Shape;8126;p8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8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8" name="Google Shape;8128;p8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29" name="Google Shape;8129;p8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30" name="Google Shape;8130;p87"/>
          <p:cNvGrpSpPr/>
          <p:nvPr/>
        </p:nvGrpSpPr>
        <p:grpSpPr>
          <a:xfrm>
            <a:off x="3329675" y="2731783"/>
            <a:ext cx="339253" cy="298169"/>
            <a:chOff x="4467200" y="877100"/>
            <a:chExt cx="481825" cy="423475"/>
          </a:xfrm>
        </p:grpSpPr>
        <p:sp>
          <p:nvSpPr>
            <p:cNvPr id="8131" name="Google Shape;8131;p8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8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3" name="Google Shape;8133;p8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4" name="Google Shape;8134;p8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5" name="Google Shape;8135;p87"/>
          <p:cNvGrpSpPr/>
          <p:nvPr/>
        </p:nvGrpSpPr>
        <p:grpSpPr>
          <a:xfrm>
            <a:off x="3744565" y="2711232"/>
            <a:ext cx="354778" cy="339271"/>
            <a:chOff x="5045500" y="842250"/>
            <a:chExt cx="503875" cy="481850"/>
          </a:xfrm>
        </p:grpSpPr>
        <p:sp>
          <p:nvSpPr>
            <p:cNvPr id="8136" name="Google Shape;8136;p8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7" name="Google Shape;8137;p8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8" name="Google Shape;8138;p87"/>
          <p:cNvGrpSpPr/>
          <p:nvPr/>
        </p:nvGrpSpPr>
        <p:grpSpPr>
          <a:xfrm>
            <a:off x="4167413" y="2737451"/>
            <a:ext cx="336965" cy="286833"/>
            <a:chOff x="5645200" y="879425"/>
            <a:chExt cx="478575" cy="407375"/>
          </a:xfrm>
        </p:grpSpPr>
        <p:sp>
          <p:nvSpPr>
            <p:cNvPr id="8139" name="Google Shape;8139;p8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8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1" name="Google Shape;8141;p8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2" name="Google Shape;8142;p8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3" name="Google Shape;8143;p8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8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5" name="Google Shape;8145;p87"/>
          <p:cNvGrpSpPr/>
          <p:nvPr/>
        </p:nvGrpSpPr>
        <p:grpSpPr>
          <a:xfrm>
            <a:off x="4603488" y="2711241"/>
            <a:ext cx="298186" cy="339253"/>
            <a:chOff x="6264525" y="842250"/>
            <a:chExt cx="423500" cy="481825"/>
          </a:xfrm>
        </p:grpSpPr>
        <p:sp>
          <p:nvSpPr>
            <p:cNvPr id="8146" name="Google Shape;8146;p8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7" name="Google Shape;8147;p8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8" name="Google Shape;8148;p8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8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8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1" name="Google Shape;8151;p8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2" name="Google Shape;8152;p8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3" name="Google Shape;8153;p87"/>
          <p:cNvGrpSpPr/>
          <p:nvPr/>
        </p:nvGrpSpPr>
        <p:grpSpPr>
          <a:xfrm>
            <a:off x="821776" y="3125895"/>
            <a:ext cx="339253" cy="339253"/>
            <a:chOff x="900750" y="1436075"/>
            <a:chExt cx="481825" cy="481825"/>
          </a:xfrm>
        </p:grpSpPr>
        <p:sp>
          <p:nvSpPr>
            <p:cNvPr id="8154" name="Google Shape;8154;p8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8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8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7" name="Google Shape;8157;p8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8" name="Google Shape;8158;p87"/>
          <p:cNvGrpSpPr/>
          <p:nvPr/>
        </p:nvGrpSpPr>
        <p:grpSpPr>
          <a:xfrm>
            <a:off x="1239624" y="3186183"/>
            <a:ext cx="339253" cy="218676"/>
            <a:chOff x="1492675" y="1520750"/>
            <a:chExt cx="481825" cy="310575"/>
          </a:xfrm>
        </p:grpSpPr>
        <p:sp>
          <p:nvSpPr>
            <p:cNvPr id="8159" name="Google Shape;8159;p8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8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1" name="Google Shape;8161;p87"/>
          <p:cNvGrpSpPr/>
          <p:nvPr/>
        </p:nvGrpSpPr>
        <p:grpSpPr>
          <a:xfrm>
            <a:off x="1647421" y="3125877"/>
            <a:ext cx="352332" cy="339288"/>
            <a:chOff x="2071000" y="1435025"/>
            <a:chExt cx="500400" cy="481875"/>
          </a:xfrm>
        </p:grpSpPr>
        <p:sp>
          <p:nvSpPr>
            <p:cNvPr id="8162" name="Google Shape;8162;p8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3" name="Google Shape;8163;p8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8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5" name="Google Shape;8165;p87"/>
          <p:cNvGrpSpPr/>
          <p:nvPr/>
        </p:nvGrpSpPr>
        <p:grpSpPr>
          <a:xfrm>
            <a:off x="2075584" y="3146709"/>
            <a:ext cx="351874" cy="297623"/>
            <a:chOff x="2678350" y="1464650"/>
            <a:chExt cx="499750" cy="422700"/>
          </a:xfrm>
        </p:grpSpPr>
        <p:sp>
          <p:nvSpPr>
            <p:cNvPr id="8166" name="Google Shape;8166;p8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8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8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9" name="Google Shape;8169;p87"/>
          <p:cNvGrpSpPr/>
          <p:nvPr/>
        </p:nvGrpSpPr>
        <p:grpSpPr>
          <a:xfrm>
            <a:off x="2499118" y="3125895"/>
            <a:ext cx="339253" cy="339253"/>
            <a:chOff x="3271200" y="1435075"/>
            <a:chExt cx="481825" cy="481825"/>
          </a:xfrm>
        </p:grpSpPr>
        <p:sp>
          <p:nvSpPr>
            <p:cNvPr id="8170" name="Google Shape;8170;p8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1" name="Google Shape;8171;p8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2" name="Google Shape;8172;p87"/>
          <p:cNvGrpSpPr/>
          <p:nvPr/>
        </p:nvGrpSpPr>
        <p:grpSpPr>
          <a:xfrm>
            <a:off x="2909591" y="3125877"/>
            <a:ext cx="343442" cy="339288"/>
            <a:chOff x="3858100" y="1435075"/>
            <a:chExt cx="487775" cy="481875"/>
          </a:xfrm>
        </p:grpSpPr>
        <p:sp>
          <p:nvSpPr>
            <p:cNvPr id="8173" name="Google Shape;8173;p8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8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5" name="Google Shape;8175;p8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6" name="Google Shape;8176;p8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7" name="Google Shape;8177;p8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8" name="Google Shape;8178;p87"/>
          <p:cNvGrpSpPr/>
          <p:nvPr/>
        </p:nvGrpSpPr>
        <p:grpSpPr>
          <a:xfrm>
            <a:off x="3329674" y="3125895"/>
            <a:ext cx="339253" cy="339253"/>
            <a:chOff x="4456875" y="1435075"/>
            <a:chExt cx="481825" cy="481825"/>
          </a:xfrm>
        </p:grpSpPr>
        <p:sp>
          <p:nvSpPr>
            <p:cNvPr id="8179" name="Google Shape;8179;p8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0" name="Google Shape;8180;p8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8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2" name="Google Shape;8182;p8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8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8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5" name="Google Shape;8185;p8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6" name="Google Shape;8186;p8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8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8" name="Google Shape;8188;p8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9" name="Google Shape;8189;p8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0" name="Google Shape;8190;p8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8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2" name="Google Shape;8192;p8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3" name="Google Shape;8193;p8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4" name="Google Shape;8194;p8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5" name="Google Shape;8195;p8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6" name="Google Shape;8196;p8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8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8" name="Google Shape;8198;p87"/>
          <p:cNvGrpSpPr/>
          <p:nvPr/>
        </p:nvGrpSpPr>
        <p:grpSpPr>
          <a:xfrm>
            <a:off x="3750665" y="3125886"/>
            <a:ext cx="342580" cy="339271"/>
            <a:chOff x="5049725" y="1435050"/>
            <a:chExt cx="486550" cy="481850"/>
          </a:xfrm>
        </p:grpSpPr>
        <p:sp>
          <p:nvSpPr>
            <p:cNvPr id="8199" name="Google Shape;8199;p8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0" name="Google Shape;8200;p8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1" name="Google Shape;8201;p8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2" name="Google Shape;8202;p8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3" name="Google Shape;8203;p87"/>
          <p:cNvGrpSpPr/>
          <p:nvPr/>
        </p:nvGrpSpPr>
        <p:grpSpPr>
          <a:xfrm>
            <a:off x="4166216" y="3125895"/>
            <a:ext cx="339359" cy="339253"/>
            <a:chOff x="5642475" y="1435075"/>
            <a:chExt cx="481975" cy="481825"/>
          </a:xfrm>
        </p:grpSpPr>
        <p:sp>
          <p:nvSpPr>
            <p:cNvPr id="8204" name="Google Shape;8204;p8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5" name="Google Shape;8205;p8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6" name="Google Shape;8206;p8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7" name="Google Shape;8207;p87"/>
          <p:cNvGrpSpPr/>
          <p:nvPr/>
        </p:nvGrpSpPr>
        <p:grpSpPr>
          <a:xfrm>
            <a:off x="4580702" y="3125886"/>
            <a:ext cx="343759" cy="339271"/>
            <a:chOff x="6232000" y="1435050"/>
            <a:chExt cx="488225" cy="481850"/>
          </a:xfrm>
        </p:grpSpPr>
        <p:sp>
          <p:nvSpPr>
            <p:cNvPr id="8208" name="Google Shape;8208;p8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9" name="Google Shape;8209;p8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0" name="Google Shape;8210;p8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8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8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3" name="Google Shape;8213;p87"/>
          <p:cNvGrpSpPr/>
          <p:nvPr/>
        </p:nvGrpSpPr>
        <p:grpSpPr>
          <a:xfrm>
            <a:off x="841438" y="3539545"/>
            <a:ext cx="299929" cy="337792"/>
            <a:chOff x="924450" y="2028975"/>
            <a:chExt cx="425975" cy="479750"/>
          </a:xfrm>
        </p:grpSpPr>
        <p:sp>
          <p:nvSpPr>
            <p:cNvPr id="8214" name="Google Shape;8214;p8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8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8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7" name="Google Shape;8217;p87"/>
          <p:cNvGrpSpPr/>
          <p:nvPr/>
        </p:nvGrpSpPr>
        <p:grpSpPr>
          <a:xfrm>
            <a:off x="1653934" y="3559347"/>
            <a:ext cx="339306" cy="298186"/>
            <a:chOff x="2085450" y="2057100"/>
            <a:chExt cx="481900" cy="423500"/>
          </a:xfrm>
        </p:grpSpPr>
        <p:sp>
          <p:nvSpPr>
            <p:cNvPr id="8218" name="Google Shape;8218;p8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9" name="Google Shape;8219;p8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8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1" name="Google Shape;8221;p87"/>
          <p:cNvGrpSpPr/>
          <p:nvPr/>
        </p:nvGrpSpPr>
        <p:grpSpPr>
          <a:xfrm>
            <a:off x="2081868" y="3582592"/>
            <a:ext cx="339306" cy="251698"/>
            <a:chOff x="2678275" y="2090100"/>
            <a:chExt cx="481900" cy="357475"/>
          </a:xfrm>
        </p:grpSpPr>
        <p:sp>
          <p:nvSpPr>
            <p:cNvPr id="8222" name="Google Shape;8222;p8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8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8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8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8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7" name="Google Shape;8227;p87"/>
          <p:cNvGrpSpPr/>
          <p:nvPr/>
        </p:nvGrpSpPr>
        <p:grpSpPr>
          <a:xfrm>
            <a:off x="2559072" y="3594790"/>
            <a:ext cx="219345" cy="227301"/>
            <a:chOff x="3357325" y="2093500"/>
            <a:chExt cx="311525" cy="322825"/>
          </a:xfrm>
        </p:grpSpPr>
        <p:sp>
          <p:nvSpPr>
            <p:cNvPr id="8228" name="Google Shape;8228;p8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8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8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31" name="Google Shape;8231;p8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32" name="Google Shape;8232;p87"/>
          <p:cNvGrpSpPr/>
          <p:nvPr/>
        </p:nvGrpSpPr>
        <p:grpSpPr>
          <a:xfrm>
            <a:off x="3353262" y="3538814"/>
            <a:ext cx="292078" cy="339253"/>
            <a:chOff x="4492800" y="2027925"/>
            <a:chExt cx="414825" cy="481825"/>
          </a:xfrm>
        </p:grpSpPr>
        <p:sp>
          <p:nvSpPr>
            <p:cNvPr id="8233" name="Google Shape;8233;p8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8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5" name="Google Shape;8235;p87"/>
          <p:cNvGrpSpPr/>
          <p:nvPr/>
        </p:nvGrpSpPr>
        <p:grpSpPr>
          <a:xfrm>
            <a:off x="3752354" y="3538805"/>
            <a:ext cx="339200" cy="339271"/>
            <a:chOff x="5049725" y="2027900"/>
            <a:chExt cx="481750" cy="481850"/>
          </a:xfrm>
        </p:grpSpPr>
        <p:sp>
          <p:nvSpPr>
            <p:cNvPr id="8236" name="Google Shape;8236;p8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7" name="Google Shape;8237;p8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8" name="Google Shape;8238;p8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8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8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8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8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8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4" name="Google Shape;8244;p87"/>
          <p:cNvGrpSpPr/>
          <p:nvPr/>
        </p:nvGrpSpPr>
        <p:grpSpPr>
          <a:xfrm>
            <a:off x="4225950" y="3538893"/>
            <a:ext cx="219890" cy="339095"/>
            <a:chOff x="5726350" y="2028150"/>
            <a:chExt cx="312300" cy="481600"/>
          </a:xfrm>
        </p:grpSpPr>
        <p:sp>
          <p:nvSpPr>
            <p:cNvPr id="8245" name="Google Shape;8245;p8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8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8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8" name="Google Shape;8248;p87"/>
          <p:cNvGrpSpPr/>
          <p:nvPr/>
        </p:nvGrpSpPr>
        <p:grpSpPr>
          <a:xfrm>
            <a:off x="4586141" y="3542000"/>
            <a:ext cx="332881" cy="332881"/>
            <a:chOff x="6239925" y="2032450"/>
            <a:chExt cx="472775" cy="472775"/>
          </a:xfrm>
        </p:grpSpPr>
        <p:sp>
          <p:nvSpPr>
            <p:cNvPr id="8249" name="Google Shape;8249;p8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8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1" name="Google Shape;8251;p87"/>
          <p:cNvGrpSpPr/>
          <p:nvPr/>
        </p:nvGrpSpPr>
        <p:grpSpPr>
          <a:xfrm>
            <a:off x="5035233" y="2364092"/>
            <a:ext cx="334641" cy="185425"/>
            <a:chOff x="903075" y="2730000"/>
            <a:chExt cx="475275" cy="263350"/>
          </a:xfrm>
        </p:grpSpPr>
        <p:sp>
          <p:nvSpPr>
            <p:cNvPr id="8252" name="Google Shape;8252;p8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8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8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5" name="Google Shape;8255;p87"/>
          <p:cNvGrpSpPr/>
          <p:nvPr/>
        </p:nvGrpSpPr>
        <p:grpSpPr>
          <a:xfrm>
            <a:off x="1239624" y="3538814"/>
            <a:ext cx="339253" cy="339253"/>
            <a:chOff x="1492675" y="2027925"/>
            <a:chExt cx="481825" cy="481825"/>
          </a:xfrm>
        </p:grpSpPr>
        <p:sp>
          <p:nvSpPr>
            <p:cNvPr id="8256" name="Google Shape;8256;p8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8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8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9" name="Google Shape;8259;p8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0" name="Google Shape;8260;p8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1" name="Google Shape;8261;p87"/>
          <p:cNvGrpSpPr/>
          <p:nvPr/>
        </p:nvGrpSpPr>
        <p:grpSpPr>
          <a:xfrm>
            <a:off x="5466000" y="2287178"/>
            <a:ext cx="339253" cy="339253"/>
            <a:chOff x="1492675" y="2620775"/>
            <a:chExt cx="481825" cy="481825"/>
          </a:xfrm>
        </p:grpSpPr>
        <p:sp>
          <p:nvSpPr>
            <p:cNvPr id="8262" name="Google Shape;8262;p8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8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64" name="Google Shape;8264;p8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5" name="Google Shape;8265;p87"/>
          <p:cNvGrpSpPr/>
          <p:nvPr/>
        </p:nvGrpSpPr>
        <p:grpSpPr>
          <a:xfrm>
            <a:off x="6289754" y="2303161"/>
            <a:ext cx="333585" cy="307287"/>
            <a:chOff x="2682350" y="2643425"/>
            <a:chExt cx="473775" cy="436425"/>
          </a:xfrm>
        </p:grpSpPr>
        <p:sp>
          <p:nvSpPr>
            <p:cNvPr id="8266" name="Google Shape;8266;p8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8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8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8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8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8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8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3" name="Google Shape;8273;p87"/>
          <p:cNvGrpSpPr/>
          <p:nvPr/>
        </p:nvGrpSpPr>
        <p:grpSpPr>
          <a:xfrm>
            <a:off x="6755243" y="2287178"/>
            <a:ext cx="238531" cy="339253"/>
            <a:chOff x="3342725" y="2620775"/>
            <a:chExt cx="338775" cy="481825"/>
          </a:xfrm>
        </p:grpSpPr>
        <p:sp>
          <p:nvSpPr>
            <p:cNvPr id="8274" name="Google Shape;8274;p8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8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8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7" name="Google Shape;8277;p87"/>
          <p:cNvGrpSpPr/>
          <p:nvPr/>
        </p:nvGrpSpPr>
        <p:grpSpPr>
          <a:xfrm>
            <a:off x="7148994" y="2287178"/>
            <a:ext cx="278296" cy="339253"/>
            <a:chOff x="3907325" y="2620775"/>
            <a:chExt cx="395250" cy="481825"/>
          </a:xfrm>
        </p:grpSpPr>
        <p:sp>
          <p:nvSpPr>
            <p:cNvPr id="8278" name="Google Shape;8278;p8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8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8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8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2" name="Google Shape;8282;p87"/>
          <p:cNvGrpSpPr/>
          <p:nvPr/>
        </p:nvGrpSpPr>
        <p:grpSpPr>
          <a:xfrm>
            <a:off x="7542181" y="2297783"/>
            <a:ext cx="339253" cy="318042"/>
            <a:chOff x="4456875" y="2635825"/>
            <a:chExt cx="481825" cy="451700"/>
          </a:xfrm>
        </p:grpSpPr>
        <p:sp>
          <p:nvSpPr>
            <p:cNvPr id="8283" name="Google Shape;8283;p8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8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8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8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8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8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9" name="Google Shape;8289;p87"/>
          <p:cNvGrpSpPr/>
          <p:nvPr/>
        </p:nvGrpSpPr>
        <p:grpSpPr>
          <a:xfrm>
            <a:off x="7967105" y="2297783"/>
            <a:ext cx="339253" cy="318042"/>
            <a:chOff x="5049725" y="2635825"/>
            <a:chExt cx="481825" cy="451700"/>
          </a:xfrm>
        </p:grpSpPr>
        <p:sp>
          <p:nvSpPr>
            <p:cNvPr id="8290" name="Google Shape;8290;p8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8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2" name="Google Shape;8292;p8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3" name="Google Shape;8293;p87"/>
          <p:cNvGrpSpPr/>
          <p:nvPr/>
        </p:nvGrpSpPr>
        <p:grpSpPr>
          <a:xfrm>
            <a:off x="2401355" y="3952243"/>
            <a:ext cx="338566" cy="338373"/>
            <a:chOff x="5643000" y="2621375"/>
            <a:chExt cx="480850" cy="480575"/>
          </a:xfrm>
        </p:grpSpPr>
        <p:sp>
          <p:nvSpPr>
            <p:cNvPr id="8294" name="Google Shape;8294;p8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5" name="Google Shape;8295;p8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6" name="Google Shape;8296;p8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8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8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8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8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87"/>
          <p:cNvGrpSpPr/>
          <p:nvPr/>
        </p:nvGrpSpPr>
        <p:grpSpPr>
          <a:xfrm>
            <a:off x="4171048" y="3951803"/>
            <a:ext cx="339359" cy="339253"/>
            <a:chOff x="6235250" y="2620775"/>
            <a:chExt cx="481975" cy="481825"/>
          </a:xfrm>
        </p:grpSpPr>
        <p:sp>
          <p:nvSpPr>
            <p:cNvPr id="8302" name="Google Shape;8302;p8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8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4" name="Google Shape;8304;p8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5" name="Google Shape;8305;p8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8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07" name="Google Shape;8307;p8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08" name="Google Shape;8308;p87"/>
          <p:cNvGrpSpPr/>
          <p:nvPr/>
        </p:nvGrpSpPr>
        <p:grpSpPr>
          <a:xfrm>
            <a:off x="5465078" y="2711317"/>
            <a:ext cx="341101" cy="339253"/>
            <a:chOff x="1535000" y="3223325"/>
            <a:chExt cx="484450" cy="481825"/>
          </a:xfrm>
        </p:grpSpPr>
        <p:sp>
          <p:nvSpPr>
            <p:cNvPr id="8309" name="Google Shape;8309;p8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8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8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2" name="Google Shape;8312;p87"/>
          <p:cNvGrpSpPr/>
          <p:nvPr/>
        </p:nvGrpSpPr>
        <p:grpSpPr>
          <a:xfrm>
            <a:off x="5872645" y="2746618"/>
            <a:ext cx="339253" cy="268649"/>
            <a:chOff x="2085525" y="3263750"/>
            <a:chExt cx="481825" cy="381550"/>
          </a:xfrm>
        </p:grpSpPr>
        <p:sp>
          <p:nvSpPr>
            <p:cNvPr id="8313" name="Google Shape;8313;p8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8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15" name="Google Shape;8315;p8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16" name="Google Shape;8316;p87"/>
          <p:cNvGrpSpPr/>
          <p:nvPr/>
        </p:nvGrpSpPr>
        <p:grpSpPr>
          <a:xfrm>
            <a:off x="6704407" y="2711308"/>
            <a:ext cx="340204" cy="339271"/>
            <a:chOff x="3270450" y="3213625"/>
            <a:chExt cx="483175" cy="481850"/>
          </a:xfrm>
        </p:grpSpPr>
        <p:sp>
          <p:nvSpPr>
            <p:cNvPr id="8317" name="Google Shape;8317;p8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8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9" name="Google Shape;8319;p87"/>
          <p:cNvGrpSpPr/>
          <p:nvPr/>
        </p:nvGrpSpPr>
        <p:grpSpPr>
          <a:xfrm>
            <a:off x="7203676" y="2711317"/>
            <a:ext cx="168931" cy="339253"/>
            <a:chOff x="3984950" y="3213600"/>
            <a:chExt cx="239925" cy="481825"/>
          </a:xfrm>
        </p:grpSpPr>
        <p:sp>
          <p:nvSpPr>
            <p:cNvPr id="8320" name="Google Shape;8320;p8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8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22" name="Google Shape;8322;p8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8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24" name="Google Shape;8324;p87"/>
          <p:cNvGrpSpPr/>
          <p:nvPr/>
        </p:nvGrpSpPr>
        <p:grpSpPr>
          <a:xfrm>
            <a:off x="1938873" y="3981487"/>
            <a:ext cx="355218" cy="279880"/>
            <a:chOff x="5629975" y="3255775"/>
            <a:chExt cx="504500" cy="397500"/>
          </a:xfrm>
        </p:grpSpPr>
        <p:sp>
          <p:nvSpPr>
            <p:cNvPr id="8325" name="Google Shape;8325;p8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6" name="Google Shape;8326;p8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8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8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8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0" name="Google Shape;8330;p87"/>
          <p:cNvGrpSpPr/>
          <p:nvPr/>
        </p:nvGrpSpPr>
        <p:grpSpPr>
          <a:xfrm>
            <a:off x="3723529" y="3981593"/>
            <a:ext cx="340256" cy="279669"/>
            <a:chOff x="6234950" y="3255925"/>
            <a:chExt cx="483250" cy="397200"/>
          </a:xfrm>
        </p:grpSpPr>
        <p:sp>
          <p:nvSpPr>
            <p:cNvPr id="8331" name="Google Shape;8331;p8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8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3" name="Google Shape;8333;p8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4" name="Google Shape;8334;p8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8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8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7" name="Google Shape;8337;p87"/>
          <p:cNvGrpSpPr/>
          <p:nvPr/>
        </p:nvGrpSpPr>
        <p:grpSpPr>
          <a:xfrm>
            <a:off x="5043532" y="3125970"/>
            <a:ext cx="318042" cy="339253"/>
            <a:chOff x="914900" y="3806450"/>
            <a:chExt cx="451700" cy="481825"/>
          </a:xfrm>
        </p:grpSpPr>
        <p:sp>
          <p:nvSpPr>
            <p:cNvPr id="8338" name="Google Shape;8338;p8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9" name="Google Shape;8339;p8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8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8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8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3" name="Google Shape;8343;p87"/>
          <p:cNvGrpSpPr/>
          <p:nvPr/>
        </p:nvGrpSpPr>
        <p:grpSpPr>
          <a:xfrm>
            <a:off x="5462454" y="3125785"/>
            <a:ext cx="346347" cy="339623"/>
            <a:chOff x="1490050" y="3805975"/>
            <a:chExt cx="491900" cy="482350"/>
          </a:xfrm>
        </p:grpSpPr>
        <p:sp>
          <p:nvSpPr>
            <p:cNvPr id="8344" name="Google Shape;8344;p8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8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8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7" name="Google Shape;8347;p8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8" name="Google Shape;8348;p87"/>
          <p:cNvGrpSpPr/>
          <p:nvPr/>
        </p:nvGrpSpPr>
        <p:grpSpPr>
          <a:xfrm>
            <a:off x="5886322" y="3125970"/>
            <a:ext cx="311899" cy="339253"/>
            <a:chOff x="2104275" y="3806450"/>
            <a:chExt cx="442975" cy="481825"/>
          </a:xfrm>
        </p:grpSpPr>
        <p:sp>
          <p:nvSpPr>
            <p:cNvPr id="8349" name="Google Shape;8349;p8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8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1" name="Google Shape;8351;p87"/>
          <p:cNvGrpSpPr/>
          <p:nvPr/>
        </p:nvGrpSpPr>
        <p:grpSpPr>
          <a:xfrm>
            <a:off x="6309839" y="3125970"/>
            <a:ext cx="293416" cy="339253"/>
            <a:chOff x="2710875" y="3806450"/>
            <a:chExt cx="416725" cy="481825"/>
          </a:xfrm>
        </p:grpSpPr>
        <p:sp>
          <p:nvSpPr>
            <p:cNvPr id="8352" name="Google Shape;8352;p8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8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4" name="Google Shape;8354;p87"/>
          <p:cNvGrpSpPr/>
          <p:nvPr/>
        </p:nvGrpSpPr>
        <p:grpSpPr>
          <a:xfrm>
            <a:off x="6704883" y="3166412"/>
            <a:ext cx="339253" cy="258369"/>
            <a:chOff x="3271200" y="3863875"/>
            <a:chExt cx="481825" cy="366950"/>
          </a:xfrm>
        </p:grpSpPr>
        <p:sp>
          <p:nvSpPr>
            <p:cNvPr id="8355" name="Google Shape;8355;p8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8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7" name="Google Shape;8357;p87"/>
          <p:cNvGrpSpPr/>
          <p:nvPr/>
        </p:nvGrpSpPr>
        <p:grpSpPr>
          <a:xfrm>
            <a:off x="7140377" y="3126199"/>
            <a:ext cx="295528" cy="338795"/>
            <a:chOff x="3895050" y="3806775"/>
            <a:chExt cx="419725" cy="481175"/>
          </a:xfrm>
        </p:grpSpPr>
        <p:sp>
          <p:nvSpPr>
            <p:cNvPr id="8358" name="Google Shape;8358;p8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8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0" name="Google Shape;8360;p87"/>
          <p:cNvGrpSpPr/>
          <p:nvPr/>
        </p:nvGrpSpPr>
        <p:grpSpPr>
          <a:xfrm>
            <a:off x="7543659" y="3125979"/>
            <a:ext cx="336296" cy="339235"/>
            <a:chOff x="4464775" y="3806475"/>
            <a:chExt cx="477625" cy="481800"/>
          </a:xfrm>
        </p:grpSpPr>
        <p:sp>
          <p:nvSpPr>
            <p:cNvPr id="8361" name="Google Shape;8361;p8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8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8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4" name="Google Shape;8364;p8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8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8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7" name="Google Shape;8367;p87"/>
          <p:cNvGrpSpPr/>
          <p:nvPr/>
        </p:nvGrpSpPr>
        <p:grpSpPr>
          <a:xfrm>
            <a:off x="7967105" y="3125970"/>
            <a:ext cx="339253" cy="339253"/>
            <a:chOff x="5049725" y="3806450"/>
            <a:chExt cx="481825" cy="481825"/>
          </a:xfrm>
        </p:grpSpPr>
        <p:sp>
          <p:nvSpPr>
            <p:cNvPr id="8368" name="Google Shape;8368;p8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9" name="Google Shape;8369;p8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8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1" name="Google Shape;8371;p87"/>
          <p:cNvGrpSpPr/>
          <p:nvPr/>
        </p:nvGrpSpPr>
        <p:grpSpPr>
          <a:xfrm>
            <a:off x="1492357" y="3951798"/>
            <a:ext cx="339253" cy="339253"/>
            <a:chOff x="5651375" y="3806450"/>
            <a:chExt cx="481825" cy="481825"/>
          </a:xfrm>
        </p:grpSpPr>
        <p:sp>
          <p:nvSpPr>
            <p:cNvPr id="8372" name="Google Shape;8372;p8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3" name="Google Shape;8373;p8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4" name="Google Shape;8374;p8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8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6" name="Google Shape;8376;p87"/>
          <p:cNvGrpSpPr/>
          <p:nvPr/>
        </p:nvGrpSpPr>
        <p:grpSpPr>
          <a:xfrm>
            <a:off x="3317763" y="3953787"/>
            <a:ext cx="298503" cy="335275"/>
            <a:chOff x="6264300" y="3809300"/>
            <a:chExt cx="423950" cy="476175"/>
          </a:xfrm>
        </p:grpSpPr>
        <p:sp>
          <p:nvSpPr>
            <p:cNvPr id="8377" name="Google Shape;8377;p8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8" name="Google Shape;8378;p8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8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0" name="Google Shape;8380;p87"/>
          <p:cNvGrpSpPr/>
          <p:nvPr/>
        </p:nvGrpSpPr>
        <p:grpSpPr>
          <a:xfrm>
            <a:off x="5032267" y="3538881"/>
            <a:ext cx="340573" cy="339271"/>
            <a:chOff x="898875" y="4399275"/>
            <a:chExt cx="483700" cy="481850"/>
          </a:xfrm>
        </p:grpSpPr>
        <p:sp>
          <p:nvSpPr>
            <p:cNvPr id="8381" name="Google Shape;8381;p8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8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8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4" name="Google Shape;8384;p8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8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8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8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8" name="Google Shape;8388;p8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9" name="Google Shape;8389;p87"/>
          <p:cNvGrpSpPr/>
          <p:nvPr/>
        </p:nvGrpSpPr>
        <p:grpSpPr>
          <a:xfrm>
            <a:off x="5466000" y="3554133"/>
            <a:ext cx="339253" cy="308765"/>
            <a:chOff x="1492675" y="4420975"/>
            <a:chExt cx="481825" cy="438525"/>
          </a:xfrm>
        </p:grpSpPr>
        <p:sp>
          <p:nvSpPr>
            <p:cNvPr id="8390" name="Google Shape;8390;p8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8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2" name="Google Shape;8392;p8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8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8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5" name="Google Shape;8395;p87"/>
          <p:cNvGrpSpPr/>
          <p:nvPr/>
        </p:nvGrpSpPr>
        <p:grpSpPr>
          <a:xfrm>
            <a:off x="5870982" y="3539558"/>
            <a:ext cx="342580" cy="337915"/>
            <a:chOff x="2084100" y="4400250"/>
            <a:chExt cx="486550" cy="479925"/>
          </a:xfrm>
        </p:grpSpPr>
        <p:sp>
          <p:nvSpPr>
            <p:cNvPr id="8396" name="Google Shape;8396;p8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8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8" name="Google Shape;8398;p8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9" name="Google Shape;8399;p8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8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8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2" name="Google Shape;8402;p87"/>
          <p:cNvGrpSpPr/>
          <p:nvPr/>
        </p:nvGrpSpPr>
        <p:grpSpPr>
          <a:xfrm>
            <a:off x="6307462" y="3538907"/>
            <a:ext cx="298169" cy="339218"/>
            <a:chOff x="2707950" y="4399325"/>
            <a:chExt cx="423475" cy="481775"/>
          </a:xfrm>
        </p:grpSpPr>
        <p:sp>
          <p:nvSpPr>
            <p:cNvPr id="8403" name="Google Shape;8403;p8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8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8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8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8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8" name="Google Shape;8408;p8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9" name="Google Shape;8409;p8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0" name="Google Shape;8410;p8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8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2" name="Google Shape;8412;p8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3" name="Google Shape;8413;p8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4" name="Google Shape;8414;p8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5" name="Google Shape;8415;p87"/>
          <p:cNvGrpSpPr/>
          <p:nvPr/>
        </p:nvGrpSpPr>
        <p:grpSpPr>
          <a:xfrm>
            <a:off x="6736981" y="3538881"/>
            <a:ext cx="275057" cy="339271"/>
            <a:chOff x="3330525" y="4399275"/>
            <a:chExt cx="390650" cy="481850"/>
          </a:xfrm>
        </p:grpSpPr>
        <p:sp>
          <p:nvSpPr>
            <p:cNvPr id="8416" name="Google Shape;8416;p8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7" name="Google Shape;8417;p8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8" name="Google Shape;8418;p8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9" name="Google Shape;8419;p8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0" name="Google Shape;8420;p8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1" name="Google Shape;8421;p8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2" name="Google Shape;8422;p8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3" name="Google Shape;8423;p87"/>
          <p:cNvGrpSpPr/>
          <p:nvPr/>
        </p:nvGrpSpPr>
        <p:grpSpPr>
          <a:xfrm>
            <a:off x="7161510" y="3538890"/>
            <a:ext cx="253265" cy="339253"/>
            <a:chOff x="3938800" y="4399275"/>
            <a:chExt cx="359700" cy="481825"/>
          </a:xfrm>
        </p:grpSpPr>
        <p:sp>
          <p:nvSpPr>
            <p:cNvPr id="8424" name="Google Shape;8424;p8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5" name="Google Shape;8425;p8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6" name="Google Shape;8426;p8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7" name="Google Shape;8427;p8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8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9" name="Google Shape;8429;p87"/>
          <p:cNvGrpSpPr/>
          <p:nvPr/>
        </p:nvGrpSpPr>
        <p:grpSpPr>
          <a:xfrm>
            <a:off x="7632288" y="3538890"/>
            <a:ext cx="159039" cy="339253"/>
            <a:chOff x="4584850" y="4399275"/>
            <a:chExt cx="225875" cy="481825"/>
          </a:xfrm>
        </p:grpSpPr>
        <p:sp>
          <p:nvSpPr>
            <p:cNvPr id="8430" name="Google Shape;8430;p8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1" name="Google Shape;8431;p8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32" name="Google Shape;8432;p8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33" name="Google Shape;8433;p87"/>
          <p:cNvGrpSpPr/>
          <p:nvPr/>
        </p:nvGrpSpPr>
        <p:grpSpPr>
          <a:xfrm>
            <a:off x="1045841" y="3951795"/>
            <a:ext cx="339253" cy="339253"/>
            <a:chOff x="5642550" y="4399275"/>
            <a:chExt cx="481825" cy="481825"/>
          </a:xfrm>
        </p:grpSpPr>
        <p:sp>
          <p:nvSpPr>
            <p:cNvPr id="8434" name="Google Shape;8434;p8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5" name="Google Shape;8435;p8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6" name="Google Shape;8436;p87"/>
          <p:cNvGrpSpPr/>
          <p:nvPr/>
        </p:nvGrpSpPr>
        <p:grpSpPr>
          <a:xfrm>
            <a:off x="2863597" y="3963703"/>
            <a:ext cx="363316" cy="315437"/>
            <a:chOff x="6218300" y="4416175"/>
            <a:chExt cx="516000" cy="448000"/>
          </a:xfrm>
        </p:grpSpPr>
        <p:sp>
          <p:nvSpPr>
            <p:cNvPr id="8437" name="Google Shape;8437;p8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8" name="Google Shape;8438;p8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9" name="Google Shape;8439;p8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0" name="Google Shape;8440;p87"/>
          <p:cNvGrpSpPr/>
          <p:nvPr/>
        </p:nvGrpSpPr>
        <p:grpSpPr>
          <a:xfrm>
            <a:off x="5973631" y="3951792"/>
            <a:ext cx="339253" cy="339253"/>
            <a:chOff x="899850" y="4992125"/>
            <a:chExt cx="481825" cy="481825"/>
          </a:xfrm>
        </p:grpSpPr>
        <p:sp>
          <p:nvSpPr>
            <p:cNvPr id="8441" name="Google Shape;8441;p8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2" name="Google Shape;8442;p8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3" name="Google Shape;8443;p8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4" name="Google Shape;8444;p87"/>
          <p:cNvGrpSpPr/>
          <p:nvPr/>
        </p:nvGrpSpPr>
        <p:grpSpPr>
          <a:xfrm>
            <a:off x="5527115" y="3951792"/>
            <a:ext cx="339253" cy="339253"/>
            <a:chOff x="1492675" y="4992125"/>
            <a:chExt cx="481825" cy="481825"/>
          </a:xfrm>
        </p:grpSpPr>
        <p:sp>
          <p:nvSpPr>
            <p:cNvPr id="8445" name="Google Shape;8445;p8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8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7" name="Google Shape;8447;p87"/>
          <p:cNvGrpSpPr/>
          <p:nvPr/>
        </p:nvGrpSpPr>
        <p:grpSpPr>
          <a:xfrm>
            <a:off x="5064186" y="3951792"/>
            <a:ext cx="339253" cy="339253"/>
            <a:chOff x="2085525" y="4992125"/>
            <a:chExt cx="481825" cy="481825"/>
          </a:xfrm>
        </p:grpSpPr>
        <p:sp>
          <p:nvSpPr>
            <p:cNvPr id="8448" name="Google Shape;8448;p8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9" name="Google Shape;8449;p8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0" name="Google Shape;8450;p87"/>
          <p:cNvGrpSpPr/>
          <p:nvPr/>
        </p:nvGrpSpPr>
        <p:grpSpPr>
          <a:xfrm>
            <a:off x="6850408" y="3951792"/>
            <a:ext cx="339253" cy="339253"/>
            <a:chOff x="2678350" y="4992125"/>
            <a:chExt cx="481825" cy="481825"/>
          </a:xfrm>
        </p:grpSpPr>
        <p:sp>
          <p:nvSpPr>
            <p:cNvPr id="8451" name="Google Shape;8451;p8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2" name="Google Shape;8452;p8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3" name="Google Shape;8453;p8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4" name="Google Shape;8454;p87"/>
          <p:cNvGrpSpPr/>
          <p:nvPr/>
        </p:nvGrpSpPr>
        <p:grpSpPr>
          <a:xfrm>
            <a:off x="4617670" y="3951792"/>
            <a:ext cx="339253" cy="339253"/>
            <a:chOff x="3271200" y="4992125"/>
            <a:chExt cx="481825" cy="481825"/>
          </a:xfrm>
        </p:grpSpPr>
        <p:sp>
          <p:nvSpPr>
            <p:cNvPr id="8455" name="Google Shape;8455;p8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6" name="Google Shape;8456;p8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7" name="Google Shape;8457;p8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8" name="Google Shape;8458;p87"/>
          <p:cNvGrpSpPr/>
          <p:nvPr/>
        </p:nvGrpSpPr>
        <p:grpSpPr>
          <a:xfrm>
            <a:off x="7296924" y="3952822"/>
            <a:ext cx="339411" cy="337193"/>
            <a:chOff x="3863900" y="4993625"/>
            <a:chExt cx="482050" cy="478900"/>
          </a:xfrm>
        </p:grpSpPr>
        <p:sp>
          <p:nvSpPr>
            <p:cNvPr id="8459" name="Google Shape;8459;p8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0" name="Google Shape;8460;p8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1" name="Google Shape;8461;p8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2" name="Google Shape;8462;p8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3" name="Google Shape;8463;p87"/>
          <p:cNvGrpSpPr/>
          <p:nvPr/>
        </p:nvGrpSpPr>
        <p:grpSpPr>
          <a:xfrm>
            <a:off x="7743599" y="3952822"/>
            <a:ext cx="339411" cy="337193"/>
            <a:chOff x="4456725" y="4993625"/>
            <a:chExt cx="482050" cy="478900"/>
          </a:xfrm>
        </p:grpSpPr>
        <p:sp>
          <p:nvSpPr>
            <p:cNvPr id="8464" name="Google Shape;8464;p8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5" name="Google Shape;8465;p8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6" name="Google Shape;8466;p8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7" name="Google Shape;8467;p8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8" name="Google Shape;8468;p87"/>
          <p:cNvGrpSpPr/>
          <p:nvPr/>
        </p:nvGrpSpPr>
        <p:grpSpPr>
          <a:xfrm>
            <a:off x="6403734" y="3952813"/>
            <a:ext cx="339411" cy="337211"/>
            <a:chOff x="5049575" y="4993600"/>
            <a:chExt cx="482050" cy="478925"/>
          </a:xfrm>
        </p:grpSpPr>
        <p:sp>
          <p:nvSpPr>
            <p:cNvPr id="8469" name="Google Shape;8469;p8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0" name="Google Shape;8470;p8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1" name="Google Shape;8471;p8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2" name="Google Shape;8472;p8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73" name="Google Shape;8473;p8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474" name="Google Shape;8474;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43"/>
          <p:cNvSpPr/>
          <p:nvPr/>
        </p:nvSpPr>
        <p:spPr>
          <a:xfrm>
            <a:off x="486925" y="4570675"/>
            <a:ext cx="18294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43"/>
          <p:cNvGrpSpPr/>
          <p:nvPr/>
        </p:nvGrpSpPr>
        <p:grpSpPr>
          <a:xfrm>
            <a:off x="-115100" y="0"/>
            <a:ext cx="4099649" cy="2318775"/>
            <a:chOff x="-84625" y="1957875"/>
            <a:chExt cx="4099649" cy="2318775"/>
          </a:xfrm>
        </p:grpSpPr>
        <p:sp>
          <p:nvSpPr>
            <p:cNvPr id="728" name="Google Shape;728;p43"/>
            <p:cNvSpPr/>
            <p:nvPr/>
          </p:nvSpPr>
          <p:spPr>
            <a:xfrm>
              <a:off x="-84625" y="2571750"/>
              <a:ext cx="3537600" cy="1704900"/>
            </a:xfrm>
            <a:custGeom>
              <a:rect b="b" l="l" r="r" t="t"/>
              <a:pathLst>
                <a:path extrusionOk="0" h="68196" w="141504">
                  <a:moveTo>
                    <a:pt x="0" y="46759"/>
                  </a:moveTo>
                  <a:lnTo>
                    <a:pt x="8276" y="39134"/>
                  </a:lnTo>
                  <a:lnTo>
                    <a:pt x="45684" y="68196"/>
                  </a:lnTo>
                  <a:lnTo>
                    <a:pt x="84530" y="20142"/>
                  </a:lnTo>
                  <a:lnTo>
                    <a:pt x="112441" y="38270"/>
                  </a:lnTo>
                  <a:lnTo>
                    <a:pt x="141504" y="0"/>
                  </a:lnTo>
                </a:path>
              </a:pathLst>
            </a:custGeom>
            <a:noFill/>
            <a:ln cap="flat" cmpd="sng" w="152400">
              <a:solidFill>
                <a:schemeClr val="accent3"/>
              </a:solidFill>
              <a:prstDash val="solid"/>
              <a:miter lim="8000"/>
              <a:headEnd len="med" w="med" type="none"/>
              <a:tailEnd len="med" w="med" type="none"/>
            </a:ln>
          </p:spPr>
        </p:sp>
        <p:sp>
          <p:nvSpPr>
            <p:cNvPr id="729" name="Google Shape;729;p43"/>
            <p:cNvSpPr/>
            <p:nvPr/>
          </p:nvSpPr>
          <p:spPr>
            <a:xfrm rot="2161912">
              <a:off x="3316864" y="2061401"/>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43"/>
          <p:cNvGrpSpPr/>
          <p:nvPr/>
        </p:nvGrpSpPr>
        <p:grpSpPr>
          <a:xfrm>
            <a:off x="1147189" y="1409224"/>
            <a:ext cx="2576351" cy="1680589"/>
            <a:chOff x="3070475" y="1826750"/>
            <a:chExt cx="2652750" cy="1730425"/>
          </a:xfrm>
        </p:grpSpPr>
        <p:grpSp>
          <p:nvGrpSpPr>
            <p:cNvPr id="731" name="Google Shape;731;p43"/>
            <p:cNvGrpSpPr/>
            <p:nvPr/>
          </p:nvGrpSpPr>
          <p:grpSpPr>
            <a:xfrm>
              <a:off x="3070475" y="1826750"/>
              <a:ext cx="2652750" cy="1730425"/>
              <a:chOff x="3070475" y="1826750"/>
              <a:chExt cx="2652750" cy="1730425"/>
            </a:xfrm>
          </p:grpSpPr>
          <p:sp>
            <p:nvSpPr>
              <p:cNvPr id="732" name="Google Shape;732;p43"/>
              <p:cNvSpPr/>
              <p:nvPr/>
            </p:nvSpPr>
            <p:spPr>
              <a:xfrm>
                <a:off x="3070475" y="1826750"/>
                <a:ext cx="2652750" cy="1730425"/>
              </a:xfrm>
              <a:custGeom>
                <a:rect b="b" l="l" r="r" t="t"/>
                <a:pathLst>
                  <a:path extrusionOk="0" h="69217" w="106110">
                    <a:moveTo>
                      <a:pt x="3937" y="0"/>
                    </a:moveTo>
                    <a:cubicBezTo>
                      <a:pt x="1769" y="0"/>
                      <a:pt x="1" y="1768"/>
                      <a:pt x="1" y="3937"/>
                    </a:cubicBezTo>
                    <a:lnTo>
                      <a:pt x="1" y="65314"/>
                    </a:lnTo>
                    <a:cubicBezTo>
                      <a:pt x="1" y="67482"/>
                      <a:pt x="1769" y="69217"/>
                      <a:pt x="3937" y="69217"/>
                    </a:cubicBezTo>
                    <a:lnTo>
                      <a:pt x="102207" y="69217"/>
                    </a:lnTo>
                    <a:cubicBezTo>
                      <a:pt x="104375" y="69217"/>
                      <a:pt x="106110" y="67482"/>
                      <a:pt x="106110" y="65314"/>
                    </a:cubicBezTo>
                    <a:lnTo>
                      <a:pt x="106110" y="3937"/>
                    </a:lnTo>
                    <a:cubicBezTo>
                      <a:pt x="106110" y="1768"/>
                      <a:pt x="104375" y="0"/>
                      <a:pt x="102207" y="0"/>
                    </a:cubicBezTo>
                    <a:close/>
                  </a:path>
                </a:pathLst>
              </a:custGeom>
              <a:solidFill>
                <a:srgbClr val="CF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3"/>
              <p:cNvSpPr/>
              <p:nvPr/>
            </p:nvSpPr>
            <p:spPr>
              <a:xfrm>
                <a:off x="3088825" y="2017725"/>
                <a:ext cx="2616900" cy="1526950"/>
              </a:xfrm>
              <a:custGeom>
                <a:rect b="b" l="l" r="r" t="t"/>
                <a:pathLst>
                  <a:path extrusionOk="0" h="61078" w="104676">
                    <a:moveTo>
                      <a:pt x="1" y="0"/>
                    </a:moveTo>
                    <a:lnTo>
                      <a:pt x="1" y="57241"/>
                    </a:lnTo>
                    <a:cubicBezTo>
                      <a:pt x="1" y="59376"/>
                      <a:pt x="1735" y="61077"/>
                      <a:pt x="3870" y="61077"/>
                    </a:cubicBezTo>
                    <a:lnTo>
                      <a:pt x="100839" y="61077"/>
                    </a:lnTo>
                    <a:cubicBezTo>
                      <a:pt x="102974" y="61077"/>
                      <a:pt x="104675" y="59376"/>
                      <a:pt x="104675" y="57241"/>
                    </a:cubicBezTo>
                    <a:lnTo>
                      <a:pt x="1046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3"/>
              <p:cNvSpPr/>
              <p:nvPr/>
            </p:nvSpPr>
            <p:spPr>
              <a:xfrm>
                <a:off x="3089675" y="1839250"/>
                <a:ext cx="2616050" cy="178500"/>
              </a:xfrm>
              <a:custGeom>
                <a:rect b="b" l="l" r="r" t="t"/>
                <a:pathLst>
                  <a:path extrusionOk="0" h="7140" w="104642">
                    <a:moveTo>
                      <a:pt x="3836" y="1"/>
                    </a:moveTo>
                    <a:cubicBezTo>
                      <a:pt x="1701" y="1"/>
                      <a:pt x="0" y="1702"/>
                      <a:pt x="0" y="3837"/>
                    </a:cubicBezTo>
                    <a:lnTo>
                      <a:pt x="0" y="7139"/>
                    </a:lnTo>
                    <a:lnTo>
                      <a:pt x="104641" y="7139"/>
                    </a:lnTo>
                    <a:lnTo>
                      <a:pt x="104641" y="3837"/>
                    </a:lnTo>
                    <a:cubicBezTo>
                      <a:pt x="104641" y="1702"/>
                      <a:pt x="102874" y="1"/>
                      <a:pt x="1007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3223100" y="2511400"/>
                <a:ext cx="25" cy="507050"/>
              </a:xfrm>
              <a:custGeom>
                <a:rect b="b" l="l" r="r" t="t"/>
                <a:pathLst>
                  <a:path extrusionOk="0" fill="none" h="20282" w="1">
                    <a:moveTo>
                      <a:pt x="0" y="20282"/>
                    </a:moveTo>
                    <a:lnTo>
                      <a:pt x="0" y="1"/>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p:cNvSpPr/>
              <p:nvPr/>
            </p:nvSpPr>
            <p:spPr>
              <a:xfrm>
                <a:off x="3427400" y="2756575"/>
                <a:ext cx="25" cy="432850"/>
              </a:xfrm>
              <a:custGeom>
                <a:rect b="b" l="l" r="r" t="t"/>
                <a:pathLst>
                  <a:path extrusionOk="0" fill="none" h="17314" w="1">
                    <a:moveTo>
                      <a:pt x="1" y="1"/>
                    </a:moveTo>
                    <a:lnTo>
                      <a:pt x="1" y="17313"/>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3"/>
              <p:cNvSpPr/>
              <p:nvPr/>
            </p:nvSpPr>
            <p:spPr>
              <a:xfrm>
                <a:off x="3632550" y="2392150"/>
                <a:ext cx="25" cy="580450"/>
              </a:xfrm>
              <a:custGeom>
                <a:rect b="b" l="l" r="r" t="t"/>
                <a:pathLst>
                  <a:path extrusionOk="0" fill="none" h="23218" w="1">
                    <a:moveTo>
                      <a:pt x="1" y="1"/>
                    </a:moveTo>
                    <a:lnTo>
                      <a:pt x="1" y="23217"/>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3"/>
              <p:cNvSpPr/>
              <p:nvPr/>
            </p:nvSpPr>
            <p:spPr>
              <a:xfrm>
                <a:off x="4041175" y="2435525"/>
                <a:ext cx="25" cy="580425"/>
              </a:xfrm>
              <a:custGeom>
                <a:rect b="b" l="l" r="r" t="t"/>
                <a:pathLst>
                  <a:path extrusionOk="0" fill="none" h="23217" w="1">
                    <a:moveTo>
                      <a:pt x="1" y="0"/>
                    </a:moveTo>
                    <a:lnTo>
                      <a:pt x="1" y="23217"/>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3"/>
              <p:cNvSpPr/>
              <p:nvPr/>
            </p:nvSpPr>
            <p:spPr>
              <a:xfrm>
                <a:off x="4245500" y="2665675"/>
                <a:ext cx="25" cy="690525"/>
              </a:xfrm>
              <a:custGeom>
                <a:rect b="b" l="l" r="r" t="t"/>
                <a:pathLst>
                  <a:path extrusionOk="0" fill="none" h="27621" w="1">
                    <a:moveTo>
                      <a:pt x="0" y="1"/>
                    </a:moveTo>
                    <a:lnTo>
                      <a:pt x="0" y="27621"/>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3"/>
              <p:cNvSpPr/>
              <p:nvPr/>
            </p:nvSpPr>
            <p:spPr>
              <a:xfrm>
                <a:off x="4449800" y="2597300"/>
                <a:ext cx="25" cy="560425"/>
              </a:xfrm>
              <a:custGeom>
                <a:rect b="b" l="l" r="r" t="t"/>
                <a:pathLst>
                  <a:path extrusionOk="0" fill="none" h="22417" w="1">
                    <a:moveTo>
                      <a:pt x="1" y="1"/>
                    </a:moveTo>
                    <a:lnTo>
                      <a:pt x="1" y="22417"/>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3"/>
              <p:cNvSpPr/>
              <p:nvPr/>
            </p:nvSpPr>
            <p:spPr>
              <a:xfrm>
                <a:off x="4858425" y="2858325"/>
                <a:ext cx="25" cy="299400"/>
              </a:xfrm>
              <a:custGeom>
                <a:rect b="b" l="l" r="r" t="t"/>
                <a:pathLst>
                  <a:path extrusionOk="0" fill="none" h="11976" w="1">
                    <a:moveTo>
                      <a:pt x="1" y="0"/>
                    </a:moveTo>
                    <a:lnTo>
                      <a:pt x="1" y="11976"/>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3"/>
              <p:cNvSpPr/>
              <p:nvPr/>
            </p:nvSpPr>
            <p:spPr>
              <a:xfrm>
                <a:off x="5267050" y="2496400"/>
                <a:ext cx="25" cy="572100"/>
              </a:xfrm>
              <a:custGeom>
                <a:rect b="b" l="l" r="r" t="t"/>
                <a:pathLst>
                  <a:path extrusionOk="0" fill="none" h="22884" w="1">
                    <a:moveTo>
                      <a:pt x="1" y="0"/>
                    </a:moveTo>
                    <a:lnTo>
                      <a:pt x="1" y="22883"/>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3"/>
              <p:cNvSpPr/>
              <p:nvPr/>
            </p:nvSpPr>
            <p:spPr>
              <a:xfrm>
                <a:off x="5471375" y="2410500"/>
                <a:ext cx="25" cy="747225"/>
              </a:xfrm>
              <a:custGeom>
                <a:rect b="b" l="l" r="r" t="t"/>
                <a:pathLst>
                  <a:path extrusionOk="0" fill="none" h="29889" w="1">
                    <a:moveTo>
                      <a:pt x="0" y="1"/>
                    </a:moveTo>
                    <a:lnTo>
                      <a:pt x="0" y="29889"/>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a:off x="4654125" y="2529750"/>
                <a:ext cx="25" cy="517900"/>
              </a:xfrm>
              <a:custGeom>
                <a:rect b="b" l="l" r="r" t="t"/>
                <a:pathLst>
                  <a:path extrusionOk="0" fill="none" h="20716" w="1">
                    <a:moveTo>
                      <a:pt x="0" y="1"/>
                    </a:moveTo>
                    <a:lnTo>
                      <a:pt x="0" y="20715"/>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5062750" y="2196175"/>
                <a:ext cx="25" cy="776425"/>
              </a:xfrm>
              <a:custGeom>
                <a:rect b="b" l="l" r="r" t="t"/>
                <a:pathLst>
                  <a:path extrusionOk="0" fill="none" h="31057" w="1">
                    <a:moveTo>
                      <a:pt x="0" y="1"/>
                    </a:moveTo>
                    <a:lnTo>
                      <a:pt x="0" y="31056"/>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p:nvPr/>
            </p:nvSpPr>
            <p:spPr>
              <a:xfrm>
                <a:off x="3836875" y="2154475"/>
                <a:ext cx="25" cy="630475"/>
              </a:xfrm>
              <a:custGeom>
                <a:rect b="b" l="l" r="r" t="t"/>
                <a:pathLst>
                  <a:path extrusionOk="0" fill="none" h="25219" w="1">
                    <a:moveTo>
                      <a:pt x="0" y="1"/>
                    </a:moveTo>
                    <a:lnTo>
                      <a:pt x="0" y="25219"/>
                    </a:lnTo>
                  </a:path>
                </a:pathLst>
              </a:custGeom>
              <a:noFill/>
              <a:ln cap="flat" cmpd="sng" w="7500">
                <a:solidFill>
                  <a:srgbClr val="39396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p:nvPr/>
            </p:nvSpPr>
            <p:spPr>
              <a:xfrm>
                <a:off x="3165550" y="2587300"/>
                <a:ext cx="115950" cy="374450"/>
              </a:xfrm>
              <a:custGeom>
                <a:rect b="b" l="l" r="r" t="t"/>
                <a:pathLst>
                  <a:path extrusionOk="0" h="14978" w="4638">
                    <a:moveTo>
                      <a:pt x="1" y="0"/>
                    </a:moveTo>
                    <a:lnTo>
                      <a:pt x="1" y="14978"/>
                    </a:lnTo>
                    <a:lnTo>
                      <a:pt x="4637" y="14978"/>
                    </a:lnTo>
                    <a:lnTo>
                      <a:pt x="46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3"/>
              <p:cNvSpPr/>
              <p:nvPr/>
            </p:nvSpPr>
            <p:spPr>
              <a:xfrm>
                <a:off x="3369875" y="2794950"/>
                <a:ext cx="115925" cy="321075"/>
              </a:xfrm>
              <a:custGeom>
                <a:rect b="b" l="l" r="r" t="t"/>
                <a:pathLst>
                  <a:path extrusionOk="0" h="12843" w="4637">
                    <a:moveTo>
                      <a:pt x="0" y="0"/>
                    </a:moveTo>
                    <a:lnTo>
                      <a:pt x="0" y="12843"/>
                    </a:lnTo>
                    <a:lnTo>
                      <a:pt x="4637" y="12843"/>
                    </a:lnTo>
                    <a:lnTo>
                      <a:pt x="46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3"/>
              <p:cNvSpPr/>
              <p:nvPr/>
            </p:nvSpPr>
            <p:spPr>
              <a:xfrm>
                <a:off x="3574175" y="2431350"/>
                <a:ext cx="115100" cy="483700"/>
              </a:xfrm>
              <a:custGeom>
                <a:rect b="b" l="l" r="r" t="t"/>
                <a:pathLst>
                  <a:path extrusionOk="0" h="19348" w="4604">
                    <a:moveTo>
                      <a:pt x="1" y="0"/>
                    </a:moveTo>
                    <a:lnTo>
                      <a:pt x="1" y="19348"/>
                    </a:lnTo>
                    <a:lnTo>
                      <a:pt x="4604" y="19348"/>
                    </a:lnTo>
                    <a:lnTo>
                      <a:pt x="4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p:nvPr/>
            </p:nvSpPr>
            <p:spPr>
              <a:xfrm>
                <a:off x="3778500" y="2211200"/>
                <a:ext cx="115100" cy="514550"/>
              </a:xfrm>
              <a:custGeom>
                <a:rect b="b" l="l" r="r" t="t"/>
                <a:pathLst>
                  <a:path extrusionOk="0" h="20582" w="4604">
                    <a:moveTo>
                      <a:pt x="0" y="0"/>
                    </a:moveTo>
                    <a:lnTo>
                      <a:pt x="0" y="20582"/>
                    </a:lnTo>
                    <a:lnTo>
                      <a:pt x="4603" y="20582"/>
                    </a:lnTo>
                    <a:lnTo>
                      <a:pt x="4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3"/>
              <p:cNvSpPr/>
              <p:nvPr/>
            </p:nvSpPr>
            <p:spPr>
              <a:xfrm>
                <a:off x="3982800" y="2488900"/>
                <a:ext cx="115950" cy="467025"/>
              </a:xfrm>
              <a:custGeom>
                <a:rect b="b" l="l" r="r" t="t"/>
                <a:pathLst>
                  <a:path extrusionOk="0" h="18681" w="4638">
                    <a:moveTo>
                      <a:pt x="1" y="0"/>
                    </a:moveTo>
                    <a:lnTo>
                      <a:pt x="1" y="18680"/>
                    </a:lnTo>
                    <a:lnTo>
                      <a:pt x="4637" y="18680"/>
                    </a:lnTo>
                    <a:lnTo>
                      <a:pt x="46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3"/>
              <p:cNvSpPr/>
              <p:nvPr/>
            </p:nvSpPr>
            <p:spPr>
              <a:xfrm>
                <a:off x="4187125" y="2726550"/>
                <a:ext cx="115100" cy="567950"/>
              </a:xfrm>
              <a:custGeom>
                <a:rect b="b" l="l" r="r" t="t"/>
                <a:pathLst>
                  <a:path extrusionOk="0" h="22718" w="4604">
                    <a:moveTo>
                      <a:pt x="0" y="1"/>
                    </a:moveTo>
                    <a:lnTo>
                      <a:pt x="0" y="22717"/>
                    </a:lnTo>
                    <a:lnTo>
                      <a:pt x="4603" y="22717"/>
                    </a:lnTo>
                    <a:lnTo>
                      <a:pt x="46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3"/>
              <p:cNvSpPr/>
              <p:nvPr/>
            </p:nvSpPr>
            <p:spPr>
              <a:xfrm>
                <a:off x="4391425" y="2649000"/>
                <a:ext cx="115950" cy="468700"/>
              </a:xfrm>
              <a:custGeom>
                <a:rect b="b" l="l" r="r" t="t"/>
                <a:pathLst>
                  <a:path extrusionOk="0" h="18748" w="4638">
                    <a:moveTo>
                      <a:pt x="1" y="1"/>
                    </a:moveTo>
                    <a:lnTo>
                      <a:pt x="1" y="18747"/>
                    </a:lnTo>
                    <a:lnTo>
                      <a:pt x="4637" y="18747"/>
                    </a:lnTo>
                    <a:lnTo>
                      <a:pt x="46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3"/>
              <p:cNvSpPr/>
              <p:nvPr/>
            </p:nvSpPr>
            <p:spPr>
              <a:xfrm>
                <a:off x="4596575" y="2566450"/>
                <a:ext cx="115950" cy="443675"/>
              </a:xfrm>
              <a:custGeom>
                <a:rect b="b" l="l" r="r" t="t"/>
                <a:pathLst>
                  <a:path extrusionOk="0" h="17747" w="4638">
                    <a:moveTo>
                      <a:pt x="0" y="0"/>
                    </a:moveTo>
                    <a:lnTo>
                      <a:pt x="0" y="17746"/>
                    </a:lnTo>
                    <a:lnTo>
                      <a:pt x="4637" y="17746"/>
                    </a:lnTo>
                    <a:lnTo>
                      <a:pt x="46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3"/>
              <p:cNvSpPr/>
              <p:nvPr/>
            </p:nvSpPr>
            <p:spPr>
              <a:xfrm>
                <a:off x="4800875" y="2886675"/>
                <a:ext cx="115950" cy="231025"/>
              </a:xfrm>
              <a:custGeom>
                <a:rect b="b" l="l" r="r" t="t"/>
                <a:pathLst>
                  <a:path extrusionOk="0" h="9241" w="4638">
                    <a:moveTo>
                      <a:pt x="1" y="1"/>
                    </a:moveTo>
                    <a:lnTo>
                      <a:pt x="1" y="9240"/>
                    </a:lnTo>
                    <a:lnTo>
                      <a:pt x="4638" y="9240"/>
                    </a:lnTo>
                    <a:lnTo>
                      <a:pt x="46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3"/>
              <p:cNvSpPr/>
              <p:nvPr/>
            </p:nvSpPr>
            <p:spPr>
              <a:xfrm>
                <a:off x="5005200" y="2244550"/>
                <a:ext cx="115950" cy="686350"/>
              </a:xfrm>
              <a:custGeom>
                <a:rect b="b" l="l" r="r" t="t"/>
                <a:pathLst>
                  <a:path extrusionOk="0" h="27454" w="4638">
                    <a:moveTo>
                      <a:pt x="0" y="0"/>
                    </a:moveTo>
                    <a:lnTo>
                      <a:pt x="0" y="27453"/>
                    </a:lnTo>
                    <a:lnTo>
                      <a:pt x="4637" y="27453"/>
                    </a:lnTo>
                    <a:lnTo>
                      <a:pt x="46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3"/>
              <p:cNvSpPr/>
              <p:nvPr/>
            </p:nvSpPr>
            <p:spPr>
              <a:xfrm>
                <a:off x="5209500" y="2530575"/>
                <a:ext cx="115950" cy="487875"/>
              </a:xfrm>
              <a:custGeom>
                <a:rect b="b" l="l" r="r" t="t"/>
                <a:pathLst>
                  <a:path extrusionOk="0" h="19515" w="4638">
                    <a:moveTo>
                      <a:pt x="1" y="1"/>
                    </a:moveTo>
                    <a:lnTo>
                      <a:pt x="1" y="19515"/>
                    </a:lnTo>
                    <a:lnTo>
                      <a:pt x="4638" y="19515"/>
                    </a:lnTo>
                    <a:lnTo>
                      <a:pt x="46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3"/>
              <p:cNvSpPr/>
              <p:nvPr/>
            </p:nvSpPr>
            <p:spPr>
              <a:xfrm>
                <a:off x="5413825" y="2431350"/>
                <a:ext cx="115950" cy="685525"/>
              </a:xfrm>
              <a:custGeom>
                <a:rect b="b" l="l" r="r" t="t"/>
                <a:pathLst>
                  <a:path extrusionOk="0" h="27421" w="4638">
                    <a:moveTo>
                      <a:pt x="0" y="0"/>
                    </a:moveTo>
                    <a:lnTo>
                      <a:pt x="0" y="27420"/>
                    </a:lnTo>
                    <a:lnTo>
                      <a:pt x="4637" y="27420"/>
                    </a:lnTo>
                    <a:lnTo>
                      <a:pt x="46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3"/>
              <p:cNvSpPr/>
              <p:nvPr/>
            </p:nvSpPr>
            <p:spPr>
              <a:xfrm>
                <a:off x="3836875" y="3128525"/>
                <a:ext cx="78400" cy="78400"/>
              </a:xfrm>
              <a:custGeom>
                <a:rect b="b" l="l" r="r" t="t"/>
                <a:pathLst>
                  <a:path extrusionOk="0" h="3136" w="3136">
                    <a:moveTo>
                      <a:pt x="1201" y="0"/>
                    </a:moveTo>
                    <a:lnTo>
                      <a:pt x="1201" y="1268"/>
                    </a:lnTo>
                    <a:lnTo>
                      <a:pt x="0" y="1268"/>
                    </a:lnTo>
                    <a:lnTo>
                      <a:pt x="0" y="1935"/>
                    </a:lnTo>
                    <a:lnTo>
                      <a:pt x="1201" y="1935"/>
                    </a:lnTo>
                    <a:lnTo>
                      <a:pt x="1201" y="3136"/>
                    </a:lnTo>
                    <a:lnTo>
                      <a:pt x="1868" y="3136"/>
                    </a:lnTo>
                    <a:lnTo>
                      <a:pt x="1868" y="1935"/>
                    </a:lnTo>
                    <a:lnTo>
                      <a:pt x="3136" y="1935"/>
                    </a:lnTo>
                    <a:lnTo>
                      <a:pt x="3136" y="1268"/>
                    </a:lnTo>
                    <a:lnTo>
                      <a:pt x="1868" y="1268"/>
                    </a:lnTo>
                    <a:lnTo>
                      <a:pt x="1868" y="0"/>
                    </a:lnTo>
                    <a:close/>
                  </a:path>
                </a:pathLst>
              </a:custGeom>
              <a:solidFill>
                <a:srgbClr val="DCE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43"/>
            <p:cNvSpPr/>
            <p:nvPr/>
          </p:nvSpPr>
          <p:spPr>
            <a:xfrm>
              <a:off x="3182225" y="1902625"/>
              <a:ext cx="45900" cy="45900"/>
            </a:xfrm>
            <a:custGeom>
              <a:rect b="b" l="l" r="r" t="t"/>
              <a:pathLst>
                <a:path extrusionOk="0" h="1836" w="1836">
                  <a:moveTo>
                    <a:pt x="901" y="1"/>
                  </a:moveTo>
                  <a:cubicBezTo>
                    <a:pt x="401" y="1"/>
                    <a:pt x="1" y="435"/>
                    <a:pt x="1" y="935"/>
                  </a:cubicBezTo>
                  <a:cubicBezTo>
                    <a:pt x="1" y="1435"/>
                    <a:pt x="401" y="1836"/>
                    <a:pt x="901" y="1836"/>
                  </a:cubicBezTo>
                  <a:cubicBezTo>
                    <a:pt x="1402" y="1836"/>
                    <a:pt x="1835" y="1435"/>
                    <a:pt x="1835" y="935"/>
                  </a:cubicBezTo>
                  <a:cubicBezTo>
                    <a:pt x="1835" y="435"/>
                    <a:pt x="1402" y="1"/>
                    <a:pt x="901" y="1"/>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3"/>
            <p:cNvSpPr/>
            <p:nvPr/>
          </p:nvSpPr>
          <p:spPr>
            <a:xfrm>
              <a:off x="3283975" y="1902625"/>
              <a:ext cx="45875" cy="45900"/>
            </a:xfrm>
            <a:custGeom>
              <a:rect b="b" l="l" r="r" t="t"/>
              <a:pathLst>
                <a:path extrusionOk="0" h="1836" w="1835">
                  <a:moveTo>
                    <a:pt x="934" y="1"/>
                  </a:moveTo>
                  <a:cubicBezTo>
                    <a:pt x="434" y="1"/>
                    <a:pt x="0" y="435"/>
                    <a:pt x="0" y="935"/>
                  </a:cubicBezTo>
                  <a:cubicBezTo>
                    <a:pt x="0" y="1435"/>
                    <a:pt x="434" y="1836"/>
                    <a:pt x="934" y="1836"/>
                  </a:cubicBezTo>
                  <a:cubicBezTo>
                    <a:pt x="1435" y="1836"/>
                    <a:pt x="1835" y="1435"/>
                    <a:pt x="1835" y="935"/>
                  </a:cubicBezTo>
                  <a:cubicBezTo>
                    <a:pt x="1835" y="435"/>
                    <a:pt x="1435" y="1"/>
                    <a:pt x="934" y="1"/>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3"/>
            <p:cNvSpPr/>
            <p:nvPr/>
          </p:nvSpPr>
          <p:spPr>
            <a:xfrm>
              <a:off x="3386550" y="1902625"/>
              <a:ext cx="45875" cy="45900"/>
            </a:xfrm>
            <a:custGeom>
              <a:rect b="b" l="l" r="r" t="t"/>
              <a:pathLst>
                <a:path extrusionOk="0" h="1836" w="1835">
                  <a:moveTo>
                    <a:pt x="901" y="1"/>
                  </a:moveTo>
                  <a:cubicBezTo>
                    <a:pt x="401" y="1"/>
                    <a:pt x="0" y="435"/>
                    <a:pt x="0" y="935"/>
                  </a:cubicBezTo>
                  <a:cubicBezTo>
                    <a:pt x="0" y="1435"/>
                    <a:pt x="401" y="1836"/>
                    <a:pt x="901" y="1836"/>
                  </a:cubicBezTo>
                  <a:cubicBezTo>
                    <a:pt x="1401" y="1836"/>
                    <a:pt x="1835" y="1435"/>
                    <a:pt x="1835" y="935"/>
                  </a:cubicBezTo>
                  <a:cubicBezTo>
                    <a:pt x="1835" y="435"/>
                    <a:pt x="1401" y="1"/>
                    <a:pt x="901" y="1"/>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 name="Google Shape;763;p43"/>
          <p:cNvSpPr txBox="1"/>
          <p:nvPr>
            <p:ph type="title"/>
          </p:nvPr>
        </p:nvSpPr>
        <p:spPr>
          <a:xfrm>
            <a:off x="3984550" y="2285564"/>
            <a:ext cx="4442700" cy="7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764" name="Google Shape;764;p43"/>
          <p:cNvSpPr txBox="1"/>
          <p:nvPr>
            <p:ph idx="1" type="subTitle"/>
          </p:nvPr>
        </p:nvSpPr>
        <p:spPr>
          <a:xfrm>
            <a:off x="4811050" y="2967450"/>
            <a:ext cx="2789700" cy="82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Insert a subtitle here in case you need it</a:t>
            </a:r>
            <a:endParaRPr/>
          </a:p>
        </p:txBody>
      </p:sp>
      <p:sp>
        <p:nvSpPr>
          <p:cNvPr id="765" name="Google Shape;765;p43"/>
          <p:cNvSpPr txBox="1"/>
          <p:nvPr>
            <p:ph idx="2" type="title"/>
          </p:nvPr>
        </p:nvSpPr>
        <p:spPr>
          <a:xfrm>
            <a:off x="5384950" y="1051579"/>
            <a:ext cx="1641900" cy="14052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01</a:t>
            </a:r>
            <a:endParaRPr/>
          </a:p>
        </p:txBody>
      </p:sp>
      <p:grpSp>
        <p:nvGrpSpPr>
          <p:cNvPr id="766" name="Google Shape;766;p43"/>
          <p:cNvGrpSpPr/>
          <p:nvPr/>
        </p:nvGrpSpPr>
        <p:grpSpPr>
          <a:xfrm>
            <a:off x="720001" y="1787784"/>
            <a:ext cx="1251034" cy="2925959"/>
            <a:chOff x="1317750" y="2216450"/>
            <a:chExt cx="1101650" cy="2576575"/>
          </a:xfrm>
        </p:grpSpPr>
        <p:sp>
          <p:nvSpPr>
            <p:cNvPr id="767" name="Google Shape;767;p43"/>
            <p:cNvSpPr/>
            <p:nvPr/>
          </p:nvSpPr>
          <p:spPr>
            <a:xfrm>
              <a:off x="1952375" y="4602900"/>
              <a:ext cx="349425" cy="155150"/>
            </a:xfrm>
            <a:custGeom>
              <a:rect b="b" l="l" r="r" t="t"/>
              <a:pathLst>
                <a:path extrusionOk="0" h="6206" w="13977">
                  <a:moveTo>
                    <a:pt x="4504" y="1"/>
                  </a:moveTo>
                  <a:lnTo>
                    <a:pt x="1468" y="701"/>
                  </a:lnTo>
                  <a:cubicBezTo>
                    <a:pt x="0" y="4804"/>
                    <a:pt x="1902" y="6038"/>
                    <a:pt x="1902" y="6038"/>
                  </a:cubicBezTo>
                  <a:lnTo>
                    <a:pt x="13643" y="6205"/>
                  </a:lnTo>
                  <a:cubicBezTo>
                    <a:pt x="13643" y="6205"/>
                    <a:pt x="13977" y="5038"/>
                    <a:pt x="13443" y="4370"/>
                  </a:cubicBezTo>
                  <a:cubicBezTo>
                    <a:pt x="12943" y="3703"/>
                    <a:pt x="10141" y="3470"/>
                    <a:pt x="10141" y="3470"/>
                  </a:cubicBezTo>
                  <a:lnTo>
                    <a:pt x="4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3"/>
            <p:cNvSpPr/>
            <p:nvPr/>
          </p:nvSpPr>
          <p:spPr>
            <a:xfrm>
              <a:off x="1562100" y="4611250"/>
              <a:ext cx="189325" cy="181775"/>
            </a:xfrm>
            <a:custGeom>
              <a:rect b="b" l="l" r="r" t="t"/>
              <a:pathLst>
                <a:path extrusionOk="0" h="7271" w="7573">
                  <a:moveTo>
                    <a:pt x="667" y="0"/>
                  </a:moveTo>
                  <a:cubicBezTo>
                    <a:pt x="667" y="0"/>
                    <a:pt x="0" y="5704"/>
                    <a:pt x="100" y="6572"/>
                  </a:cubicBezTo>
                  <a:cubicBezTo>
                    <a:pt x="181" y="7116"/>
                    <a:pt x="932" y="7271"/>
                    <a:pt x="1964" y="7271"/>
                  </a:cubicBezTo>
                  <a:cubicBezTo>
                    <a:pt x="2638" y="7271"/>
                    <a:pt x="3432" y="7205"/>
                    <a:pt x="4237" y="7139"/>
                  </a:cubicBezTo>
                  <a:cubicBezTo>
                    <a:pt x="6271" y="6972"/>
                    <a:pt x="7572" y="7139"/>
                    <a:pt x="6872" y="6005"/>
                  </a:cubicBezTo>
                  <a:cubicBezTo>
                    <a:pt x="6205" y="4870"/>
                    <a:pt x="3903" y="200"/>
                    <a:pt x="3903" y="200"/>
                  </a:cubicBez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3"/>
            <p:cNvSpPr/>
            <p:nvPr/>
          </p:nvSpPr>
          <p:spPr>
            <a:xfrm>
              <a:off x="1546250" y="3246100"/>
              <a:ext cx="555425" cy="1395875"/>
            </a:xfrm>
            <a:custGeom>
              <a:rect b="b" l="l" r="r" t="t"/>
              <a:pathLst>
                <a:path extrusionOk="0" h="55835" w="22217">
                  <a:moveTo>
                    <a:pt x="4003" y="0"/>
                  </a:moveTo>
                  <a:cubicBezTo>
                    <a:pt x="4003" y="0"/>
                    <a:pt x="1301" y="7573"/>
                    <a:pt x="1301" y="9274"/>
                  </a:cubicBezTo>
                  <a:cubicBezTo>
                    <a:pt x="1301" y="12009"/>
                    <a:pt x="1168" y="46200"/>
                    <a:pt x="1034" y="47534"/>
                  </a:cubicBezTo>
                  <a:cubicBezTo>
                    <a:pt x="868" y="48869"/>
                    <a:pt x="501" y="49102"/>
                    <a:pt x="501" y="49769"/>
                  </a:cubicBezTo>
                  <a:cubicBezTo>
                    <a:pt x="501" y="50437"/>
                    <a:pt x="868" y="51771"/>
                    <a:pt x="734" y="52271"/>
                  </a:cubicBezTo>
                  <a:cubicBezTo>
                    <a:pt x="634" y="52805"/>
                    <a:pt x="0" y="54473"/>
                    <a:pt x="467" y="54940"/>
                  </a:cubicBezTo>
                  <a:cubicBezTo>
                    <a:pt x="852" y="55295"/>
                    <a:pt x="2131" y="55834"/>
                    <a:pt x="3277" y="55834"/>
                  </a:cubicBezTo>
                  <a:cubicBezTo>
                    <a:pt x="3422" y="55834"/>
                    <a:pt x="3564" y="55826"/>
                    <a:pt x="3703" y="55807"/>
                  </a:cubicBezTo>
                  <a:cubicBezTo>
                    <a:pt x="4971" y="55674"/>
                    <a:pt x="5538" y="54773"/>
                    <a:pt x="5738" y="54273"/>
                  </a:cubicBezTo>
                  <a:cubicBezTo>
                    <a:pt x="5971" y="53772"/>
                    <a:pt x="5538" y="53139"/>
                    <a:pt x="5738" y="52638"/>
                  </a:cubicBezTo>
                  <a:cubicBezTo>
                    <a:pt x="5971" y="52104"/>
                    <a:pt x="6572" y="51671"/>
                    <a:pt x="6372" y="51004"/>
                  </a:cubicBezTo>
                  <a:cubicBezTo>
                    <a:pt x="6171" y="50370"/>
                    <a:pt x="6038" y="48669"/>
                    <a:pt x="6538" y="43865"/>
                  </a:cubicBezTo>
                  <a:cubicBezTo>
                    <a:pt x="6972" y="39862"/>
                    <a:pt x="7406" y="34192"/>
                    <a:pt x="7873" y="32157"/>
                  </a:cubicBezTo>
                  <a:cubicBezTo>
                    <a:pt x="8306" y="30122"/>
                    <a:pt x="10575" y="14010"/>
                    <a:pt x="10575" y="14010"/>
                  </a:cubicBezTo>
                  <a:cubicBezTo>
                    <a:pt x="10575" y="14010"/>
                    <a:pt x="12576" y="25819"/>
                    <a:pt x="12810" y="27854"/>
                  </a:cubicBezTo>
                  <a:cubicBezTo>
                    <a:pt x="13010" y="29922"/>
                    <a:pt x="13010" y="33825"/>
                    <a:pt x="13477" y="36427"/>
                  </a:cubicBezTo>
                  <a:cubicBezTo>
                    <a:pt x="13910" y="38962"/>
                    <a:pt x="15912" y="46434"/>
                    <a:pt x="16145" y="47368"/>
                  </a:cubicBezTo>
                  <a:cubicBezTo>
                    <a:pt x="16345" y="48335"/>
                    <a:pt x="15845" y="50103"/>
                    <a:pt x="16145" y="50837"/>
                  </a:cubicBezTo>
                  <a:cubicBezTo>
                    <a:pt x="16412" y="51537"/>
                    <a:pt x="17046" y="52471"/>
                    <a:pt x="16879" y="52972"/>
                  </a:cubicBezTo>
                  <a:cubicBezTo>
                    <a:pt x="16746" y="53472"/>
                    <a:pt x="16846" y="54873"/>
                    <a:pt x="17246" y="55173"/>
                  </a:cubicBezTo>
                  <a:cubicBezTo>
                    <a:pt x="17463" y="55323"/>
                    <a:pt x="18022" y="55398"/>
                    <a:pt x="18660" y="55398"/>
                  </a:cubicBezTo>
                  <a:cubicBezTo>
                    <a:pt x="19297" y="55398"/>
                    <a:pt x="20015" y="55323"/>
                    <a:pt x="20548" y="55173"/>
                  </a:cubicBezTo>
                  <a:cubicBezTo>
                    <a:pt x="21683" y="54873"/>
                    <a:pt x="22049" y="54039"/>
                    <a:pt x="22150" y="53539"/>
                  </a:cubicBezTo>
                  <a:cubicBezTo>
                    <a:pt x="22216" y="53038"/>
                    <a:pt x="21482" y="52405"/>
                    <a:pt x="21582" y="51938"/>
                  </a:cubicBezTo>
                  <a:cubicBezTo>
                    <a:pt x="21683" y="51504"/>
                    <a:pt x="22150" y="50970"/>
                    <a:pt x="22150" y="50403"/>
                  </a:cubicBezTo>
                  <a:cubicBezTo>
                    <a:pt x="22150" y="49769"/>
                    <a:pt x="21349" y="49569"/>
                    <a:pt x="21216" y="48302"/>
                  </a:cubicBezTo>
                  <a:cubicBezTo>
                    <a:pt x="21082" y="47067"/>
                    <a:pt x="20315" y="30289"/>
                    <a:pt x="20248" y="28154"/>
                  </a:cubicBezTo>
                  <a:cubicBezTo>
                    <a:pt x="20215" y="25986"/>
                    <a:pt x="19681" y="7372"/>
                    <a:pt x="19481" y="6105"/>
                  </a:cubicBezTo>
                  <a:cubicBezTo>
                    <a:pt x="19214" y="4871"/>
                    <a:pt x="18347" y="201"/>
                    <a:pt x="18347" y="201"/>
                  </a:cubicBezTo>
                  <a:lnTo>
                    <a:pt x="4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3"/>
            <p:cNvSpPr/>
            <p:nvPr/>
          </p:nvSpPr>
          <p:spPr>
            <a:xfrm>
              <a:off x="1977400" y="4461975"/>
              <a:ext cx="108425" cy="38375"/>
            </a:xfrm>
            <a:custGeom>
              <a:rect b="b" l="l" r="r" t="t"/>
              <a:pathLst>
                <a:path extrusionOk="0" fill="none" h="1535" w="4337">
                  <a:moveTo>
                    <a:pt x="0" y="0"/>
                  </a:moveTo>
                  <a:cubicBezTo>
                    <a:pt x="0" y="0"/>
                    <a:pt x="867" y="1468"/>
                    <a:pt x="4336" y="153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3"/>
            <p:cNvSpPr/>
            <p:nvPr/>
          </p:nvSpPr>
          <p:spPr>
            <a:xfrm>
              <a:off x="1984900" y="4539525"/>
              <a:ext cx="91750" cy="27550"/>
            </a:xfrm>
            <a:custGeom>
              <a:rect b="b" l="l" r="r" t="t"/>
              <a:pathLst>
                <a:path extrusionOk="0" fill="none" h="1102" w="3670">
                  <a:moveTo>
                    <a:pt x="3670" y="1"/>
                  </a:moveTo>
                  <a:cubicBezTo>
                    <a:pt x="3670" y="1"/>
                    <a:pt x="1201" y="167"/>
                    <a:pt x="0" y="110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3"/>
            <p:cNvSpPr/>
            <p:nvPr/>
          </p:nvSpPr>
          <p:spPr>
            <a:xfrm>
              <a:off x="1578775" y="4481150"/>
              <a:ext cx="113425" cy="55900"/>
            </a:xfrm>
            <a:custGeom>
              <a:rect b="b" l="l" r="r" t="t"/>
              <a:pathLst>
                <a:path extrusionOk="0" fill="none" h="2236" w="4537">
                  <a:moveTo>
                    <a:pt x="4537" y="1668"/>
                  </a:moveTo>
                  <a:cubicBezTo>
                    <a:pt x="4537" y="1668"/>
                    <a:pt x="1768" y="2235"/>
                    <a:pt x="0" y="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3"/>
            <p:cNvSpPr/>
            <p:nvPr/>
          </p:nvSpPr>
          <p:spPr>
            <a:xfrm>
              <a:off x="1578775" y="4540350"/>
              <a:ext cx="89250" cy="45900"/>
            </a:xfrm>
            <a:custGeom>
              <a:rect b="b" l="l" r="r" t="t"/>
              <a:pathLst>
                <a:path extrusionOk="0" fill="none" h="1836" w="3570">
                  <a:moveTo>
                    <a:pt x="3570" y="1735"/>
                  </a:moveTo>
                  <a:cubicBezTo>
                    <a:pt x="3570" y="1735"/>
                    <a:pt x="1501" y="1836"/>
                    <a:pt x="0"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3"/>
            <p:cNvSpPr/>
            <p:nvPr/>
          </p:nvSpPr>
          <p:spPr>
            <a:xfrm>
              <a:off x="1812275" y="3438725"/>
              <a:ext cx="150950" cy="155150"/>
            </a:xfrm>
            <a:custGeom>
              <a:rect b="b" l="l" r="r" t="t"/>
              <a:pathLst>
                <a:path extrusionOk="0" fill="none" h="6206" w="6038">
                  <a:moveTo>
                    <a:pt x="0" y="6205"/>
                  </a:moveTo>
                  <a:lnTo>
                    <a:pt x="0" y="3837"/>
                  </a:lnTo>
                  <a:cubicBezTo>
                    <a:pt x="0" y="3837"/>
                    <a:pt x="4604" y="1769"/>
                    <a:pt x="6038" y="1"/>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3"/>
            <p:cNvSpPr/>
            <p:nvPr/>
          </p:nvSpPr>
          <p:spPr>
            <a:xfrm>
              <a:off x="1865650" y="3251100"/>
              <a:ext cx="15850" cy="256875"/>
            </a:xfrm>
            <a:custGeom>
              <a:rect b="b" l="l" r="r" t="t"/>
              <a:pathLst>
                <a:path extrusionOk="0" fill="none" h="10275" w="634">
                  <a:moveTo>
                    <a:pt x="0" y="1"/>
                  </a:moveTo>
                  <a:cubicBezTo>
                    <a:pt x="0" y="1"/>
                    <a:pt x="634" y="5605"/>
                    <a:pt x="0" y="10275"/>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3"/>
            <p:cNvSpPr/>
            <p:nvPr/>
          </p:nvSpPr>
          <p:spPr>
            <a:xfrm>
              <a:off x="1823950" y="3251100"/>
              <a:ext cx="46725" cy="211000"/>
            </a:xfrm>
            <a:custGeom>
              <a:rect b="b" l="l" r="r" t="t"/>
              <a:pathLst>
                <a:path extrusionOk="0" fill="none" h="8440" w="1869">
                  <a:moveTo>
                    <a:pt x="100" y="1"/>
                  </a:moveTo>
                  <a:cubicBezTo>
                    <a:pt x="100" y="1"/>
                    <a:pt x="0" y="6505"/>
                    <a:pt x="100" y="7039"/>
                  </a:cubicBezTo>
                  <a:cubicBezTo>
                    <a:pt x="200" y="7539"/>
                    <a:pt x="1868" y="8440"/>
                    <a:pt x="1868" y="8440"/>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3"/>
            <p:cNvSpPr/>
            <p:nvPr/>
          </p:nvSpPr>
          <p:spPr>
            <a:xfrm>
              <a:off x="1559600" y="3245275"/>
              <a:ext cx="108425" cy="1236725"/>
            </a:xfrm>
            <a:custGeom>
              <a:rect b="b" l="l" r="r" t="t"/>
              <a:pathLst>
                <a:path extrusionOk="0" fill="none" h="49469" w="4337">
                  <a:moveTo>
                    <a:pt x="4337" y="0"/>
                  </a:moveTo>
                  <a:cubicBezTo>
                    <a:pt x="4337" y="0"/>
                    <a:pt x="1868" y="6605"/>
                    <a:pt x="1635" y="9474"/>
                  </a:cubicBezTo>
                  <a:cubicBezTo>
                    <a:pt x="1368" y="12342"/>
                    <a:pt x="1268" y="40496"/>
                    <a:pt x="1268" y="42497"/>
                  </a:cubicBezTo>
                  <a:cubicBezTo>
                    <a:pt x="1268" y="44499"/>
                    <a:pt x="0" y="49469"/>
                    <a:pt x="0" y="4946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3"/>
            <p:cNvSpPr/>
            <p:nvPr/>
          </p:nvSpPr>
          <p:spPr>
            <a:xfrm>
              <a:off x="1613800" y="3245275"/>
              <a:ext cx="104250" cy="166800"/>
            </a:xfrm>
            <a:custGeom>
              <a:rect b="b" l="l" r="r" t="t"/>
              <a:pathLst>
                <a:path extrusionOk="0" fill="none" h="6672" w="4170">
                  <a:moveTo>
                    <a:pt x="4170" y="0"/>
                  </a:moveTo>
                  <a:cubicBezTo>
                    <a:pt x="4170" y="0"/>
                    <a:pt x="3603" y="5471"/>
                    <a:pt x="3136" y="5904"/>
                  </a:cubicBezTo>
                  <a:cubicBezTo>
                    <a:pt x="2669" y="6338"/>
                    <a:pt x="0" y="6672"/>
                    <a:pt x="0" y="6672"/>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3"/>
            <p:cNvSpPr/>
            <p:nvPr/>
          </p:nvSpPr>
          <p:spPr>
            <a:xfrm>
              <a:off x="1963200" y="3251100"/>
              <a:ext cx="68425" cy="160975"/>
            </a:xfrm>
            <a:custGeom>
              <a:rect b="b" l="l" r="r" t="t"/>
              <a:pathLst>
                <a:path extrusionOk="0" fill="none" h="6439" w="2737">
                  <a:moveTo>
                    <a:pt x="1" y="1"/>
                  </a:moveTo>
                  <a:cubicBezTo>
                    <a:pt x="1" y="1"/>
                    <a:pt x="201" y="4671"/>
                    <a:pt x="568" y="5104"/>
                  </a:cubicBezTo>
                  <a:cubicBezTo>
                    <a:pt x="968" y="5605"/>
                    <a:pt x="2736" y="6439"/>
                    <a:pt x="2736" y="6439"/>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3"/>
            <p:cNvSpPr/>
            <p:nvPr/>
          </p:nvSpPr>
          <p:spPr>
            <a:xfrm>
              <a:off x="1847300" y="3517950"/>
              <a:ext cx="155125" cy="1110825"/>
            </a:xfrm>
            <a:custGeom>
              <a:rect b="b" l="l" r="r" t="t"/>
              <a:pathLst>
                <a:path extrusionOk="0" fill="none" h="44433" w="6205">
                  <a:moveTo>
                    <a:pt x="0" y="1"/>
                  </a:moveTo>
                  <a:cubicBezTo>
                    <a:pt x="0" y="1"/>
                    <a:pt x="2302" y="15345"/>
                    <a:pt x="2369" y="16946"/>
                  </a:cubicBezTo>
                  <a:cubicBezTo>
                    <a:pt x="2469" y="18581"/>
                    <a:pt x="2302" y="22250"/>
                    <a:pt x="2836" y="25586"/>
                  </a:cubicBezTo>
                  <a:cubicBezTo>
                    <a:pt x="3336" y="28922"/>
                    <a:pt x="5638" y="37761"/>
                    <a:pt x="5171" y="38528"/>
                  </a:cubicBezTo>
                  <a:cubicBezTo>
                    <a:pt x="4737" y="39296"/>
                    <a:pt x="5538" y="39629"/>
                    <a:pt x="5871" y="40230"/>
                  </a:cubicBezTo>
                  <a:cubicBezTo>
                    <a:pt x="6205" y="40797"/>
                    <a:pt x="6171" y="41931"/>
                    <a:pt x="5971" y="42598"/>
                  </a:cubicBezTo>
                  <a:cubicBezTo>
                    <a:pt x="5738" y="43265"/>
                    <a:pt x="6138" y="44433"/>
                    <a:pt x="6138" y="44433"/>
                  </a:cubicBezTo>
                </a:path>
              </a:pathLst>
            </a:custGeom>
            <a:noFill/>
            <a:ln cap="rnd" cmpd="sng" w="7500">
              <a:solidFill>
                <a:srgbClr val="3847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3"/>
            <p:cNvSpPr/>
            <p:nvPr/>
          </p:nvSpPr>
          <p:spPr>
            <a:xfrm>
              <a:off x="1613800" y="3214400"/>
              <a:ext cx="416975" cy="223525"/>
            </a:xfrm>
            <a:custGeom>
              <a:rect b="b" l="l" r="r" t="t"/>
              <a:pathLst>
                <a:path extrusionOk="0" h="8941" w="16679">
                  <a:moveTo>
                    <a:pt x="15978" y="1"/>
                  </a:moveTo>
                  <a:lnTo>
                    <a:pt x="1301" y="268"/>
                  </a:lnTo>
                  <a:lnTo>
                    <a:pt x="0" y="4070"/>
                  </a:lnTo>
                  <a:lnTo>
                    <a:pt x="5704" y="8941"/>
                  </a:lnTo>
                  <a:lnTo>
                    <a:pt x="10441" y="3937"/>
                  </a:lnTo>
                  <a:lnTo>
                    <a:pt x="15278" y="8574"/>
                  </a:lnTo>
                  <a:cubicBezTo>
                    <a:pt x="15845" y="7006"/>
                    <a:pt x="16679" y="2369"/>
                    <a:pt x="16679" y="2369"/>
                  </a:cubicBezTo>
                  <a:lnTo>
                    <a:pt x="15978" y="1"/>
                  </a:lnTo>
                  <a:close/>
                </a:path>
              </a:pathLst>
            </a:custGeom>
            <a:solidFill>
              <a:srgbClr val="CFD9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3"/>
            <p:cNvSpPr/>
            <p:nvPr/>
          </p:nvSpPr>
          <p:spPr>
            <a:xfrm>
              <a:off x="1333600" y="3381200"/>
              <a:ext cx="490375" cy="337750"/>
            </a:xfrm>
            <a:custGeom>
              <a:rect b="b" l="l" r="r" t="t"/>
              <a:pathLst>
                <a:path extrusionOk="0" h="13510" w="19615">
                  <a:moveTo>
                    <a:pt x="768" y="0"/>
                  </a:moveTo>
                  <a:cubicBezTo>
                    <a:pt x="367" y="0"/>
                    <a:pt x="0" y="334"/>
                    <a:pt x="0" y="768"/>
                  </a:cubicBezTo>
                  <a:lnTo>
                    <a:pt x="0" y="12709"/>
                  </a:lnTo>
                  <a:cubicBezTo>
                    <a:pt x="0" y="13143"/>
                    <a:pt x="334" y="13510"/>
                    <a:pt x="768" y="13510"/>
                  </a:cubicBezTo>
                  <a:lnTo>
                    <a:pt x="18847" y="13510"/>
                  </a:lnTo>
                  <a:cubicBezTo>
                    <a:pt x="19247" y="13510"/>
                    <a:pt x="19614" y="13176"/>
                    <a:pt x="19614" y="12709"/>
                  </a:cubicBezTo>
                  <a:lnTo>
                    <a:pt x="19614" y="768"/>
                  </a:lnTo>
                  <a:cubicBezTo>
                    <a:pt x="19614" y="367"/>
                    <a:pt x="19314" y="0"/>
                    <a:pt x="18847" y="0"/>
                  </a:cubicBezTo>
                  <a:close/>
                </a:path>
              </a:pathLst>
            </a:custGeom>
            <a:solidFill>
              <a:srgbClr val="0F3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3"/>
            <p:cNvSpPr/>
            <p:nvPr/>
          </p:nvSpPr>
          <p:spPr>
            <a:xfrm>
              <a:off x="1333600" y="3461250"/>
              <a:ext cx="489525" cy="257700"/>
            </a:xfrm>
            <a:custGeom>
              <a:rect b="b" l="l" r="r" t="t"/>
              <a:pathLst>
                <a:path extrusionOk="0" h="10308" w="19581">
                  <a:moveTo>
                    <a:pt x="0" y="1"/>
                  </a:moveTo>
                  <a:lnTo>
                    <a:pt x="0" y="9507"/>
                  </a:lnTo>
                  <a:cubicBezTo>
                    <a:pt x="0" y="9974"/>
                    <a:pt x="367" y="10308"/>
                    <a:pt x="768" y="10308"/>
                  </a:cubicBezTo>
                  <a:lnTo>
                    <a:pt x="18814" y="10308"/>
                  </a:lnTo>
                  <a:cubicBezTo>
                    <a:pt x="19247" y="10308"/>
                    <a:pt x="19581" y="9941"/>
                    <a:pt x="19581" y="9507"/>
                  </a:cubicBezTo>
                  <a:lnTo>
                    <a:pt x="19581" y="2336"/>
                  </a:lnTo>
                  <a:cubicBezTo>
                    <a:pt x="17246" y="2836"/>
                    <a:pt x="15178" y="4671"/>
                    <a:pt x="12876" y="5671"/>
                  </a:cubicBezTo>
                  <a:cubicBezTo>
                    <a:pt x="12177" y="5983"/>
                    <a:pt x="11501" y="6118"/>
                    <a:pt x="10843" y="6118"/>
                  </a:cubicBezTo>
                  <a:cubicBezTo>
                    <a:pt x="7202" y="6118"/>
                    <a:pt x="4142" y="1960"/>
                    <a:pt x="1034" y="434"/>
                  </a:cubicBezTo>
                  <a:cubicBezTo>
                    <a:pt x="768" y="301"/>
                    <a:pt x="401" y="134"/>
                    <a:pt x="0" y="1"/>
                  </a:cubicBezTo>
                  <a:close/>
                </a:path>
              </a:pathLst>
            </a:custGeom>
            <a:solidFill>
              <a:srgbClr val="0A3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3"/>
            <p:cNvSpPr/>
            <p:nvPr/>
          </p:nvSpPr>
          <p:spPr>
            <a:xfrm>
              <a:off x="1547925" y="3519625"/>
              <a:ext cx="60900" cy="60075"/>
            </a:xfrm>
            <a:custGeom>
              <a:rect b="b" l="l" r="r" t="t"/>
              <a:pathLst>
                <a:path extrusionOk="0" h="2403" w="2436">
                  <a:moveTo>
                    <a:pt x="1234" y="1"/>
                  </a:moveTo>
                  <a:cubicBezTo>
                    <a:pt x="567" y="1"/>
                    <a:pt x="0" y="534"/>
                    <a:pt x="0" y="1201"/>
                  </a:cubicBezTo>
                  <a:cubicBezTo>
                    <a:pt x="0" y="1869"/>
                    <a:pt x="567" y="2402"/>
                    <a:pt x="1234" y="2402"/>
                  </a:cubicBezTo>
                  <a:cubicBezTo>
                    <a:pt x="1901" y="2402"/>
                    <a:pt x="2435" y="1869"/>
                    <a:pt x="2435" y="1201"/>
                  </a:cubicBezTo>
                  <a:cubicBezTo>
                    <a:pt x="2435" y="534"/>
                    <a:pt x="1901" y="1"/>
                    <a:pt x="1234" y="1"/>
                  </a:cubicBezTo>
                  <a:close/>
                </a:path>
              </a:pathLst>
            </a:custGeom>
            <a:solidFill>
              <a:srgbClr val="CE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3"/>
            <p:cNvSpPr/>
            <p:nvPr/>
          </p:nvSpPr>
          <p:spPr>
            <a:xfrm>
              <a:off x="1317750" y="3189425"/>
              <a:ext cx="1079975" cy="653900"/>
            </a:xfrm>
            <a:custGeom>
              <a:rect b="b" l="l" r="r" t="t"/>
              <a:pathLst>
                <a:path extrusionOk="0" h="26156" w="43199">
                  <a:moveTo>
                    <a:pt x="31137" y="0"/>
                  </a:moveTo>
                  <a:cubicBezTo>
                    <a:pt x="30984" y="0"/>
                    <a:pt x="30834" y="147"/>
                    <a:pt x="30856" y="366"/>
                  </a:cubicBezTo>
                  <a:lnTo>
                    <a:pt x="31056" y="5003"/>
                  </a:lnTo>
                  <a:cubicBezTo>
                    <a:pt x="31056" y="5170"/>
                    <a:pt x="30956" y="5336"/>
                    <a:pt x="30722" y="5336"/>
                  </a:cubicBezTo>
                  <a:lnTo>
                    <a:pt x="334" y="5803"/>
                  </a:lnTo>
                  <a:cubicBezTo>
                    <a:pt x="167" y="5803"/>
                    <a:pt x="1" y="5937"/>
                    <a:pt x="1" y="6137"/>
                  </a:cubicBezTo>
                  <a:lnTo>
                    <a:pt x="634" y="21048"/>
                  </a:lnTo>
                  <a:cubicBezTo>
                    <a:pt x="634" y="21214"/>
                    <a:pt x="801" y="21381"/>
                    <a:pt x="968" y="21381"/>
                  </a:cubicBezTo>
                  <a:lnTo>
                    <a:pt x="31323" y="20881"/>
                  </a:lnTo>
                  <a:cubicBezTo>
                    <a:pt x="31490" y="20881"/>
                    <a:pt x="31656" y="21014"/>
                    <a:pt x="31656" y="21214"/>
                  </a:cubicBezTo>
                  <a:lnTo>
                    <a:pt x="31857" y="25851"/>
                  </a:lnTo>
                  <a:cubicBezTo>
                    <a:pt x="31857" y="26045"/>
                    <a:pt x="32037" y="26155"/>
                    <a:pt x="32210" y="26155"/>
                  </a:cubicBezTo>
                  <a:cubicBezTo>
                    <a:pt x="32305" y="26155"/>
                    <a:pt x="32398" y="26122"/>
                    <a:pt x="32457" y="26051"/>
                  </a:cubicBezTo>
                  <a:lnTo>
                    <a:pt x="43065" y="12842"/>
                  </a:lnTo>
                  <a:cubicBezTo>
                    <a:pt x="43198" y="12708"/>
                    <a:pt x="43165" y="12508"/>
                    <a:pt x="43065" y="12375"/>
                  </a:cubicBezTo>
                  <a:lnTo>
                    <a:pt x="31356" y="133"/>
                  </a:lnTo>
                  <a:cubicBezTo>
                    <a:pt x="31299" y="41"/>
                    <a:pt x="31218" y="0"/>
                    <a:pt x="31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3"/>
            <p:cNvSpPr/>
            <p:nvPr/>
          </p:nvSpPr>
          <p:spPr>
            <a:xfrm>
              <a:off x="1704700" y="2548100"/>
              <a:ext cx="103425" cy="161425"/>
            </a:xfrm>
            <a:custGeom>
              <a:rect b="b" l="l" r="r" t="t"/>
              <a:pathLst>
                <a:path extrusionOk="0" h="6457" w="4137">
                  <a:moveTo>
                    <a:pt x="0" y="0"/>
                  </a:moveTo>
                  <a:lnTo>
                    <a:pt x="0" y="0"/>
                  </a:lnTo>
                  <a:cubicBezTo>
                    <a:pt x="334" y="2302"/>
                    <a:pt x="0" y="5104"/>
                    <a:pt x="0" y="5104"/>
                  </a:cubicBezTo>
                  <a:cubicBezTo>
                    <a:pt x="923" y="6152"/>
                    <a:pt x="1798" y="6457"/>
                    <a:pt x="2504" y="6457"/>
                  </a:cubicBezTo>
                  <a:cubicBezTo>
                    <a:pt x="3483" y="6457"/>
                    <a:pt x="4137" y="5871"/>
                    <a:pt x="4137" y="5871"/>
                  </a:cubicBezTo>
                  <a:cubicBezTo>
                    <a:pt x="3736" y="4337"/>
                    <a:pt x="4137" y="2602"/>
                    <a:pt x="4137" y="2602"/>
                  </a:cubicBezTo>
                  <a:lnTo>
                    <a:pt x="0" y="0"/>
                  </a:lnTo>
                  <a:close/>
                </a:path>
              </a:pathLst>
            </a:custGeom>
            <a:solidFill>
              <a:srgbClr val="AA5E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3"/>
            <p:cNvSpPr/>
            <p:nvPr/>
          </p:nvSpPr>
          <p:spPr>
            <a:xfrm>
              <a:off x="1705525" y="2548100"/>
              <a:ext cx="102600" cy="106100"/>
            </a:xfrm>
            <a:custGeom>
              <a:rect b="b" l="l" r="r" t="t"/>
              <a:pathLst>
                <a:path extrusionOk="0" h="4244" w="4104">
                  <a:moveTo>
                    <a:pt x="1" y="0"/>
                  </a:moveTo>
                  <a:lnTo>
                    <a:pt x="1" y="0"/>
                  </a:lnTo>
                  <a:cubicBezTo>
                    <a:pt x="101" y="634"/>
                    <a:pt x="134" y="1268"/>
                    <a:pt x="134" y="1868"/>
                  </a:cubicBezTo>
                  <a:cubicBezTo>
                    <a:pt x="835" y="2836"/>
                    <a:pt x="1969" y="4103"/>
                    <a:pt x="2803" y="4203"/>
                  </a:cubicBezTo>
                  <a:cubicBezTo>
                    <a:pt x="2913" y="4231"/>
                    <a:pt x="3023" y="4243"/>
                    <a:pt x="3132" y="4243"/>
                  </a:cubicBezTo>
                  <a:cubicBezTo>
                    <a:pt x="3418" y="4243"/>
                    <a:pt x="3695" y="4158"/>
                    <a:pt x="3937" y="4037"/>
                  </a:cubicBezTo>
                  <a:cubicBezTo>
                    <a:pt x="3970" y="3203"/>
                    <a:pt x="4104" y="2602"/>
                    <a:pt x="4104" y="2602"/>
                  </a:cubicBezTo>
                  <a:lnTo>
                    <a:pt x="1" y="0"/>
                  </a:lnTo>
                  <a:close/>
                </a:path>
              </a:pathLst>
            </a:custGeom>
            <a:solidFill>
              <a:srgbClr val="8937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3"/>
            <p:cNvSpPr/>
            <p:nvPr/>
          </p:nvSpPr>
          <p:spPr>
            <a:xfrm>
              <a:off x="1490375" y="3499625"/>
              <a:ext cx="126775" cy="246150"/>
            </a:xfrm>
            <a:custGeom>
              <a:rect b="b" l="l" r="r" t="t"/>
              <a:pathLst>
                <a:path extrusionOk="0" h="9846" w="5071">
                  <a:moveTo>
                    <a:pt x="0" y="0"/>
                  </a:moveTo>
                  <a:lnTo>
                    <a:pt x="0" y="4803"/>
                  </a:lnTo>
                  <a:cubicBezTo>
                    <a:pt x="67" y="5471"/>
                    <a:pt x="134" y="9340"/>
                    <a:pt x="267" y="9540"/>
                  </a:cubicBezTo>
                  <a:cubicBezTo>
                    <a:pt x="298" y="9586"/>
                    <a:pt x="336" y="9604"/>
                    <a:pt x="378" y="9604"/>
                  </a:cubicBezTo>
                  <a:cubicBezTo>
                    <a:pt x="517" y="9604"/>
                    <a:pt x="698" y="9407"/>
                    <a:pt x="801" y="9407"/>
                  </a:cubicBezTo>
                  <a:cubicBezTo>
                    <a:pt x="934" y="9407"/>
                    <a:pt x="1068" y="9640"/>
                    <a:pt x="1268" y="9740"/>
                  </a:cubicBezTo>
                  <a:cubicBezTo>
                    <a:pt x="1285" y="9746"/>
                    <a:pt x="1302" y="9748"/>
                    <a:pt x="1321" y="9748"/>
                  </a:cubicBezTo>
                  <a:cubicBezTo>
                    <a:pt x="1522" y="9748"/>
                    <a:pt x="1813" y="9440"/>
                    <a:pt x="1935" y="9440"/>
                  </a:cubicBezTo>
                  <a:cubicBezTo>
                    <a:pt x="2069" y="9440"/>
                    <a:pt x="2335" y="9807"/>
                    <a:pt x="2602" y="9840"/>
                  </a:cubicBezTo>
                  <a:cubicBezTo>
                    <a:pt x="2617" y="9844"/>
                    <a:pt x="2632" y="9846"/>
                    <a:pt x="2645" y="9846"/>
                  </a:cubicBezTo>
                  <a:cubicBezTo>
                    <a:pt x="2861" y="9846"/>
                    <a:pt x="2965" y="9428"/>
                    <a:pt x="3174" y="9428"/>
                  </a:cubicBezTo>
                  <a:cubicBezTo>
                    <a:pt x="3194" y="9428"/>
                    <a:pt x="3214" y="9432"/>
                    <a:pt x="3236" y="9440"/>
                  </a:cubicBezTo>
                  <a:cubicBezTo>
                    <a:pt x="3440" y="9498"/>
                    <a:pt x="3542" y="9759"/>
                    <a:pt x="3741" y="9759"/>
                  </a:cubicBezTo>
                  <a:cubicBezTo>
                    <a:pt x="3771" y="9759"/>
                    <a:pt x="3802" y="9753"/>
                    <a:pt x="3837" y="9740"/>
                  </a:cubicBezTo>
                  <a:cubicBezTo>
                    <a:pt x="4058" y="9602"/>
                    <a:pt x="4096" y="8242"/>
                    <a:pt x="4102" y="7787"/>
                  </a:cubicBezTo>
                  <a:lnTo>
                    <a:pt x="4102" y="7787"/>
                  </a:lnTo>
                  <a:cubicBezTo>
                    <a:pt x="4124" y="8088"/>
                    <a:pt x="4289" y="8347"/>
                    <a:pt x="4404" y="8606"/>
                  </a:cubicBezTo>
                  <a:cubicBezTo>
                    <a:pt x="4463" y="8741"/>
                    <a:pt x="4597" y="8822"/>
                    <a:pt x="4718" y="8822"/>
                  </a:cubicBezTo>
                  <a:cubicBezTo>
                    <a:pt x="4865" y="8822"/>
                    <a:pt x="4992" y="8700"/>
                    <a:pt x="4937" y="8406"/>
                  </a:cubicBezTo>
                  <a:cubicBezTo>
                    <a:pt x="4904" y="7839"/>
                    <a:pt x="5071" y="6638"/>
                    <a:pt x="4971" y="6505"/>
                  </a:cubicBezTo>
                  <a:cubicBezTo>
                    <a:pt x="4871" y="6338"/>
                    <a:pt x="4570" y="5170"/>
                    <a:pt x="4270" y="4837"/>
                  </a:cubicBezTo>
                  <a:cubicBezTo>
                    <a:pt x="3970" y="4503"/>
                    <a:pt x="2769" y="4737"/>
                    <a:pt x="2569" y="4370"/>
                  </a:cubicBezTo>
                  <a:cubicBezTo>
                    <a:pt x="2302" y="4003"/>
                    <a:pt x="3003" y="634"/>
                    <a:pt x="3003" y="634"/>
                  </a:cubicBezTo>
                  <a:lnTo>
                    <a:pt x="0" y="0"/>
                  </a:lnTo>
                  <a:close/>
                </a:path>
              </a:pathLst>
            </a:custGeom>
            <a:solidFill>
              <a:srgbClr val="AA5E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3"/>
            <p:cNvSpPr/>
            <p:nvPr/>
          </p:nvSpPr>
          <p:spPr>
            <a:xfrm>
              <a:off x="1476200" y="3511450"/>
              <a:ext cx="105100" cy="87800"/>
            </a:xfrm>
            <a:custGeom>
              <a:rect b="b" l="l" r="r" t="t"/>
              <a:pathLst>
                <a:path extrusionOk="0" h="3512" w="4204">
                  <a:moveTo>
                    <a:pt x="2383" y="0"/>
                  </a:moveTo>
                  <a:cubicBezTo>
                    <a:pt x="1425" y="0"/>
                    <a:pt x="301" y="94"/>
                    <a:pt x="301" y="94"/>
                  </a:cubicBezTo>
                  <a:cubicBezTo>
                    <a:pt x="301" y="94"/>
                    <a:pt x="0" y="2996"/>
                    <a:pt x="167" y="3330"/>
                  </a:cubicBezTo>
                  <a:cubicBezTo>
                    <a:pt x="231" y="3457"/>
                    <a:pt x="776" y="3512"/>
                    <a:pt x="1437" y="3512"/>
                  </a:cubicBezTo>
                  <a:cubicBezTo>
                    <a:pt x="2507" y="3512"/>
                    <a:pt x="3880" y="3369"/>
                    <a:pt x="4003" y="3163"/>
                  </a:cubicBezTo>
                  <a:cubicBezTo>
                    <a:pt x="4203" y="2796"/>
                    <a:pt x="3970" y="528"/>
                    <a:pt x="3703" y="194"/>
                  </a:cubicBezTo>
                  <a:cubicBezTo>
                    <a:pt x="3621" y="45"/>
                    <a:pt x="3042" y="0"/>
                    <a:pt x="2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3"/>
            <p:cNvSpPr/>
            <p:nvPr/>
          </p:nvSpPr>
          <p:spPr>
            <a:xfrm>
              <a:off x="2217550" y="2615650"/>
              <a:ext cx="201850" cy="206600"/>
            </a:xfrm>
            <a:custGeom>
              <a:rect b="b" l="l" r="r" t="t"/>
              <a:pathLst>
                <a:path extrusionOk="0" h="8264" w="8074">
                  <a:moveTo>
                    <a:pt x="5471" y="0"/>
                  </a:moveTo>
                  <a:cubicBezTo>
                    <a:pt x="4638" y="0"/>
                    <a:pt x="2403" y="3369"/>
                    <a:pt x="1869" y="4003"/>
                  </a:cubicBezTo>
                  <a:cubicBezTo>
                    <a:pt x="1754" y="4149"/>
                    <a:pt x="1694" y="4210"/>
                    <a:pt x="1668" y="4210"/>
                  </a:cubicBezTo>
                  <a:cubicBezTo>
                    <a:pt x="1580" y="4210"/>
                    <a:pt x="1879" y="3524"/>
                    <a:pt x="1802" y="3036"/>
                  </a:cubicBezTo>
                  <a:cubicBezTo>
                    <a:pt x="1702" y="2369"/>
                    <a:pt x="1669" y="2169"/>
                    <a:pt x="1202" y="1435"/>
                  </a:cubicBezTo>
                  <a:cubicBezTo>
                    <a:pt x="1060" y="1328"/>
                    <a:pt x="948" y="1278"/>
                    <a:pt x="865" y="1278"/>
                  </a:cubicBezTo>
                  <a:cubicBezTo>
                    <a:pt x="634" y="1278"/>
                    <a:pt x="612" y="1657"/>
                    <a:pt x="735" y="2269"/>
                  </a:cubicBezTo>
                  <a:cubicBezTo>
                    <a:pt x="568" y="4103"/>
                    <a:pt x="234" y="4137"/>
                    <a:pt x="134" y="5538"/>
                  </a:cubicBezTo>
                  <a:cubicBezTo>
                    <a:pt x="1" y="6839"/>
                    <a:pt x="568" y="7472"/>
                    <a:pt x="568" y="7472"/>
                  </a:cubicBezTo>
                  <a:cubicBezTo>
                    <a:pt x="886" y="7985"/>
                    <a:pt x="1232" y="8263"/>
                    <a:pt x="1680" y="8263"/>
                  </a:cubicBezTo>
                  <a:cubicBezTo>
                    <a:pt x="2079" y="8263"/>
                    <a:pt x="2558" y="8043"/>
                    <a:pt x="3170" y="7572"/>
                  </a:cubicBezTo>
                  <a:cubicBezTo>
                    <a:pt x="3670" y="7172"/>
                    <a:pt x="4471" y="6605"/>
                    <a:pt x="4804" y="6272"/>
                  </a:cubicBezTo>
                  <a:cubicBezTo>
                    <a:pt x="5371" y="5738"/>
                    <a:pt x="8007" y="4437"/>
                    <a:pt x="7840" y="4070"/>
                  </a:cubicBezTo>
                  <a:cubicBezTo>
                    <a:pt x="7821" y="4028"/>
                    <a:pt x="7771" y="4009"/>
                    <a:pt x="7699" y="4009"/>
                  </a:cubicBezTo>
                  <a:cubicBezTo>
                    <a:pt x="7201" y="4009"/>
                    <a:pt x="5617" y="4879"/>
                    <a:pt x="5342" y="4879"/>
                  </a:cubicBezTo>
                  <a:cubicBezTo>
                    <a:pt x="5309" y="4879"/>
                    <a:pt x="5295" y="4866"/>
                    <a:pt x="5305" y="4837"/>
                  </a:cubicBezTo>
                  <a:cubicBezTo>
                    <a:pt x="5371" y="4570"/>
                    <a:pt x="8073" y="1968"/>
                    <a:pt x="7740" y="1768"/>
                  </a:cubicBezTo>
                  <a:cubicBezTo>
                    <a:pt x="7710" y="1746"/>
                    <a:pt x="7673" y="1736"/>
                    <a:pt x="7629" y="1736"/>
                  </a:cubicBezTo>
                  <a:cubicBezTo>
                    <a:pt x="6973" y="1736"/>
                    <a:pt x="4835" y="4077"/>
                    <a:pt x="4613" y="4077"/>
                  </a:cubicBezTo>
                  <a:cubicBezTo>
                    <a:pt x="4583" y="4077"/>
                    <a:pt x="4589" y="4034"/>
                    <a:pt x="4638" y="3937"/>
                  </a:cubicBezTo>
                  <a:cubicBezTo>
                    <a:pt x="5038" y="3074"/>
                    <a:pt x="7286" y="137"/>
                    <a:pt x="6763" y="137"/>
                  </a:cubicBezTo>
                  <a:cubicBezTo>
                    <a:pt x="6719" y="137"/>
                    <a:pt x="6657" y="157"/>
                    <a:pt x="6572" y="201"/>
                  </a:cubicBezTo>
                  <a:cubicBezTo>
                    <a:pt x="5596" y="768"/>
                    <a:pt x="4054" y="3061"/>
                    <a:pt x="3998" y="3061"/>
                  </a:cubicBezTo>
                  <a:cubicBezTo>
                    <a:pt x="3994" y="3061"/>
                    <a:pt x="3996" y="3053"/>
                    <a:pt x="4004" y="3036"/>
                  </a:cubicBezTo>
                  <a:cubicBezTo>
                    <a:pt x="4337" y="2335"/>
                    <a:pt x="6005" y="0"/>
                    <a:pt x="5471" y="0"/>
                  </a:cubicBezTo>
                  <a:close/>
                </a:path>
              </a:pathLst>
            </a:custGeom>
            <a:solidFill>
              <a:srgbClr val="AA5E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3"/>
            <p:cNvSpPr/>
            <p:nvPr/>
          </p:nvSpPr>
          <p:spPr>
            <a:xfrm>
              <a:off x="2175875" y="2775950"/>
              <a:ext cx="115925" cy="110750"/>
            </a:xfrm>
            <a:custGeom>
              <a:rect b="b" l="l" r="r" t="t"/>
              <a:pathLst>
                <a:path extrusionOk="0" h="4430" w="4637">
                  <a:moveTo>
                    <a:pt x="1234" y="1"/>
                  </a:moveTo>
                  <a:cubicBezTo>
                    <a:pt x="1176" y="1"/>
                    <a:pt x="1131" y="9"/>
                    <a:pt x="1101" y="26"/>
                  </a:cubicBezTo>
                  <a:cubicBezTo>
                    <a:pt x="734" y="226"/>
                    <a:pt x="0" y="2395"/>
                    <a:pt x="0" y="2762"/>
                  </a:cubicBezTo>
                  <a:cubicBezTo>
                    <a:pt x="67" y="3195"/>
                    <a:pt x="3036" y="4430"/>
                    <a:pt x="3036" y="4430"/>
                  </a:cubicBezTo>
                  <a:cubicBezTo>
                    <a:pt x="3036" y="4430"/>
                    <a:pt x="4637" y="1994"/>
                    <a:pt x="4637" y="1594"/>
                  </a:cubicBezTo>
                  <a:cubicBezTo>
                    <a:pt x="4637" y="1255"/>
                    <a:pt x="1951" y="1"/>
                    <a:pt x="1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3"/>
            <p:cNvSpPr/>
            <p:nvPr/>
          </p:nvSpPr>
          <p:spPr>
            <a:xfrm>
              <a:off x="1441175" y="2675700"/>
              <a:ext cx="848950" cy="853975"/>
            </a:xfrm>
            <a:custGeom>
              <a:rect b="b" l="l" r="r" t="t"/>
              <a:pathLst>
                <a:path extrusionOk="0" h="34159" w="33958">
                  <a:moveTo>
                    <a:pt x="10708" y="0"/>
                  </a:moveTo>
                  <a:cubicBezTo>
                    <a:pt x="7539" y="867"/>
                    <a:pt x="4070" y="2669"/>
                    <a:pt x="3336" y="4003"/>
                  </a:cubicBezTo>
                  <a:cubicBezTo>
                    <a:pt x="2069" y="6205"/>
                    <a:pt x="834" y="13743"/>
                    <a:pt x="501" y="15845"/>
                  </a:cubicBezTo>
                  <a:cubicBezTo>
                    <a:pt x="34" y="17946"/>
                    <a:pt x="0" y="22917"/>
                    <a:pt x="367" y="25285"/>
                  </a:cubicBezTo>
                  <a:cubicBezTo>
                    <a:pt x="734" y="27687"/>
                    <a:pt x="501" y="31389"/>
                    <a:pt x="401" y="32190"/>
                  </a:cubicBezTo>
                  <a:cubicBezTo>
                    <a:pt x="267" y="32957"/>
                    <a:pt x="567" y="33958"/>
                    <a:pt x="1501" y="34091"/>
                  </a:cubicBezTo>
                  <a:cubicBezTo>
                    <a:pt x="1841" y="34142"/>
                    <a:pt x="2247" y="34159"/>
                    <a:pt x="2679" y="34159"/>
                  </a:cubicBezTo>
                  <a:cubicBezTo>
                    <a:pt x="3391" y="34159"/>
                    <a:pt x="4172" y="34112"/>
                    <a:pt x="4837" y="34091"/>
                  </a:cubicBezTo>
                  <a:cubicBezTo>
                    <a:pt x="5871" y="34058"/>
                    <a:pt x="6105" y="33858"/>
                    <a:pt x="6372" y="31923"/>
                  </a:cubicBezTo>
                  <a:cubicBezTo>
                    <a:pt x="6605" y="30022"/>
                    <a:pt x="6238" y="22416"/>
                    <a:pt x="6171" y="21582"/>
                  </a:cubicBezTo>
                  <a:cubicBezTo>
                    <a:pt x="6071" y="20748"/>
                    <a:pt x="6872" y="17713"/>
                    <a:pt x="6872" y="17713"/>
                  </a:cubicBezTo>
                  <a:cubicBezTo>
                    <a:pt x="6872" y="17713"/>
                    <a:pt x="7072" y="18380"/>
                    <a:pt x="7239" y="19281"/>
                  </a:cubicBezTo>
                  <a:cubicBezTo>
                    <a:pt x="7406" y="20215"/>
                    <a:pt x="7206" y="22550"/>
                    <a:pt x="7239" y="23217"/>
                  </a:cubicBezTo>
                  <a:cubicBezTo>
                    <a:pt x="7272" y="23884"/>
                    <a:pt x="8240" y="24217"/>
                    <a:pt x="10841" y="25885"/>
                  </a:cubicBezTo>
                  <a:lnTo>
                    <a:pt x="11208" y="26119"/>
                  </a:lnTo>
                  <a:cubicBezTo>
                    <a:pt x="14377" y="26085"/>
                    <a:pt x="20749" y="25952"/>
                    <a:pt x="23117" y="25919"/>
                  </a:cubicBezTo>
                  <a:cubicBezTo>
                    <a:pt x="23184" y="25885"/>
                    <a:pt x="23217" y="25885"/>
                    <a:pt x="23284" y="25852"/>
                  </a:cubicBezTo>
                  <a:cubicBezTo>
                    <a:pt x="24051" y="25418"/>
                    <a:pt x="24284" y="23917"/>
                    <a:pt x="24384" y="23183"/>
                  </a:cubicBezTo>
                  <a:cubicBezTo>
                    <a:pt x="24451" y="22416"/>
                    <a:pt x="23017" y="19748"/>
                    <a:pt x="23017" y="19748"/>
                  </a:cubicBezTo>
                  <a:lnTo>
                    <a:pt x="23017" y="19748"/>
                  </a:lnTo>
                  <a:cubicBezTo>
                    <a:pt x="23017" y="19748"/>
                    <a:pt x="24035" y="20034"/>
                    <a:pt x="24934" y="20034"/>
                  </a:cubicBezTo>
                  <a:cubicBezTo>
                    <a:pt x="25406" y="20034"/>
                    <a:pt x="25845" y="19955"/>
                    <a:pt x="26086" y="19714"/>
                  </a:cubicBezTo>
                  <a:cubicBezTo>
                    <a:pt x="30389" y="15678"/>
                    <a:pt x="30956" y="11608"/>
                    <a:pt x="32924" y="9407"/>
                  </a:cubicBezTo>
                  <a:cubicBezTo>
                    <a:pt x="33958" y="8273"/>
                    <a:pt x="33124" y="7372"/>
                    <a:pt x="32123" y="7039"/>
                  </a:cubicBezTo>
                  <a:cubicBezTo>
                    <a:pt x="31089" y="6672"/>
                    <a:pt x="30022" y="5838"/>
                    <a:pt x="29288" y="5771"/>
                  </a:cubicBezTo>
                  <a:cubicBezTo>
                    <a:pt x="29278" y="5770"/>
                    <a:pt x="29267" y="5770"/>
                    <a:pt x="29257" y="5770"/>
                  </a:cubicBezTo>
                  <a:cubicBezTo>
                    <a:pt x="28591" y="5770"/>
                    <a:pt x="28709" y="6850"/>
                    <a:pt x="27920" y="7606"/>
                  </a:cubicBezTo>
                  <a:cubicBezTo>
                    <a:pt x="26119" y="9407"/>
                    <a:pt x="24451" y="11041"/>
                    <a:pt x="24451" y="11041"/>
                  </a:cubicBezTo>
                  <a:cubicBezTo>
                    <a:pt x="23551" y="8373"/>
                    <a:pt x="21949" y="4537"/>
                    <a:pt x="20582" y="3002"/>
                  </a:cubicBezTo>
                  <a:cubicBezTo>
                    <a:pt x="19214" y="1434"/>
                    <a:pt x="14744" y="367"/>
                    <a:pt x="14744" y="367"/>
                  </a:cubicBezTo>
                  <a:lnTo>
                    <a:pt x="107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3"/>
            <p:cNvSpPr/>
            <p:nvPr/>
          </p:nvSpPr>
          <p:spPr>
            <a:xfrm>
              <a:off x="1616300" y="2874175"/>
              <a:ext cx="365275" cy="199925"/>
            </a:xfrm>
            <a:custGeom>
              <a:rect b="b" l="l" r="r" t="t"/>
              <a:pathLst>
                <a:path extrusionOk="0" h="7997" w="14611">
                  <a:moveTo>
                    <a:pt x="13010" y="0"/>
                  </a:moveTo>
                  <a:cubicBezTo>
                    <a:pt x="13010" y="0"/>
                    <a:pt x="10808" y="1435"/>
                    <a:pt x="234" y="1435"/>
                  </a:cubicBezTo>
                  <a:cubicBezTo>
                    <a:pt x="367" y="3403"/>
                    <a:pt x="167" y="5971"/>
                    <a:pt x="0" y="7906"/>
                  </a:cubicBezTo>
                  <a:cubicBezTo>
                    <a:pt x="921" y="7951"/>
                    <a:pt x="2202" y="7997"/>
                    <a:pt x="3640" y="7997"/>
                  </a:cubicBezTo>
                  <a:cubicBezTo>
                    <a:pt x="7467" y="7997"/>
                    <a:pt x="12405" y="7674"/>
                    <a:pt x="14611" y="6171"/>
                  </a:cubicBezTo>
                  <a:cubicBezTo>
                    <a:pt x="14577" y="5971"/>
                    <a:pt x="14544" y="5738"/>
                    <a:pt x="14544" y="5504"/>
                  </a:cubicBezTo>
                  <a:cubicBezTo>
                    <a:pt x="14377" y="3303"/>
                    <a:pt x="13543" y="1301"/>
                    <a:pt x="13176" y="267"/>
                  </a:cubicBezTo>
                  <a:lnTo>
                    <a:pt x="13010" y="0"/>
                  </a:lnTo>
                  <a:close/>
                </a:path>
              </a:pathLst>
            </a:custGeom>
            <a:solidFill>
              <a:srgbClr val="B3C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3"/>
            <p:cNvSpPr/>
            <p:nvPr/>
          </p:nvSpPr>
          <p:spPr>
            <a:xfrm>
              <a:off x="2045775" y="2951725"/>
              <a:ext cx="30875" cy="184325"/>
            </a:xfrm>
            <a:custGeom>
              <a:rect b="b" l="l" r="r" t="t"/>
              <a:pathLst>
                <a:path extrusionOk="0" fill="none" h="7373" w="1235">
                  <a:moveTo>
                    <a:pt x="167" y="0"/>
                  </a:moveTo>
                  <a:cubicBezTo>
                    <a:pt x="167" y="0"/>
                    <a:pt x="1235" y="3336"/>
                    <a:pt x="0" y="737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3"/>
            <p:cNvSpPr/>
            <p:nvPr/>
          </p:nvSpPr>
          <p:spPr>
            <a:xfrm>
              <a:off x="2066625" y="3003425"/>
              <a:ext cx="18375" cy="139300"/>
            </a:xfrm>
            <a:custGeom>
              <a:rect b="b" l="l" r="r" t="t"/>
              <a:pathLst>
                <a:path extrusionOk="0" fill="none" h="5572" w="735">
                  <a:moveTo>
                    <a:pt x="734" y="5571"/>
                  </a:moveTo>
                  <a:cubicBezTo>
                    <a:pt x="734" y="5571"/>
                    <a:pt x="601" y="2069"/>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3"/>
            <p:cNvSpPr/>
            <p:nvPr/>
          </p:nvSpPr>
          <p:spPr>
            <a:xfrm>
              <a:off x="1738050" y="3161050"/>
              <a:ext cx="257700" cy="80075"/>
            </a:xfrm>
            <a:custGeom>
              <a:rect b="b" l="l" r="r" t="t"/>
              <a:pathLst>
                <a:path extrusionOk="0" fill="none" h="3203" w="10308">
                  <a:moveTo>
                    <a:pt x="10308" y="1801"/>
                  </a:moveTo>
                  <a:cubicBezTo>
                    <a:pt x="10308" y="1801"/>
                    <a:pt x="5304" y="3202"/>
                    <a:pt x="1" y="0"/>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3"/>
            <p:cNvSpPr/>
            <p:nvPr/>
          </p:nvSpPr>
          <p:spPr>
            <a:xfrm>
              <a:off x="1838125" y="3136850"/>
              <a:ext cx="139300" cy="45050"/>
            </a:xfrm>
            <a:custGeom>
              <a:rect b="b" l="l" r="r" t="t"/>
              <a:pathLst>
                <a:path extrusionOk="0" fill="none" h="1802" w="5572">
                  <a:moveTo>
                    <a:pt x="5571" y="1"/>
                  </a:moveTo>
                  <a:cubicBezTo>
                    <a:pt x="5571" y="1"/>
                    <a:pt x="2869" y="1802"/>
                    <a:pt x="0" y="1802"/>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3"/>
            <p:cNvSpPr/>
            <p:nvPr/>
          </p:nvSpPr>
          <p:spPr>
            <a:xfrm>
              <a:off x="1479525" y="3212750"/>
              <a:ext cx="84250" cy="32550"/>
            </a:xfrm>
            <a:custGeom>
              <a:rect b="b" l="l" r="r" t="t"/>
              <a:pathLst>
                <a:path extrusionOk="0" fill="none" h="1302" w="3370">
                  <a:moveTo>
                    <a:pt x="3370" y="0"/>
                  </a:moveTo>
                  <a:cubicBezTo>
                    <a:pt x="3370" y="0"/>
                    <a:pt x="1669" y="1301"/>
                    <a:pt x="1" y="1101"/>
                  </a:cubicBezTo>
                </a:path>
              </a:pathLst>
            </a:custGeom>
            <a:noFill/>
            <a:ln cap="rnd" cmpd="sng" w="7500">
              <a:solidFill>
                <a:srgbClr val="1D24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3"/>
            <p:cNvSpPr/>
            <p:nvPr/>
          </p:nvSpPr>
          <p:spPr>
            <a:xfrm>
              <a:off x="1466200" y="3193550"/>
              <a:ext cx="62550" cy="28400"/>
            </a:xfrm>
            <a:custGeom>
              <a:rect b="b" l="l" r="r" t="t"/>
              <a:pathLst>
                <a:path extrusionOk="0" fill="none" h="1136" w="2502">
                  <a:moveTo>
                    <a:pt x="2502" y="1135"/>
                  </a:moveTo>
                  <a:cubicBezTo>
                    <a:pt x="2368" y="1135"/>
                    <a:pt x="601" y="968"/>
                    <a:pt x="0" y="1"/>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3"/>
            <p:cNvSpPr/>
            <p:nvPr/>
          </p:nvSpPr>
          <p:spPr>
            <a:xfrm>
              <a:off x="1941525" y="2780775"/>
              <a:ext cx="71750" cy="388625"/>
            </a:xfrm>
            <a:custGeom>
              <a:rect b="b" l="l" r="r" t="t"/>
              <a:pathLst>
                <a:path extrusionOk="0" fill="none" h="15545" w="2870">
                  <a:moveTo>
                    <a:pt x="234" y="0"/>
                  </a:moveTo>
                  <a:cubicBezTo>
                    <a:pt x="234" y="0"/>
                    <a:pt x="1" y="2735"/>
                    <a:pt x="34" y="3336"/>
                  </a:cubicBezTo>
                  <a:cubicBezTo>
                    <a:pt x="67" y="3903"/>
                    <a:pt x="1368" y="6371"/>
                    <a:pt x="1568" y="9207"/>
                  </a:cubicBezTo>
                  <a:cubicBezTo>
                    <a:pt x="1769" y="12009"/>
                    <a:pt x="2569" y="13577"/>
                    <a:pt x="2869" y="15545"/>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3"/>
            <p:cNvSpPr/>
            <p:nvPr/>
          </p:nvSpPr>
          <p:spPr>
            <a:xfrm>
              <a:off x="1513725" y="2747400"/>
              <a:ext cx="119275" cy="371975"/>
            </a:xfrm>
            <a:custGeom>
              <a:rect b="b" l="l" r="r" t="t"/>
              <a:pathLst>
                <a:path extrusionOk="0" fill="none" h="14879" w="4771">
                  <a:moveTo>
                    <a:pt x="3870" y="14878"/>
                  </a:moveTo>
                  <a:cubicBezTo>
                    <a:pt x="4103" y="13010"/>
                    <a:pt x="4771" y="6606"/>
                    <a:pt x="4037" y="4371"/>
                  </a:cubicBezTo>
                  <a:cubicBezTo>
                    <a:pt x="3336" y="2136"/>
                    <a:pt x="1001" y="1"/>
                    <a:pt x="0" y="1669"/>
                  </a:cubicBezTo>
                </a:path>
              </a:pathLst>
            </a:custGeom>
            <a:noFill/>
            <a:ln cap="rnd" cmpd="sng" w="75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3"/>
            <p:cNvSpPr/>
            <p:nvPr/>
          </p:nvSpPr>
          <p:spPr>
            <a:xfrm>
              <a:off x="1673000" y="2633175"/>
              <a:ext cx="155975" cy="135950"/>
            </a:xfrm>
            <a:custGeom>
              <a:rect b="b" l="l" r="r" t="t"/>
              <a:pathLst>
                <a:path extrusionOk="0" h="5438" w="6239">
                  <a:moveTo>
                    <a:pt x="1370" y="1"/>
                  </a:moveTo>
                  <a:cubicBezTo>
                    <a:pt x="1290" y="1"/>
                    <a:pt x="1141" y="438"/>
                    <a:pt x="968" y="901"/>
                  </a:cubicBezTo>
                  <a:cubicBezTo>
                    <a:pt x="768" y="1401"/>
                    <a:pt x="1" y="2135"/>
                    <a:pt x="1" y="2135"/>
                  </a:cubicBezTo>
                  <a:cubicBezTo>
                    <a:pt x="901" y="4136"/>
                    <a:pt x="2936" y="5437"/>
                    <a:pt x="2936" y="5437"/>
                  </a:cubicBezTo>
                  <a:lnTo>
                    <a:pt x="4137" y="3302"/>
                  </a:lnTo>
                  <a:lnTo>
                    <a:pt x="5972" y="5137"/>
                  </a:lnTo>
                  <a:lnTo>
                    <a:pt x="6238" y="2769"/>
                  </a:lnTo>
                  <a:cubicBezTo>
                    <a:pt x="6238" y="2769"/>
                    <a:pt x="5738" y="1434"/>
                    <a:pt x="5671" y="1201"/>
                  </a:cubicBezTo>
                  <a:cubicBezTo>
                    <a:pt x="5638" y="901"/>
                    <a:pt x="5238" y="634"/>
                    <a:pt x="5238" y="634"/>
                  </a:cubicBezTo>
                  <a:cubicBezTo>
                    <a:pt x="5004" y="1368"/>
                    <a:pt x="4137" y="1734"/>
                    <a:pt x="4137" y="1734"/>
                  </a:cubicBezTo>
                  <a:cubicBezTo>
                    <a:pt x="1835" y="1234"/>
                    <a:pt x="1402" y="33"/>
                    <a:pt x="1402" y="33"/>
                  </a:cubicBezTo>
                  <a:cubicBezTo>
                    <a:pt x="1393" y="11"/>
                    <a:pt x="1382" y="1"/>
                    <a:pt x="1370" y="1"/>
                  </a:cubicBezTo>
                  <a:close/>
                </a:path>
              </a:pathLst>
            </a:custGeom>
            <a:solidFill>
              <a:srgbClr val="B3C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3"/>
            <p:cNvSpPr/>
            <p:nvPr/>
          </p:nvSpPr>
          <p:spPr>
            <a:xfrm>
              <a:off x="1597125" y="2216450"/>
              <a:ext cx="474200" cy="326450"/>
            </a:xfrm>
            <a:custGeom>
              <a:rect b="b" l="l" r="r" t="t"/>
              <a:pathLst>
                <a:path extrusionOk="0" h="13058" w="18968">
                  <a:moveTo>
                    <a:pt x="15620" y="0"/>
                  </a:moveTo>
                  <a:cubicBezTo>
                    <a:pt x="14855" y="0"/>
                    <a:pt x="14296" y="819"/>
                    <a:pt x="13243" y="1024"/>
                  </a:cubicBezTo>
                  <a:cubicBezTo>
                    <a:pt x="13135" y="1044"/>
                    <a:pt x="13010" y="1053"/>
                    <a:pt x="12871" y="1053"/>
                  </a:cubicBezTo>
                  <a:cubicBezTo>
                    <a:pt x="11532" y="1053"/>
                    <a:pt x="8870" y="235"/>
                    <a:pt x="6812" y="235"/>
                  </a:cubicBezTo>
                  <a:cubicBezTo>
                    <a:pt x="6518" y="235"/>
                    <a:pt x="6235" y="252"/>
                    <a:pt x="5971" y="291"/>
                  </a:cubicBezTo>
                  <a:cubicBezTo>
                    <a:pt x="3669" y="624"/>
                    <a:pt x="3102" y="4260"/>
                    <a:pt x="3102" y="4260"/>
                  </a:cubicBezTo>
                  <a:cubicBezTo>
                    <a:pt x="667" y="4794"/>
                    <a:pt x="434" y="6462"/>
                    <a:pt x="1001" y="8263"/>
                  </a:cubicBezTo>
                  <a:cubicBezTo>
                    <a:pt x="1468" y="9631"/>
                    <a:pt x="434" y="9797"/>
                    <a:pt x="200" y="10598"/>
                  </a:cubicBezTo>
                  <a:cubicBezTo>
                    <a:pt x="0" y="11398"/>
                    <a:pt x="0" y="12266"/>
                    <a:pt x="1435" y="12900"/>
                  </a:cubicBezTo>
                  <a:cubicBezTo>
                    <a:pt x="1687" y="13011"/>
                    <a:pt x="1926" y="13058"/>
                    <a:pt x="2154" y="13058"/>
                  </a:cubicBezTo>
                  <a:cubicBezTo>
                    <a:pt x="3159" y="13058"/>
                    <a:pt x="3942" y="12140"/>
                    <a:pt x="4704" y="11732"/>
                  </a:cubicBezTo>
                  <a:cubicBezTo>
                    <a:pt x="5500" y="11320"/>
                    <a:pt x="5957" y="11022"/>
                    <a:pt x="7655" y="11022"/>
                  </a:cubicBezTo>
                  <a:cubicBezTo>
                    <a:pt x="8021" y="11022"/>
                    <a:pt x="8444" y="11035"/>
                    <a:pt x="8940" y="11065"/>
                  </a:cubicBezTo>
                  <a:cubicBezTo>
                    <a:pt x="9674" y="11091"/>
                    <a:pt x="10472" y="11111"/>
                    <a:pt x="11264" y="11111"/>
                  </a:cubicBezTo>
                  <a:cubicBezTo>
                    <a:pt x="13456" y="11111"/>
                    <a:pt x="15599" y="10961"/>
                    <a:pt x="16212" y="10398"/>
                  </a:cubicBezTo>
                  <a:cubicBezTo>
                    <a:pt x="17112" y="9631"/>
                    <a:pt x="16345" y="8963"/>
                    <a:pt x="16345" y="8963"/>
                  </a:cubicBezTo>
                  <a:cubicBezTo>
                    <a:pt x="18967" y="7669"/>
                    <a:pt x="18699" y="5588"/>
                    <a:pt x="17492" y="5588"/>
                  </a:cubicBezTo>
                  <a:cubicBezTo>
                    <a:pt x="17455" y="5588"/>
                    <a:pt x="17418" y="5590"/>
                    <a:pt x="17379" y="5594"/>
                  </a:cubicBezTo>
                  <a:cubicBezTo>
                    <a:pt x="17305" y="5598"/>
                    <a:pt x="17232" y="5600"/>
                    <a:pt x="17160" y="5600"/>
                  </a:cubicBezTo>
                  <a:cubicBezTo>
                    <a:pt x="16020" y="5600"/>
                    <a:pt x="15311" y="5127"/>
                    <a:pt x="15311" y="5127"/>
                  </a:cubicBezTo>
                  <a:cubicBezTo>
                    <a:pt x="17446" y="3560"/>
                    <a:pt x="17646" y="1058"/>
                    <a:pt x="16379" y="257"/>
                  </a:cubicBezTo>
                  <a:cubicBezTo>
                    <a:pt x="16095" y="73"/>
                    <a:pt x="15848" y="0"/>
                    <a:pt x="1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3"/>
            <p:cNvSpPr/>
            <p:nvPr/>
          </p:nvSpPr>
          <p:spPr>
            <a:xfrm>
              <a:off x="1672175" y="2296200"/>
              <a:ext cx="282675" cy="321425"/>
            </a:xfrm>
            <a:custGeom>
              <a:rect b="b" l="l" r="r" t="t"/>
              <a:pathLst>
                <a:path extrusionOk="0" h="12857" w="11307">
                  <a:moveTo>
                    <a:pt x="5891" y="0"/>
                  </a:moveTo>
                  <a:cubicBezTo>
                    <a:pt x="5829" y="0"/>
                    <a:pt x="5767" y="1"/>
                    <a:pt x="5704" y="3"/>
                  </a:cubicBezTo>
                  <a:cubicBezTo>
                    <a:pt x="768" y="69"/>
                    <a:pt x="0" y="4539"/>
                    <a:pt x="301" y="7441"/>
                  </a:cubicBezTo>
                  <a:cubicBezTo>
                    <a:pt x="567" y="10377"/>
                    <a:pt x="3002" y="12612"/>
                    <a:pt x="6338" y="12845"/>
                  </a:cubicBezTo>
                  <a:cubicBezTo>
                    <a:pt x="6464" y="12853"/>
                    <a:pt x="6586" y="12857"/>
                    <a:pt x="6707" y="12857"/>
                  </a:cubicBezTo>
                  <a:cubicBezTo>
                    <a:pt x="9624" y="12857"/>
                    <a:pt x="11015" y="10531"/>
                    <a:pt x="11175" y="6174"/>
                  </a:cubicBezTo>
                  <a:cubicBezTo>
                    <a:pt x="11306" y="2893"/>
                    <a:pt x="9534" y="0"/>
                    <a:pt x="5891" y="0"/>
                  </a:cubicBezTo>
                  <a:close/>
                </a:path>
              </a:pathLst>
            </a:custGeom>
            <a:solidFill>
              <a:srgbClr val="AA5E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3"/>
            <p:cNvSpPr/>
            <p:nvPr/>
          </p:nvSpPr>
          <p:spPr>
            <a:xfrm>
              <a:off x="1854800" y="2402150"/>
              <a:ext cx="45050" cy="106775"/>
            </a:xfrm>
            <a:custGeom>
              <a:rect b="b" l="l" r="r" t="t"/>
              <a:pathLst>
                <a:path extrusionOk="0" fill="none" h="4271" w="1802">
                  <a:moveTo>
                    <a:pt x="234" y="1"/>
                  </a:moveTo>
                  <a:cubicBezTo>
                    <a:pt x="234" y="1"/>
                    <a:pt x="1" y="1369"/>
                    <a:pt x="334" y="2536"/>
                  </a:cubicBezTo>
                  <a:cubicBezTo>
                    <a:pt x="334" y="2536"/>
                    <a:pt x="1368" y="2469"/>
                    <a:pt x="1568" y="2636"/>
                  </a:cubicBezTo>
                  <a:cubicBezTo>
                    <a:pt x="1802" y="2803"/>
                    <a:pt x="1535" y="3870"/>
                    <a:pt x="1035" y="4271"/>
                  </a:cubicBezTo>
                </a:path>
              </a:pathLst>
            </a:custGeom>
            <a:noFill/>
            <a:ln cap="rnd" cmpd="sng" w="7500">
              <a:solidFill>
                <a:srgbClr val="8937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3"/>
            <p:cNvSpPr/>
            <p:nvPr/>
          </p:nvSpPr>
          <p:spPr>
            <a:xfrm>
              <a:off x="1801425" y="2514750"/>
              <a:ext cx="70075" cy="36700"/>
            </a:xfrm>
            <a:custGeom>
              <a:rect b="b" l="l" r="r" t="t"/>
              <a:pathLst>
                <a:path extrusionOk="0" fill="none" h="1468" w="2803">
                  <a:moveTo>
                    <a:pt x="2803" y="934"/>
                  </a:moveTo>
                  <a:cubicBezTo>
                    <a:pt x="2803" y="934"/>
                    <a:pt x="968" y="1468"/>
                    <a:pt x="1" y="0"/>
                  </a:cubicBezTo>
                </a:path>
              </a:pathLst>
            </a:custGeom>
            <a:noFill/>
            <a:ln cap="rnd" cmpd="sng" w="7500">
              <a:solidFill>
                <a:srgbClr val="8937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3"/>
            <p:cNvSpPr/>
            <p:nvPr/>
          </p:nvSpPr>
          <p:spPr>
            <a:xfrm>
              <a:off x="1788075" y="2423000"/>
              <a:ext cx="18375" cy="27550"/>
            </a:xfrm>
            <a:custGeom>
              <a:rect b="b" l="l" r="r" t="t"/>
              <a:pathLst>
                <a:path extrusionOk="0" h="1102" w="735">
                  <a:moveTo>
                    <a:pt x="368" y="1"/>
                  </a:moveTo>
                  <a:cubicBezTo>
                    <a:pt x="168" y="1"/>
                    <a:pt x="1" y="268"/>
                    <a:pt x="1" y="535"/>
                  </a:cubicBezTo>
                  <a:cubicBezTo>
                    <a:pt x="1" y="835"/>
                    <a:pt x="168" y="1102"/>
                    <a:pt x="368" y="1102"/>
                  </a:cubicBezTo>
                  <a:cubicBezTo>
                    <a:pt x="568" y="1102"/>
                    <a:pt x="735" y="835"/>
                    <a:pt x="735" y="535"/>
                  </a:cubicBezTo>
                  <a:cubicBezTo>
                    <a:pt x="735" y="268"/>
                    <a:pt x="568" y="1"/>
                    <a:pt x="368" y="1"/>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3"/>
            <p:cNvSpPr/>
            <p:nvPr/>
          </p:nvSpPr>
          <p:spPr>
            <a:xfrm>
              <a:off x="1884000" y="2423850"/>
              <a:ext cx="18350" cy="27550"/>
            </a:xfrm>
            <a:custGeom>
              <a:rect b="b" l="l" r="r" t="t"/>
              <a:pathLst>
                <a:path extrusionOk="0" h="1102" w="734">
                  <a:moveTo>
                    <a:pt x="367" y="0"/>
                  </a:moveTo>
                  <a:cubicBezTo>
                    <a:pt x="167" y="0"/>
                    <a:pt x="0" y="267"/>
                    <a:pt x="0" y="567"/>
                  </a:cubicBezTo>
                  <a:cubicBezTo>
                    <a:pt x="0" y="834"/>
                    <a:pt x="167" y="1101"/>
                    <a:pt x="367" y="1101"/>
                  </a:cubicBezTo>
                  <a:cubicBezTo>
                    <a:pt x="567" y="1101"/>
                    <a:pt x="734" y="834"/>
                    <a:pt x="734" y="567"/>
                  </a:cubicBezTo>
                  <a:cubicBezTo>
                    <a:pt x="734" y="267"/>
                    <a:pt x="567" y="0"/>
                    <a:pt x="367" y="0"/>
                  </a:cubicBezTo>
                  <a:close/>
                </a:path>
              </a:pathLst>
            </a:custGeom>
            <a:solidFill>
              <a:srgbClr val="13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3"/>
            <p:cNvSpPr/>
            <p:nvPr/>
          </p:nvSpPr>
          <p:spPr>
            <a:xfrm>
              <a:off x="1873150" y="2372250"/>
              <a:ext cx="47750" cy="29650"/>
            </a:xfrm>
            <a:custGeom>
              <a:rect b="b" l="l" r="r" t="t"/>
              <a:pathLst>
                <a:path extrusionOk="0" h="1186" w="1910">
                  <a:moveTo>
                    <a:pt x="692" y="0"/>
                  </a:moveTo>
                  <a:cubicBezTo>
                    <a:pt x="485" y="0"/>
                    <a:pt x="279" y="60"/>
                    <a:pt x="100" y="196"/>
                  </a:cubicBezTo>
                  <a:cubicBezTo>
                    <a:pt x="0" y="230"/>
                    <a:pt x="267" y="330"/>
                    <a:pt x="301" y="330"/>
                  </a:cubicBezTo>
                  <a:cubicBezTo>
                    <a:pt x="534" y="396"/>
                    <a:pt x="768" y="530"/>
                    <a:pt x="1001" y="663"/>
                  </a:cubicBezTo>
                  <a:cubicBezTo>
                    <a:pt x="1235" y="797"/>
                    <a:pt x="1468" y="963"/>
                    <a:pt x="1668" y="1064"/>
                  </a:cubicBezTo>
                  <a:cubicBezTo>
                    <a:pt x="1668" y="1115"/>
                    <a:pt x="1747" y="1186"/>
                    <a:pt x="1798" y="1186"/>
                  </a:cubicBezTo>
                  <a:cubicBezTo>
                    <a:pt x="1814" y="1186"/>
                    <a:pt x="1827" y="1179"/>
                    <a:pt x="1835" y="1164"/>
                  </a:cubicBezTo>
                  <a:cubicBezTo>
                    <a:pt x="1910" y="517"/>
                    <a:pt x="1298" y="0"/>
                    <a:pt x="692" y="0"/>
                  </a:cubicBezTo>
                  <a:close/>
                </a:path>
              </a:pathLst>
            </a:custGeom>
            <a:solidFill>
              <a:srgbClr val="2626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3"/>
            <p:cNvSpPr/>
            <p:nvPr/>
          </p:nvSpPr>
          <p:spPr>
            <a:xfrm>
              <a:off x="1763900" y="2355625"/>
              <a:ext cx="69250" cy="46600"/>
            </a:xfrm>
            <a:custGeom>
              <a:rect b="b" l="l" r="r" t="t"/>
              <a:pathLst>
                <a:path extrusionOk="0" h="1864" w="2770">
                  <a:moveTo>
                    <a:pt x="1942" y="1"/>
                  </a:moveTo>
                  <a:cubicBezTo>
                    <a:pt x="1559" y="1"/>
                    <a:pt x="1166" y="129"/>
                    <a:pt x="868" y="328"/>
                  </a:cubicBezTo>
                  <a:cubicBezTo>
                    <a:pt x="601" y="528"/>
                    <a:pt x="368" y="728"/>
                    <a:pt x="201" y="1061"/>
                  </a:cubicBezTo>
                  <a:cubicBezTo>
                    <a:pt x="167" y="1161"/>
                    <a:pt x="1" y="1795"/>
                    <a:pt x="167" y="1862"/>
                  </a:cubicBezTo>
                  <a:cubicBezTo>
                    <a:pt x="167" y="1863"/>
                    <a:pt x="168" y="1864"/>
                    <a:pt x="169" y="1864"/>
                  </a:cubicBezTo>
                  <a:cubicBezTo>
                    <a:pt x="189" y="1864"/>
                    <a:pt x="469" y="1459"/>
                    <a:pt x="501" y="1395"/>
                  </a:cubicBezTo>
                  <a:cubicBezTo>
                    <a:pt x="701" y="1161"/>
                    <a:pt x="968" y="995"/>
                    <a:pt x="1268" y="795"/>
                  </a:cubicBezTo>
                  <a:cubicBezTo>
                    <a:pt x="1568" y="561"/>
                    <a:pt x="1935" y="461"/>
                    <a:pt x="2302" y="361"/>
                  </a:cubicBezTo>
                  <a:cubicBezTo>
                    <a:pt x="2369" y="328"/>
                    <a:pt x="2769" y="328"/>
                    <a:pt x="2669" y="194"/>
                  </a:cubicBezTo>
                  <a:cubicBezTo>
                    <a:pt x="2454" y="59"/>
                    <a:pt x="2200" y="1"/>
                    <a:pt x="1942" y="1"/>
                  </a:cubicBezTo>
                  <a:close/>
                </a:path>
              </a:pathLst>
            </a:custGeom>
            <a:solidFill>
              <a:srgbClr val="2626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3"/>
            <p:cNvSpPr/>
            <p:nvPr/>
          </p:nvSpPr>
          <p:spPr>
            <a:xfrm>
              <a:off x="1607950" y="2222525"/>
              <a:ext cx="215175" cy="229500"/>
            </a:xfrm>
            <a:custGeom>
              <a:rect b="b" l="l" r="r" t="t"/>
              <a:pathLst>
                <a:path extrusionOk="0" h="9180" w="8607">
                  <a:moveTo>
                    <a:pt x="6394" y="1"/>
                  </a:moveTo>
                  <a:cubicBezTo>
                    <a:pt x="6093" y="1"/>
                    <a:pt x="5805" y="15"/>
                    <a:pt x="5538" y="48"/>
                  </a:cubicBezTo>
                  <a:cubicBezTo>
                    <a:pt x="3236" y="381"/>
                    <a:pt x="2669" y="4017"/>
                    <a:pt x="2669" y="4017"/>
                  </a:cubicBezTo>
                  <a:cubicBezTo>
                    <a:pt x="234" y="4551"/>
                    <a:pt x="1" y="6219"/>
                    <a:pt x="568" y="8020"/>
                  </a:cubicBezTo>
                  <a:cubicBezTo>
                    <a:pt x="601" y="8153"/>
                    <a:pt x="668" y="8220"/>
                    <a:pt x="668" y="8353"/>
                  </a:cubicBezTo>
                  <a:cubicBezTo>
                    <a:pt x="1276" y="8817"/>
                    <a:pt x="2011" y="9180"/>
                    <a:pt x="2718" y="9180"/>
                  </a:cubicBezTo>
                  <a:cubicBezTo>
                    <a:pt x="2825" y="9180"/>
                    <a:pt x="2931" y="9172"/>
                    <a:pt x="3036" y="9154"/>
                  </a:cubicBezTo>
                  <a:cubicBezTo>
                    <a:pt x="5104" y="8820"/>
                    <a:pt x="4504" y="6285"/>
                    <a:pt x="4504" y="6285"/>
                  </a:cubicBezTo>
                  <a:cubicBezTo>
                    <a:pt x="8574" y="5485"/>
                    <a:pt x="8607" y="1849"/>
                    <a:pt x="8407" y="181"/>
                  </a:cubicBezTo>
                  <a:cubicBezTo>
                    <a:pt x="7727" y="68"/>
                    <a:pt x="7032" y="1"/>
                    <a:pt x="6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3"/>
            <p:cNvSpPr/>
            <p:nvPr/>
          </p:nvSpPr>
          <p:spPr>
            <a:xfrm>
              <a:off x="1597125" y="2423350"/>
              <a:ext cx="100100" cy="115600"/>
            </a:xfrm>
            <a:custGeom>
              <a:rect b="b" l="l" r="r" t="t"/>
              <a:pathLst>
                <a:path extrusionOk="0" h="4624" w="4004">
                  <a:moveTo>
                    <a:pt x="1916" y="0"/>
                  </a:moveTo>
                  <a:cubicBezTo>
                    <a:pt x="1734" y="0"/>
                    <a:pt x="1539" y="55"/>
                    <a:pt x="1334" y="187"/>
                  </a:cubicBezTo>
                  <a:cubicBezTo>
                    <a:pt x="0" y="1121"/>
                    <a:pt x="1034" y="4457"/>
                    <a:pt x="4003" y="4624"/>
                  </a:cubicBezTo>
                  <a:lnTo>
                    <a:pt x="3303" y="1121"/>
                  </a:lnTo>
                  <a:cubicBezTo>
                    <a:pt x="3303" y="1121"/>
                    <a:pt x="2742" y="0"/>
                    <a:pt x="1916" y="0"/>
                  </a:cubicBezTo>
                  <a:close/>
                </a:path>
              </a:pathLst>
            </a:custGeom>
            <a:solidFill>
              <a:srgbClr val="AA5E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3"/>
            <p:cNvSpPr/>
            <p:nvPr/>
          </p:nvSpPr>
          <p:spPr>
            <a:xfrm>
              <a:off x="1630475" y="2442200"/>
              <a:ext cx="42550" cy="63400"/>
            </a:xfrm>
            <a:custGeom>
              <a:rect b="b" l="l" r="r" t="t"/>
              <a:pathLst>
                <a:path extrusionOk="0" fill="none" h="2536" w="1702">
                  <a:moveTo>
                    <a:pt x="1602" y="2535"/>
                  </a:moveTo>
                  <a:cubicBezTo>
                    <a:pt x="1602" y="2535"/>
                    <a:pt x="0" y="2035"/>
                    <a:pt x="334" y="1001"/>
                  </a:cubicBezTo>
                  <a:cubicBezTo>
                    <a:pt x="668" y="0"/>
                    <a:pt x="1335" y="1001"/>
                    <a:pt x="1335" y="1001"/>
                  </a:cubicBezTo>
                  <a:lnTo>
                    <a:pt x="1702" y="2035"/>
                  </a:lnTo>
                </a:path>
              </a:pathLst>
            </a:custGeom>
            <a:noFill/>
            <a:ln cap="flat" cmpd="sng" w="10850">
              <a:solidFill>
                <a:srgbClr val="89373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43"/>
          <p:cNvGrpSpPr/>
          <p:nvPr/>
        </p:nvGrpSpPr>
        <p:grpSpPr>
          <a:xfrm>
            <a:off x="2946675" y="3517650"/>
            <a:ext cx="961550" cy="803100"/>
            <a:chOff x="4781075" y="719300"/>
            <a:chExt cx="961550" cy="803100"/>
          </a:xfrm>
        </p:grpSpPr>
        <p:sp>
          <p:nvSpPr>
            <p:cNvPr id="815" name="Google Shape;815;p43"/>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3"/>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3"/>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43"/>
          <p:cNvGrpSpPr/>
          <p:nvPr/>
        </p:nvGrpSpPr>
        <p:grpSpPr>
          <a:xfrm>
            <a:off x="405800" y="226100"/>
            <a:ext cx="741400" cy="748050"/>
            <a:chOff x="1549600" y="449100"/>
            <a:chExt cx="741400" cy="748050"/>
          </a:xfrm>
        </p:grpSpPr>
        <p:sp>
          <p:nvSpPr>
            <p:cNvPr id="819" name="Google Shape;819;p43"/>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3"/>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3"/>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3"/>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3"/>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78" name="Shape 8478"/>
        <p:cNvGrpSpPr/>
        <p:nvPr/>
      </p:nvGrpSpPr>
      <p:grpSpPr>
        <a:xfrm>
          <a:off x="0" y="0"/>
          <a:ext cx="0" cy="0"/>
          <a:chOff x="0" y="0"/>
          <a:chExt cx="0" cy="0"/>
        </a:xfrm>
      </p:grpSpPr>
      <p:grpSp>
        <p:nvGrpSpPr>
          <p:cNvPr id="8479" name="Google Shape;8479;p88"/>
          <p:cNvGrpSpPr/>
          <p:nvPr/>
        </p:nvGrpSpPr>
        <p:grpSpPr>
          <a:xfrm>
            <a:off x="856199" y="1311179"/>
            <a:ext cx="322099" cy="370529"/>
            <a:chOff x="-42971725" y="3217825"/>
            <a:chExt cx="275675" cy="317125"/>
          </a:xfrm>
        </p:grpSpPr>
        <p:sp>
          <p:nvSpPr>
            <p:cNvPr id="8480" name="Google Shape;8480;p8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88"/>
          <p:cNvGrpSpPr/>
          <p:nvPr/>
        </p:nvGrpSpPr>
        <p:grpSpPr>
          <a:xfrm>
            <a:off x="828113" y="1779835"/>
            <a:ext cx="378270" cy="337551"/>
            <a:chOff x="-42996150" y="3612600"/>
            <a:chExt cx="323750" cy="288900"/>
          </a:xfrm>
        </p:grpSpPr>
        <p:sp>
          <p:nvSpPr>
            <p:cNvPr id="8484" name="Google Shape;8484;p8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88"/>
          <p:cNvGrpSpPr/>
          <p:nvPr/>
        </p:nvGrpSpPr>
        <p:grpSpPr>
          <a:xfrm>
            <a:off x="830874" y="2189205"/>
            <a:ext cx="372749" cy="370909"/>
            <a:chOff x="-42994575" y="3950300"/>
            <a:chExt cx="319025" cy="317450"/>
          </a:xfrm>
        </p:grpSpPr>
        <p:sp>
          <p:nvSpPr>
            <p:cNvPr id="8488" name="Google Shape;8488;p8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8"/>
          <p:cNvGrpSpPr/>
          <p:nvPr/>
        </p:nvGrpSpPr>
        <p:grpSpPr>
          <a:xfrm>
            <a:off x="2984269" y="1336037"/>
            <a:ext cx="371785" cy="370879"/>
            <a:chOff x="-41111350" y="3239100"/>
            <a:chExt cx="318200" cy="317425"/>
          </a:xfrm>
        </p:grpSpPr>
        <p:sp>
          <p:nvSpPr>
            <p:cNvPr id="8492" name="Google Shape;8492;p8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8"/>
          <p:cNvGrpSpPr/>
          <p:nvPr/>
        </p:nvGrpSpPr>
        <p:grpSpPr>
          <a:xfrm>
            <a:off x="2980588" y="1771568"/>
            <a:ext cx="379146" cy="370967"/>
            <a:chOff x="-41117650" y="3605525"/>
            <a:chExt cx="324500" cy="317500"/>
          </a:xfrm>
        </p:grpSpPr>
        <p:sp>
          <p:nvSpPr>
            <p:cNvPr id="8497" name="Google Shape;8497;p8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0" name="Google Shape;8500;p8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1" name="Google Shape;8501;p88"/>
          <p:cNvGrpSpPr/>
          <p:nvPr/>
        </p:nvGrpSpPr>
        <p:grpSpPr>
          <a:xfrm>
            <a:off x="1806843" y="2663092"/>
            <a:ext cx="216271" cy="371814"/>
            <a:chOff x="-39205300" y="3220175"/>
            <a:chExt cx="185100" cy="318225"/>
          </a:xfrm>
        </p:grpSpPr>
        <p:sp>
          <p:nvSpPr>
            <p:cNvPr id="8502" name="Google Shape;8502;p8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88"/>
          <p:cNvGrpSpPr/>
          <p:nvPr/>
        </p:nvGrpSpPr>
        <p:grpSpPr>
          <a:xfrm>
            <a:off x="1772370" y="3123163"/>
            <a:ext cx="300016" cy="369273"/>
            <a:chOff x="-39248625" y="3588600"/>
            <a:chExt cx="256775" cy="316050"/>
          </a:xfrm>
        </p:grpSpPr>
        <p:sp>
          <p:nvSpPr>
            <p:cNvPr id="8505" name="Google Shape;8505;p8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8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88"/>
          <p:cNvGrpSpPr/>
          <p:nvPr/>
        </p:nvGrpSpPr>
        <p:grpSpPr>
          <a:xfrm>
            <a:off x="1223084" y="1311179"/>
            <a:ext cx="429504" cy="370879"/>
            <a:chOff x="-42651700" y="3217825"/>
            <a:chExt cx="367600" cy="317425"/>
          </a:xfrm>
        </p:grpSpPr>
        <p:sp>
          <p:nvSpPr>
            <p:cNvPr id="8510" name="Google Shape;8510;p8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8"/>
          <p:cNvGrpSpPr/>
          <p:nvPr/>
        </p:nvGrpSpPr>
        <p:grpSpPr>
          <a:xfrm>
            <a:off x="1258516" y="1750829"/>
            <a:ext cx="358640" cy="363226"/>
            <a:chOff x="-42617300" y="3587775"/>
            <a:chExt cx="306950" cy="310875"/>
          </a:xfrm>
        </p:grpSpPr>
        <p:sp>
          <p:nvSpPr>
            <p:cNvPr id="8515" name="Google Shape;8515;p8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7" name="Google Shape;8517;p8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8" name="Google Shape;8518;p88"/>
          <p:cNvGrpSpPr/>
          <p:nvPr/>
        </p:nvGrpSpPr>
        <p:grpSpPr>
          <a:xfrm>
            <a:off x="3430343" y="1335569"/>
            <a:ext cx="376926" cy="370324"/>
            <a:chOff x="-40748275" y="3238700"/>
            <a:chExt cx="322600" cy="316950"/>
          </a:xfrm>
        </p:grpSpPr>
        <p:sp>
          <p:nvSpPr>
            <p:cNvPr id="8519" name="Google Shape;8519;p8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88"/>
          <p:cNvGrpSpPr/>
          <p:nvPr/>
        </p:nvGrpSpPr>
        <p:grpSpPr>
          <a:xfrm>
            <a:off x="3432899" y="1803553"/>
            <a:ext cx="371814" cy="338690"/>
            <a:chOff x="-40745125" y="3632900"/>
            <a:chExt cx="318225" cy="289875"/>
          </a:xfrm>
        </p:grpSpPr>
        <p:sp>
          <p:nvSpPr>
            <p:cNvPr id="8526" name="Google Shape;8526;p8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88"/>
          <p:cNvGrpSpPr/>
          <p:nvPr/>
        </p:nvGrpSpPr>
        <p:grpSpPr>
          <a:xfrm>
            <a:off x="3437047" y="2214764"/>
            <a:ext cx="363518" cy="370178"/>
            <a:chOff x="-40742750" y="3972175"/>
            <a:chExt cx="311125" cy="316825"/>
          </a:xfrm>
        </p:grpSpPr>
        <p:sp>
          <p:nvSpPr>
            <p:cNvPr id="8534" name="Google Shape;8534;p8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88"/>
          <p:cNvGrpSpPr/>
          <p:nvPr/>
        </p:nvGrpSpPr>
        <p:grpSpPr>
          <a:xfrm>
            <a:off x="2219708" y="2664932"/>
            <a:ext cx="266892" cy="369974"/>
            <a:chOff x="-38860325" y="3221750"/>
            <a:chExt cx="228425" cy="316650"/>
          </a:xfrm>
        </p:grpSpPr>
        <p:sp>
          <p:nvSpPr>
            <p:cNvPr id="8537" name="Google Shape;8537;p8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8"/>
          <p:cNvGrpSpPr/>
          <p:nvPr/>
        </p:nvGrpSpPr>
        <p:grpSpPr>
          <a:xfrm>
            <a:off x="2170515" y="3126989"/>
            <a:ext cx="380081" cy="367111"/>
            <a:chOff x="-38905225" y="3591875"/>
            <a:chExt cx="325300" cy="314200"/>
          </a:xfrm>
        </p:grpSpPr>
        <p:sp>
          <p:nvSpPr>
            <p:cNvPr id="8542" name="Google Shape;8542;p8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5" name="Google Shape;8545;p8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6" name="Google Shape;8546;p88"/>
          <p:cNvGrpSpPr/>
          <p:nvPr/>
        </p:nvGrpSpPr>
        <p:grpSpPr>
          <a:xfrm>
            <a:off x="3977265" y="3112069"/>
            <a:ext cx="290815" cy="369740"/>
            <a:chOff x="-37370925" y="3579105"/>
            <a:chExt cx="248900" cy="316450"/>
          </a:xfrm>
        </p:grpSpPr>
        <p:sp>
          <p:nvSpPr>
            <p:cNvPr id="8547" name="Google Shape;8547;p8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9" name="Google Shape;8549;p8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1" name="Google Shape;8551;p88"/>
          <p:cNvGrpSpPr/>
          <p:nvPr/>
        </p:nvGrpSpPr>
        <p:grpSpPr>
          <a:xfrm>
            <a:off x="1670640" y="2190140"/>
            <a:ext cx="371814" cy="369974"/>
            <a:chOff x="-42259725" y="3951100"/>
            <a:chExt cx="318225" cy="316650"/>
          </a:xfrm>
        </p:grpSpPr>
        <p:sp>
          <p:nvSpPr>
            <p:cNvPr id="8552" name="Google Shape;8552;p8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88"/>
          <p:cNvGrpSpPr/>
          <p:nvPr/>
        </p:nvGrpSpPr>
        <p:grpSpPr>
          <a:xfrm>
            <a:off x="3869002" y="1369161"/>
            <a:ext cx="370879" cy="337755"/>
            <a:chOff x="-40378075" y="3267450"/>
            <a:chExt cx="317425" cy="289075"/>
          </a:xfrm>
        </p:grpSpPr>
        <p:sp>
          <p:nvSpPr>
            <p:cNvPr id="8555" name="Google Shape;8555;p8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88"/>
          <p:cNvGrpSpPr/>
          <p:nvPr/>
        </p:nvGrpSpPr>
        <p:grpSpPr>
          <a:xfrm>
            <a:off x="3872668" y="1770429"/>
            <a:ext cx="363548" cy="369974"/>
            <a:chOff x="-40372575" y="3604550"/>
            <a:chExt cx="311150" cy="316650"/>
          </a:xfrm>
        </p:grpSpPr>
        <p:sp>
          <p:nvSpPr>
            <p:cNvPr id="8560" name="Google Shape;8560;p8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3" name="Google Shape;8563;p8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4" name="Google Shape;8564;p88"/>
          <p:cNvGrpSpPr/>
          <p:nvPr/>
        </p:nvGrpSpPr>
        <p:grpSpPr>
          <a:xfrm>
            <a:off x="2596617" y="2663092"/>
            <a:ext cx="399038" cy="372165"/>
            <a:chOff x="-38542250" y="3220175"/>
            <a:chExt cx="341525" cy="318525"/>
          </a:xfrm>
        </p:grpSpPr>
        <p:sp>
          <p:nvSpPr>
            <p:cNvPr id="8565" name="Google Shape;8565;p8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88"/>
          <p:cNvGrpSpPr/>
          <p:nvPr/>
        </p:nvGrpSpPr>
        <p:grpSpPr>
          <a:xfrm>
            <a:off x="2618549" y="3122462"/>
            <a:ext cx="369974" cy="369068"/>
            <a:chOff x="-38537400" y="3588000"/>
            <a:chExt cx="316650" cy="315875"/>
          </a:xfrm>
        </p:grpSpPr>
        <p:sp>
          <p:nvSpPr>
            <p:cNvPr id="8569" name="Google Shape;8569;p8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88"/>
          <p:cNvGrpSpPr/>
          <p:nvPr/>
        </p:nvGrpSpPr>
        <p:grpSpPr>
          <a:xfrm>
            <a:off x="2617629" y="3579991"/>
            <a:ext cx="371814" cy="369974"/>
            <a:chOff x="-38538975" y="3954250"/>
            <a:chExt cx="318225" cy="316650"/>
          </a:xfrm>
        </p:grpSpPr>
        <p:sp>
          <p:nvSpPr>
            <p:cNvPr id="8574" name="Google Shape;8574;p8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8"/>
          <p:cNvGrpSpPr/>
          <p:nvPr/>
        </p:nvGrpSpPr>
        <p:grpSpPr>
          <a:xfrm>
            <a:off x="3934941" y="3574918"/>
            <a:ext cx="375465" cy="371814"/>
            <a:chOff x="-37385100" y="3949908"/>
            <a:chExt cx="321350" cy="318225"/>
          </a:xfrm>
        </p:grpSpPr>
        <p:sp>
          <p:nvSpPr>
            <p:cNvPr id="8577" name="Google Shape;8577;p8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88"/>
          <p:cNvGrpSpPr/>
          <p:nvPr/>
        </p:nvGrpSpPr>
        <p:grpSpPr>
          <a:xfrm>
            <a:off x="2110600" y="1310478"/>
            <a:ext cx="370909" cy="370675"/>
            <a:chOff x="-41895050" y="3217225"/>
            <a:chExt cx="317450" cy="317250"/>
          </a:xfrm>
        </p:grpSpPr>
        <p:sp>
          <p:nvSpPr>
            <p:cNvPr id="8580" name="Google Shape;8580;p8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88"/>
          <p:cNvGrpSpPr/>
          <p:nvPr/>
        </p:nvGrpSpPr>
        <p:grpSpPr>
          <a:xfrm>
            <a:off x="2110148" y="1747412"/>
            <a:ext cx="371814" cy="369974"/>
            <a:chOff x="-41893475" y="3584850"/>
            <a:chExt cx="318225" cy="316650"/>
          </a:xfrm>
        </p:grpSpPr>
        <p:sp>
          <p:nvSpPr>
            <p:cNvPr id="8586" name="Google Shape;8586;p8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0" name="Google Shape;8590;p8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2" name="Google Shape;8592;p88"/>
          <p:cNvGrpSpPr/>
          <p:nvPr/>
        </p:nvGrpSpPr>
        <p:grpSpPr>
          <a:xfrm>
            <a:off x="880176" y="3142704"/>
            <a:ext cx="337522" cy="370909"/>
            <a:chOff x="-39998250" y="3605325"/>
            <a:chExt cx="288875" cy="317450"/>
          </a:xfrm>
        </p:grpSpPr>
        <p:sp>
          <p:nvSpPr>
            <p:cNvPr id="8593" name="Google Shape;8593;p8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8"/>
          <p:cNvGrpSpPr/>
          <p:nvPr/>
        </p:nvGrpSpPr>
        <p:grpSpPr>
          <a:xfrm>
            <a:off x="863950" y="3601168"/>
            <a:ext cx="369974" cy="369945"/>
            <a:chOff x="-40011050" y="3972375"/>
            <a:chExt cx="316650" cy="316625"/>
          </a:xfrm>
        </p:grpSpPr>
        <p:sp>
          <p:nvSpPr>
            <p:cNvPr id="8596" name="Google Shape;8596;p8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88"/>
          <p:cNvGrpSpPr/>
          <p:nvPr/>
        </p:nvGrpSpPr>
        <p:grpSpPr>
          <a:xfrm>
            <a:off x="3095881" y="2665867"/>
            <a:ext cx="266921" cy="369039"/>
            <a:chOff x="-38129425" y="3222550"/>
            <a:chExt cx="228450" cy="315850"/>
          </a:xfrm>
        </p:grpSpPr>
        <p:sp>
          <p:nvSpPr>
            <p:cNvPr id="8599" name="Google Shape;8599;p8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88"/>
          <p:cNvGrpSpPr/>
          <p:nvPr/>
        </p:nvGrpSpPr>
        <p:grpSpPr>
          <a:xfrm>
            <a:off x="3050850" y="3122462"/>
            <a:ext cx="371785" cy="369974"/>
            <a:chOff x="-38172725" y="3588000"/>
            <a:chExt cx="318200" cy="316650"/>
          </a:xfrm>
        </p:grpSpPr>
        <p:sp>
          <p:nvSpPr>
            <p:cNvPr id="8602" name="Google Shape;8602;p8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88"/>
          <p:cNvGrpSpPr/>
          <p:nvPr/>
        </p:nvGrpSpPr>
        <p:grpSpPr>
          <a:xfrm>
            <a:off x="3126752" y="3580897"/>
            <a:ext cx="219981" cy="369974"/>
            <a:chOff x="-38109725" y="3955025"/>
            <a:chExt cx="188275" cy="316650"/>
          </a:xfrm>
        </p:grpSpPr>
        <p:sp>
          <p:nvSpPr>
            <p:cNvPr id="8611" name="Google Shape;8611;p8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3" name="Google Shape;8613;p8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4" name="Google Shape;8614;p88"/>
          <p:cNvGrpSpPr/>
          <p:nvPr/>
        </p:nvGrpSpPr>
        <p:grpSpPr>
          <a:xfrm>
            <a:off x="2542151" y="1312318"/>
            <a:ext cx="373654" cy="369068"/>
            <a:chOff x="-41530375" y="3218800"/>
            <a:chExt cx="319800" cy="315875"/>
          </a:xfrm>
        </p:grpSpPr>
        <p:sp>
          <p:nvSpPr>
            <p:cNvPr id="8615" name="Google Shape;8615;p8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8"/>
          <p:cNvGrpSpPr/>
          <p:nvPr/>
        </p:nvGrpSpPr>
        <p:grpSpPr>
          <a:xfrm>
            <a:off x="2544444" y="1827476"/>
            <a:ext cx="369068" cy="289004"/>
            <a:chOff x="-41526450" y="3653375"/>
            <a:chExt cx="315875" cy="247350"/>
          </a:xfrm>
        </p:grpSpPr>
        <p:sp>
          <p:nvSpPr>
            <p:cNvPr id="8618" name="Google Shape;8618;p8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88"/>
          <p:cNvGrpSpPr/>
          <p:nvPr/>
        </p:nvGrpSpPr>
        <p:grpSpPr>
          <a:xfrm>
            <a:off x="2545831" y="2190140"/>
            <a:ext cx="366293" cy="369974"/>
            <a:chOff x="-41526450" y="3951100"/>
            <a:chExt cx="313500" cy="316650"/>
          </a:xfrm>
        </p:grpSpPr>
        <p:sp>
          <p:nvSpPr>
            <p:cNvPr id="8621" name="Google Shape;8621;p8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88"/>
          <p:cNvGrpSpPr/>
          <p:nvPr/>
        </p:nvGrpSpPr>
        <p:grpSpPr>
          <a:xfrm>
            <a:off x="1311086" y="2684269"/>
            <a:ext cx="339595" cy="371814"/>
            <a:chOff x="-39625900" y="3238300"/>
            <a:chExt cx="290650" cy="318225"/>
          </a:xfrm>
        </p:grpSpPr>
        <p:sp>
          <p:nvSpPr>
            <p:cNvPr id="8625" name="Google Shape;8625;p8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7" name="Google Shape;8627;p8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8" name="Google Shape;8628;p88"/>
          <p:cNvGrpSpPr/>
          <p:nvPr/>
        </p:nvGrpSpPr>
        <p:grpSpPr>
          <a:xfrm>
            <a:off x="1305137" y="3600730"/>
            <a:ext cx="366293" cy="370441"/>
            <a:chOff x="-39647175" y="3972000"/>
            <a:chExt cx="313500" cy="317050"/>
          </a:xfrm>
        </p:grpSpPr>
        <p:sp>
          <p:nvSpPr>
            <p:cNvPr id="8629" name="Google Shape;8629;p8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88"/>
          <p:cNvGrpSpPr/>
          <p:nvPr/>
        </p:nvGrpSpPr>
        <p:grpSpPr>
          <a:xfrm>
            <a:off x="3474265" y="2664728"/>
            <a:ext cx="375495" cy="370879"/>
            <a:chOff x="-37808850" y="3221575"/>
            <a:chExt cx="321375" cy="317425"/>
          </a:xfrm>
        </p:grpSpPr>
        <p:sp>
          <p:nvSpPr>
            <p:cNvPr id="8633" name="Google Shape;8633;p8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8"/>
          <p:cNvGrpSpPr/>
          <p:nvPr/>
        </p:nvGrpSpPr>
        <p:grpSpPr>
          <a:xfrm>
            <a:off x="3483038" y="3186759"/>
            <a:ext cx="372749" cy="241158"/>
            <a:chOff x="-37806500" y="3643030"/>
            <a:chExt cx="319025" cy="206400"/>
          </a:xfrm>
        </p:grpSpPr>
        <p:sp>
          <p:nvSpPr>
            <p:cNvPr id="8636" name="Google Shape;8636;p8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88"/>
          <p:cNvGrpSpPr/>
          <p:nvPr/>
        </p:nvGrpSpPr>
        <p:grpSpPr>
          <a:xfrm>
            <a:off x="3485346" y="3579056"/>
            <a:ext cx="368134" cy="371814"/>
            <a:chOff x="-37804925" y="3953450"/>
            <a:chExt cx="315075" cy="318225"/>
          </a:xfrm>
        </p:grpSpPr>
        <p:sp>
          <p:nvSpPr>
            <p:cNvPr id="8639" name="Google Shape;8639;p8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2" name="Google Shape;8642;p8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3" name="Google Shape;8643;p88"/>
          <p:cNvGrpSpPr/>
          <p:nvPr/>
        </p:nvGrpSpPr>
        <p:grpSpPr>
          <a:xfrm>
            <a:off x="4840364" y="1328538"/>
            <a:ext cx="355663" cy="308725"/>
            <a:chOff x="-28462125" y="3199700"/>
            <a:chExt cx="298550" cy="259150"/>
          </a:xfrm>
        </p:grpSpPr>
        <p:sp>
          <p:nvSpPr>
            <p:cNvPr id="8644" name="Google Shape;8644;p8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88"/>
          <p:cNvGrpSpPr/>
          <p:nvPr/>
        </p:nvGrpSpPr>
        <p:grpSpPr>
          <a:xfrm>
            <a:off x="4841317" y="1763228"/>
            <a:ext cx="353757" cy="352833"/>
            <a:chOff x="-28461325" y="3545475"/>
            <a:chExt cx="296950" cy="296175"/>
          </a:xfrm>
        </p:grpSpPr>
        <p:sp>
          <p:nvSpPr>
            <p:cNvPr id="8648" name="Google Shape;8648;p8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88"/>
          <p:cNvGrpSpPr/>
          <p:nvPr/>
        </p:nvGrpSpPr>
        <p:grpSpPr>
          <a:xfrm>
            <a:off x="4837550" y="2213272"/>
            <a:ext cx="361292" cy="352803"/>
            <a:chOff x="-28463700" y="3914875"/>
            <a:chExt cx="303275" cy="296150"/>
          </a:xfrm>
        </p:grpSpPr>
        <p:sp>
          <p:nvSpPr>
            <p:cNvPr id="8655" name="Google Shape;8655;p8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88"/>
          <p:cNvGrpSpPr/>
          <p:nvPr/>
        </p:nvGrpSpPr>
        <p:grpSpPr>
          <a:xfrm>
            <a:off x="7072335" y="1369355"/>
            <a:ext cx="351880" cy="227092"/>
            <a:chOff x="-26573400" y="3224125"/>
            <a:chExt cx="295375" cy="190625"/>
          </a:xfrm>
        </p:grpSpPr>
        <p:sp>
          <p:nvSpPr>
            <p:cNvPr id="8658" name="Google Shape;8658;p8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88"/>
          <p:cNvGrpSpPr/>
          <p:nvPr/>
        </p:nvGrpSpPr>
        <p:grpSpPr>
          <a:xfrm>
            <a:off x="7072335" y="1763690"/>
            <a:ext cx="351880" cy="351910"/>
            <a:chOff x="-26573400" y="3546250"/>
            <a:chExt cx="295375" cy="295400"/>
          </a:xfrm>
        </p:grpSpPr>
        <p:sp>
          <p:nvSpPr>
            <p:cNvPr id="8661" name="Google Shape;8661;p8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88"/>
          <p:cNvGrpSpPr/>
          <p:nvPr/>
        </p:nvGrpSpPr>
        <p:grpSpPr>
          <a:xfrm>
            <a:off x="7060615" y="2213599"/>
            <a:ext cx="375319" cy="352148"/>
            <a:chOff x="-26583625" y="3917025"/>
            <a:chExt cx="315050" cy="295600"/>
          </a:xfrm>
        </p:grpSpPr>
        <p:sp>
          <p:nvSpPr>
            <p:cNvPr id="8667" name="Google Shape;8667;p8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8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2" name="Google Shape;8672;p88"/>
          <p:cNvGrpSpPr/>
          <p:nvPr/>
        </p:nvGrpSpPr>
        <p:grpSpPr>
          <a:xfrm>
            <a:off x="5759130" y="3172629"/>
            <a:ext cx="289039" cy="352833"/>
            <a:chOff x="-24694925" y="3518700"/>
            <a:chExt cx="242625" cy="296175"/>
          </a:xfrm>
        </p:grpSpPr>
        <p:sp>
          <p:nvSpPr>
            <p:cNvPr id="8673" name="Google Shape;8673;p8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88"/>
          <p:cNvGrpSpPr/>
          <p:nvPr/>
        </p:nvGrpSpPr>
        <p:grpSpPr>
          <a:xfrm>
            <a:off x="5758668" y="3622657"/>
            <a:ext cx="289962" cy="352833"/>
            <a:chOff x="-24709100" y="3888875"/>
            <a:chExt cx="243400" cy="296175"/>
          </a:xfrm>
        </p:grpSpPr>
        <p:sp>
          <p:nvSpPr>
            <p:cNvPr id="8678" name="Google Shape;8678;p8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88"/>
          <p:cNvGrpSpPr/>
          <p:nvPr/>
        </p:nvGrpSpPr>
        <p:grpSpPr>
          <a:xfrm>
            <a:off x="7958668" y="2695320"/>
            <a:ext cx="356556" cy="349557"/>
            <a:chOff x="-22863675" y="3131775"/>
            <a:chExt cx="299300" cy="293425"/>
          </a:xfrm>
        </p:grpSpPr>
        <p:sp>
          <p:nvSpPr>
            <p:cNvPr id="8682" name="Google Shape;8682;p8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88"/>
          <p:cNvGrpSpPr/>
          <p:nvPr/>
        </p:nvGrpSpPr>
        <p:grpSpPr>
          <a:xfrm>
            <a:off x="5301532" y="1306499"/>
            <a:ext cx="310602" cy="352803"/>
            <a:chOff x="-28069875" y="3175300"/>
            <a:chExt cx="260725" cy="296150"/>
          </a:xfrm>
        </p:grpSpPr>
        <p:sp>
          <p:nvSpPr>
            <p:cNvPr id="8686" name="Google Shape;8686;p8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5" name="Google Shape;8695;p8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6" name="Google Shape;8696;p88"/>
          <p:cNvGrpSpPr/>
          <p:nvPr/>
        </p:nvGrpSpPr>
        <p:grpSpPr>
          <a:xfrm>
            <a:off x="5342810" y="2213733"/>
            <a:ext cx="228045" cy="351880"/>
            <a:chOff x="-28032075" y="3916450"/>
            <a:chExt cx="191425" cy="295375"/>
          </a:xfrm>
        </p:grpSpPr>
        <p:sp>
          <p:nvSpPr>
            <p:cNvPr id="8697" name="Google Shape;8697;p8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88"/>
          <p:cNvGrpSpPr/>
          <p:nvPr/>
        </p:nvGrpSpPr>
        <p:grpSpPr>
          <a:xfrm>
            <a:off x="7508157" y="1306484"/>
            <a:ext cx="352833" cy="352833"/>
            <a:chOff x="-26201650" y="3176075"/>
            <a:chExt cx="296175" cy="296175"/>
          </a:xfrm>
        </p:grpSpPr>
        <p:sp>
          <p:nvSpPr>
            <p:cNvPr id="8701" name="Google Shape;8701;p8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88"/>
          <p:cNvGrpSpPr/>
          <p:nvPr/>
        </p:nvGrpSpPr>
        <p:grpSpPr>
          <a:xfrm>
            <a:off x="7507680" y="1763705"/>
            <a:ext cx="353786" cy="351880"/>
            <a:chOff x="-26204800" y="3547050"/>
            <a:chExt cx="296975" cy="295375"/>
          </a:xfrm>
        </p:grpSpPr>
        <p:sp>
          <p:nvSpPr>
            <p:cNvPr id="8704" name="Google Shape;8704;p8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6" name="Google Shape;8706;p8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7" name="Google Shape;8707;p88"/>
          <p:cNvGrpSpPr/>
          <p:nvPr/>
        </p:nvGrpSpPr>
        <p:grpSpPr>
          <a:xfrm>
            <a:off x="6178935" y="2693683"/>
            <a:ext cx="345328" cy="352833"/>
            <a:chOff x="-24353875" y="3147725"/>
            <a:chExt cx="289875" cy="296175"/>
          </a:xfrm>
        </p:grpSpPr>
        <p:sp>
          <p:nvSpPr>
            <p:cNvPr id="8708" name="Google Shape;8708;p8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88"/>
          <p:cNvGrpSpPr/>
          <p:nvPr/>
        </p:nvGrpSpPr>
        <p:grpSpPr>
          <a:xfrm>
            <a:off x="6186917" y="3173090"/>
            <a:ext cx="329365" cy="351910"/>
            <a:chOff x="-24344425" y="3519475"/>
            <a:chExt cx="276475" cy="295400"/>
          </a:xfrm>
        </p:grpSpPr>
        <p:sp>
          <p:nvSpPr>
            <p:cNvPr id="8711" name="Google Shape;8711;p8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88"/>
          <p:cNvGrpSpPr/>
          <p:nvPr/>
        </p:nvGrpSpPr>
        <p:grpSpPr>
          <a:xfrm>
            <a:off x="6176597" y="3625010"/>
            <a:ext cx="350004" cy="348128"/>
            <a:chOff x="-24353075" y="3891250"/>
            <a:chExt cx="293800" cy="292225"/>
          </a:xfrm>
        </p:grpSpPr>
        <p:sp>
          <p:nvSpPr>
            <p:cNvPr id="8714" name="Google Shape;8714;p8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88"/>
          <p:cNvGrpSpPr/>
          <p:nvPr/>
        </p:nvGrpSpPr>
        <p:grpSpPr>
          <a:xfrm>
            <a:off x="7960068" y="3173313"/>
            <a:ext cx="353757" cy="351463"/>
            <a:chOff x="-22845575" y="3504075"/>
            <a:chExt cx="296950" cy="295025"/>
          </a:xfrm>
        </p:grpSpPr>
        <p:sp>
          <p:nvSpPr>
            <p:cNvPr id="8717" name="Google Shape;8717;p8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88"/>
          <p:cNvGrpSpPr/>
          <p:nvPr/>
        </p:nvGrpSpPr>
        <p:grpSpPr>
          <a:xfrm>
            <a:off x="5753249" y="1306961"/>
            <a:ext cx="299344" cy="351880"/>
            <a:chOff x="-27691025" y="3175300"/>
            <a:chExt cx="251275" cy="295375"/>
          </a:xfrm>
        </p:grpSpPr>
        <p:sp>
          <p:nvSpPr>
            <p:cNvPr id="8720" name="Google Shape;8720;p8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88"/>
          <p:cNvGrpSpPr/>
          <p:nvPr/>
        </p:nvGrpSpPr>
        <p:grpSpPr>
          <a:xfrm>
            <a:off x="5725566" y="1825637"/>
            <a:ext cx="354710" cy="228015"/>
            <a:chOff x="-27721750" y="3598250"/>
            <a:chExt cx="297750" cy="191400"/>
          </a:xfrm>
        </p:grpSpPr>
        <p:sp>
          <p:nvSpPr>
            <p:cNvPr id="8725" name="Google Shape;8725;p8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88"/>
          <p:cNvGrpSpPr/>
          <p:nvPr/>
        </p:nvGrpSpPr>
        <p:grpSpPr>
          <a:xfrm>
            <a:off x="5726966" y="2219183"/>
            <a:ext cx="351910" cy="340980"/>
            <a:chOff x="-27719400" y="3925600"/>
            <a:chExt cx="295400" cy="286225"/>
          </a:xfrm>
        </p:grpSpPr>
        <p:sp>
          <p:nvSpPr>
            <p:cNvPr id="8728" name="Google Shape;8728;p8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88"/>
          <p:cNvGrpSpPr/>
          <p:nvPr/>
        </p:nvGrpSpPr>
        <p:grpSpPr>
          <a:xfrm>
            <a:off x="7948238" y="1306023"/>
            <a:ext cx="353757" cy="353757"/>
            <a:chOff x="-25834600" y="3176875"/>
            <a:chExt cx="296950" cy="296950"/>
          </a:xfrm>
        </p:grpSpPr>
        <p:sp>
          <p:nvSpPr>
            <p:cNvPr id="8731" name="Google Shape;8731;p8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88"/>
          <p:cNvGrpSpPr/>
          <p:nvPr/>
        </p:nvGrpSpPr>
        <p:grpSpPr>
          <a:xfrm>
            <a:off x="7948238" y="1774024"/>
            <a:ext cx="353757" cy="331241"/>
            <a:chOff x="-25834600" y="3564375"/>
            <a:chExt cx="296950" cy="278050"/>
          </a:xfrm>
        </p:grpSpPr>
        <p:sp>
          <p:nvSpPr>
            <p:cNvPr id="8737" name="Google Shape;8737;p8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8"/>
          <p:cNvGrpSpPr/>
          <p:nvPr/>
        </p:nvGrpSpPr>
        <p:grpSpPr>
          <a:xfrm>
            <a:off x="7946362" y="2213376"/>
            <a:ext cx="357509" cy="352595"/>
            <a:chOff x="-25834600" y="3915850"/>
            <a:chExt cx="300100" cy="295975"/>
          </a:xfrm>
        </p:grpSpPr>
        <p:sp>
          <p:nvSpPr>
            <p:cNvPr id="8746" name="Google Shape;8746;p8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8"/>
          <p:cNvGrpSpPr/>
          <p:nvPr/>
        </p:nvGrpSpPr>
        <p:grpSpPr>
          <a:xfrm>
            <a:off x="6681790" y="2694606"/>
            <a:ext cx="228968" cy="350987"/>
            <a:chOff x="-23930925" y="3149300"/>
            <a:chExt cx="192200" cy="294625"/>
          </a:xfrm>
        </p:grpSpPr>
        <p:sp>
          <p:nvSpPr>
            <p:cNvPr id="8750" name="Google Shape;8750;p8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88"/>
          <p:cNvGrpSpPr/>
          <p:nvPr/>
        </p:nvGrpSpPr>
        <p:grpSpPr>
          <a:xfrm>
            <a:off x="6638620" y="3173090"/>
            <a:ext cx="315307" cy="351910"/>
            <a:chOff x="-23962425" y="3519475"/>
            <a:chExt cx="264675" cy="295400"/>
          </a:xfrm>
        </p:grpSpPr>
        <p:sp>
          <p:nvSpPr>
            <p:cNvPr id="8755" name="Google Shape;8755;p8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7" name="Google Shape;8757;p8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8" name="Google Shape;8758;p88"/>
          <p:cNvGrpSpPr/>
          <p:nvPr/>
        </p:nvGrpSpPr>
        <p:grpSpPr>
          <a:xfrm>
            <a:off x="8017295" y="3623134"/>
            <a:ext cx="239302" cy="351880"/>
            <a:chOff x="-22788075" y="3904625"/>
            <a:chExt cx="200875" cy="295375"/>
          </a:xfrm>
        </p:grpSpPr>
        <p:sp>
          <p:nvSpPr>
            <p:cNvPr id="8759" name="Google Shape;8759;p8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88"/>
          <p:cNvGrpSpPr/>
          <p:nvPr/>
        </p:nvGrpSpPr>
        <p:grpSpPr>
          <a:xfrm>
            <a:off x="6172593" y="1306499"/>
            <a:ext cx="354710" cy="352803"/>
            <a:chOff x="-27351575" y="3175300"/>
            <a:chExt cx="297750" cy="296150"/>
          </a:xfrm>
        </p:grpSpPr>
        <p:sp>
          <p:nvSpPr>
            <p:cNvPr id="8764" name="Google Shape;8764;p8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8"/>
          <p:cNvGrpSpPr/>
          <p:nvPr/>
        </p:nvGrpSpPr>
        <p:grpSpPr>
          <a:xfrm>
            <a:off x="6215302" y="1763109"/>
            <a:ext cx="269293" cy="353072"/>
            <a:chOff x="-27313750" y="3545275"/>
            <a:chExt cx="226050" cy="296375"/>
          </a:xfrm>
        </p:grpSpPr>
        <p:sp>
          <p:nvSpPr>
            <p:cNvPr id="8769" name="Google Shape;8769;p8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88"/>
          <p:cNvGrpSpPr/>
          <p:nvPr/>
        </p:nvGrpSpPr>
        <p:grpSpPr>
          <a:xfrm>
            <a:off x="6172593" y="2211380"/>
            <a:ext cx="354710" cy="356586"/>
            <a:chOff x="-27351575" y="3915650"/>
            <a:chExt cx="297750" cy="299325"/>
          </a:xfrm>
        </p:grpSpPr>
        <p:sp>
          <p:nvSpPr>
            <p:cNvPr id="8773" name="Google Shape;8773;p8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88"/>
          <p:cNvGrpSpPr/>
          <p:nvPr/>
        </p:nvGrpSpPr>
        <p:grpSpPr>
          <a:xfrm>
            <a:off x="4860084" y="2693579"/>
            <a:ext cx="319060" cy="353042"/>
            <a:chOff x="-25445525" y="3175900"/>
            <a:chExt cx="267825" cy="296350"/>
          </a:xfrm>
        </p:grpSpPr>
        <p:sp>
          <p:nvSpPr>
            <p:cNvPr id="8776" name="Google Shape;8776;p8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88"/>
          <p:cNvGrpSpPr/>
          <p:nvPr/>
        </p:nvGrpSpPr>
        <p:grpSpPr>
          <a:xfrm>
            <a:off x="4841797" y="3183902"/>
            <a:ext cx="355633" cy="330288"/>
            <a:chOff x="-25465200" y="3565175"/>
            <a:chExt cx="298525" cy="277250"/>
          </a:xfrm>
        </p:grpSpPr>
        <p:sp>
          <p:nvSpPr>
            <p:cNvPr id="8780" name="Google Shape;8780;p8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88"/>
          <p:cNvGrpSpPr/>
          <p:nvPr/>
        </p:nvGrpSpPr>
        <p:grpSpPr>
          <a:xfrm>
            <a:off x="4841336" y="3623432"/>
            <a:ext cx="356556" cy="351285"/>
            <a:chOff x="-25465200" y="3916150"/>
            <a:chExt cx="299300" cy="294875"/>
          </a:xfrm>
        </p:grpSpPr>
        <p:sp>
          <p:nvSpPr>
            <p:cNvPr id="8783" name="Google Shape;8783;p8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88"/>
          <p:cNvGrpSpPr/>
          <p:nvPr/>
        </p:nvGrpSpPr>
        <p:grpSpPr>
          <a:xfrm>
            <a:off x="7068775" y="2693698"/>
            <a:ext cx="351880" cy="352803"/>
            <a:chOff x="-23615075" y="3148525"/>
            <a:chExt cx="295375" cy="296150"/>
          </a:xfrm>
        </p:grpSpPr>
        <p:sp>
          <p:nvSpPr>
            <p:cNvPr id="8786" name="Google Shape;8786;p8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8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1" name="Google Shape;8791;p88"/>
          <p:cNvGrpSpPr/>
          <p:nvPr/>
        </p:nvGrpSpPr>
        <p:grpSpPr>
          <a:xfrm>
            <a:off x="7068299" y="3632977"/>
            <a:ext cx="352833" cy="332194"/>
            <a:chOff x="-23615075" y="3906200"/>
            <a:chExt cx="296175" cy="278850"/>
          </a:xfrm>
        </p:grpSpPr>
        <p:sp>
          <p:nvSpPr>
            <p:cNvPr id="8792" name="Google Shape;8792;p8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5" name="Google Shape;8795;p8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6" name="Google Shape;8796;p88"/>
          <p:cNvGrpSpPr/>
          <p:nvPr/>
        </p:nvGrpSpPr>
        <p:grpSpPr>
          <a:xfrm>
            <a:off x="6617268" y="1306618"/>
            <a:ext cx="353757" cy="352565"/>
            <a:chOff x="-26980600" y="3175500"/>
            <a:chExt cx="296950" cy="295950"/>
          </a:xfrm>
        </p:grpSpPr>
        <p:sp>
          <p:nvSpPr>
            <p:cNvPr id="8797" name="Google Shape;8797;p8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0" name="Google Shape;8800;p8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1" name="Google Shape;8801;p88"/>
          <p:cNvGrpSpPr/>
          <p:nvPr/>
        </p:nvGrpSpPr>
        <p:grpSpPr>
          <a:xfrm>
            <a:off x="6617744" y="2245154"/>
            <a:ext cx="352803" cy="289039"/>
            <a:chOff x="-26981375" y="3951875"/>
            <a:chExt cx="296150" cy="242625"/>
          </a:xfrm>
        </p:grpSpPr>
        <p:sp>
          <p:nvSpPr>
            <p:cNvPr id="8802" name="Google Shape;8802;p8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8"/>
          <p:cNvGrpSpPr/>
          <p:nvPr/>
        </p:nvGrpSpPr>
        <p:grpSpPr>
          <a:xfrm>
            <a:off x="5282787" y="2692745"/>
            <a:ext cx="351910" cy="354710"/>
            <a:chOff x="-25094250" y="3176075"/>
            <a:chExt cx="295400" cy="297750"/>
          </a:xfrm>
        </p:grpSpPr>
        <p:sp>
          <p:nvSpPr>
            <p:cNvPr id="8806" name="Google Shape;8806;p8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88"/>
          <p:cNvGrpSpPr/>
          <p:nvPr/>
        </p:nvGrpSpPr>
        <p:grpSpPr>
          <a:xfrm>
            <a:off x="5282787" y="3173106"/>
            <a:ext cx="351910" cy="351880"/>
            <a:chOff x="-25094250" y="3547050"/>
            <a:chExt cx="295400" cy="295375"/>
          </a:xfrm>
        </p:grpSpPr>
        <p:sp>
          <p:nvSpPr>
            <p:cNvPr id="8810" name="Google Shape;8810;p8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5" name="Google Shape;8815;p8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88"/>
          <p:cNvGrpSpPr/>
          <p:nvPr/>
        </p:nvGrpSpPr>
        <p:grpSpPr>
          <a:xfrm>
            <a:off x="7514864" y="2693698"/>
            <a:ext cx="352803" cy="352803"/>
            <a:chOff x="-23245675" y="3148525"/>
            <a:chExt cx="296150" cy="296150"/>
          </a:xfrm>
        </p:grpSpPr>
        <p:sp>
          <p:nvSpPr>
            <p:cNvPr id="8817" name="Google Shape;8817;p8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0" name="Google Shape;8820;p8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1" name="Google Shape;8821;p88"/>
          <p:cNvGrpSpPr/>
          <p:nvPr/>
        </p:nvGrpSpPr>
        <p:grpSpPr>
          <a:xfrm>
            <a:off x="7515325" y="3622672"/>
            <a:ext cx="351880" cy="352803"/>
            <a:chOff x="-23244900" y="3888100"/>
            <a:chExt cx="295375" cy="296150"/>
          </a:xfrm>
        </p:grpSpPr>
        <p:sp>
          <p:nvSpPr>
            <p:cNvPr id="8822" name="Google Shape;8822;p8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3" name="Google Shape;8833;p8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835" name="Google Shape;8835;p8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39" name="Shape 8839"/>
        <p:cNvGrpSpPr/>
        <p:nvPr/>
      </p:nvGrpSpPr>
      <p:grpSpPr>
        <a:xfrm>
          <a:off x="0" y="0"/>
          <a:ext cx="0" cy="0"/>
          <a:chOff x="0" y="0"/>
          <a:chExt cx="0" cy="0"/>
        </a:xfrm>
      </p:grpSpPr>
      <p:sp>
        <p:nvSpPr>
          <p:cNvPr id="8840" name="Google Shape;8840;p8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1" name="Google Shape;8841;p89"/>
          <p:cNvGrpSpPr/>
          <p:nvPr/>
        </p:nvGrpSpPr>
        <p:grpSpPr>
          <a:xfrm>
            <a:off x="832654" y="1819647"/>
            <a:ext cx="367261" cy="367261"/>
            <a:chOff x="-65145700" y="3727425"/>
            <a:chExt cx="317425" cy="317425"/>
          </a:xfrm>
        </p:grpSpPr>
        <p:sp>
          <p:nvSpPr>
            <p:cNvPr id="8842" name="Google Shape;8842;p8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89"/>
          <p:cNvGrpSpPr/>
          <p:nvPr/>
        </p:nvGrpSpPr>
        <p:grpSpPr>
          <a:xfrm>
            <a:off x="835851" y="2248561"/>
            <a:ext cx="360868" cy="367261"/>
            <a:chOff x="-65144125" y="4094450"/>
            <a:chExt cx="311900" cy="317425"/>
          </a:xfrm>
        </p:grpSpPr>
        <p:sp>
          <p:nvSpPr>
            <p:cNvPr id="8845" name="Google Shape;8845;p8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8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89"/>
          <p:cNvGrpSpPr/>
          <p:nvPr/>
        </p:nvGrpSpPr>
        <p:grpSpPr>
          <a:xfrm>
            <a:off x="3039420" y="1819256"/>
            <a:ext cx="370645" cy="368042"/>
            <a:chOff x="-63250675" y="3744075"/>
            <a:chExt cx="320350" cy="318100"/>
          </a:xfrm>
        </p:grpSpPr>
        <p:sp>
          <p:nvSpPr>
            <p:cNvPr id="8850" name="Google Shape;8850;p8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89"/>
          <p:cNvGrpSpPr/>
          <p:nvPr/>
        </p:nvGrpSpPr>
        <p:grpSpPr>
          <a:xfrm>
            <a:off x="3041112" y="2248561"/>
            <a:ext cx="367261" cy="367261"/>
            <a:chOff x="-63250675" y="4110200"/>
            <a:chExt cx="317425" cy="317425"/>
          </a:xfrm>
        </p:grpSpPr>
        <p:sp>
          <p:nvSpPr>
            <p:cNvPr id="8854" name="Google Shape;8854;p8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89"/>
          <p:cNvGrpSpPr/>
          <p:nvPr/>
        </p:nvGrpSpPr>
        <p:grpSpPr>
          <a:xfrm>
            <a:off x="1720159" y="2745656"/>
            <a:ext cx="359075" cy="358844"/>
            <a:chOff x="-61351725" y="3372400"/>
            <a:chExt cx="310350" cy="310150"/>
          </a:xfrm>
        </p:grpSpPr>
        <p:sp>
          <p:nvSpPr>
            <p:cNvPr id="8864" name="Google Shape;8864;p8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89"/>
          <p:cNvGrpSpPr/>
          <p:nvPr/>
        </p:nvGrpSpPr>
        <p:grpSpPr>
          <a:xfrm>
            <a:off x="1716514" y="3208713"/>
            <a:ext cx="366364" cy="333534"/>
            <a:chOff x="-61354875" y="3751050"/>
            <a:chExt cx="316650" cy="288275"/>
          </a:xfrm>
        </p:grpSpPr>
        <p:sp>
          <p:nvSpPr>
            <p:cNvPr id="8868" name="Google Shape;8868;p8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89"/>
          <p:cNvGrpSpPr/>
          <p:nvPr/>
        </p:nvGrpSpPr>
        <p:grpSpPr>
          <a:xfrm>
            <a:off x="1716514" y="3650352"/>
            <a:ext cx="366364" cy="367290"/>
            <a:chOff x="-61354875" y="4101525"/>
            <a:chExt cx="316650" cy="317450"/>
          </a:xfrm>
        </p:grpSpPr>
        <p:sp>
          <p:nvSpPr>
            <p:cNvPr id="8872" name="Google Shape;8872;p8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89"/>
          <p:cNvGrpSpPr/>
          <p:nvPr/>
        </p:nvGrpSpPr>
        <p:grpSpPr>
          <a:xfrm>
            <a:off x="3932949" y="2742228"/>
            <a:ext cx="368157" cy="365699"/>
            <a:chOff x="-59470075" y="3308975"/>
            <a:chExt cx="318200" cy="316075"/>
          </a:xfrm>
        </p:grpSpPr>
        <p:sp>
          <p:nvSpPr>
            <p:cNvPr id="8875" name="Google Shape;8875;p8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89"/>
          <p:cNvGrpSpPr/>
          <p:nvPr/>
        </p:nvGrpSpPr>
        <p:grpSpPr>
          <a:xfrm>
            <a:off x="1278379" y="1377933"/>
            <a:ext cx="367261" cy="364686"/>
            <a:chOff x="-64781025" y="3361050"/>
            <a:chExt cx="317425" cy="315200"/>
          </a:xfrm>
        </p:grpSpPr>
        <p:sp>
          <p:nvSpPr>
            <p:cNvPr id="8885" name="Google Shape;8885;p8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9" name="Google Shape;8889;p8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2" name="Google Shape;8892;p89"/>
          <p:cNvGrpSpPr/>
          <p:nvPr/>
        </p:nvGrpSpPr>
        <p:grpSpPr>
          <a:xfrm>
            <a:off x="3482779" y="1819372"/>
            <a:ext cx="382765" cy="367810"/>
            <a:chOff x="-62890750" y="3747425"/>
            <a:chExt cx="330825" cy="317900"/>
          </a:xfrm>
        </p:grpSpPr>
        <p:sp>
          <p:nvSpPr>
            <p:cNvPr id="8893" name="Google Shape;8893;p8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9"/>
          <p:cNvGrpSpPr/>
          <p:nvPr/>
        </p:nvGrpSpPr>
        <p:grpSpPr>
          <a:xfrm>
            <a:off x="3490531" y="2249009"/>
            <a:ext cx="367261" cy="366364"/>
            <a:chOff x="-62884425" y="4111775"/>
            <a:chExt cx="317425" cy="316650"/>
          </a:xfrm>
        </p:grpSpPr>
        <p:sp>
          <p:nvSpPr>
            <p:cNvPr id="8908" name="Google Shape;8908;p8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89"/>
          <p:cNvGrpSpPr/>
          <p:nvPr/>
        </p:nvGrpSpPr>
        <p:grpSpPr>
          <a:xfrm>
            <a:off x="2163165" y="2745078"/>
            <a:ext cx="365438" cy="360001"/>
            <a:chOff x="-60991775" y="3376900"/>
            <a:chExt cx="315850" cy="311150"/>
          </a:xfrm>
        </p:grpSpPr>
        <p:sp>
          <p:nvSpPr>
            <p:cNvPr id="8911" name="Google Shape;8911;p8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89"/>
          <p:cNvGrpSpPr/>
          <p:nvPr/>
        </p:nvGrpSpPr>
        <p:grpSpPr>
          <a:xfrm>
            <a:off x="2162702" y="3195942"/>
            <a:ext cx="366364" cy="359075"/>
            <a:chOff x="-60988625" y="3740800"/>
            <a:chExt cx="316650" cy="310350"/>
          </a:xfrm>
        </p:grpSpPr>
        <p:sp>
          <p:nvSpPr>
            <p:cNvPr id="8915" name="Google Shape;8915;p8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89"/>
          <p:cNvGrpSpPr/>
          <p:nvPr/>
        </p:nvGrpSpPr>
        <p:grpSpPr>
          <a:xfrm>
            <a:off x="2162702" y="3651393"/>
            <a:ext cx="366364" cy="365207"/>
            <a:chOff x="-60987850" y="4100950"/>
            <a:chExt cx="316650" cy="315650"/>
          </a:xfrm>
        </p:grpSpPr>
        <p:sp>
          <p:nvSpPr>
            <p:cNvPr id="8919" name="Google Shape;8919;p8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89"/>
          <p:cNvGrpSpPr/>
          <p:nvPr/>
        </p:nvGrpSpPr>
        <p:grpSpPr>
          <a:xfrm>
            <a:off x="3932486" y="3196853"/>
            <a:ext cx="369083" cy="357253"/>
            <a:chOff x="-59447250" y="3706150"/>
            <a:chExt cx="319000" cy="308775"/>
          </a:xfrm>
        </p:grpSpPr>
        <p:sp>
          <p:nvSpPr>
            <p:cNvPr id="8925" name="Google Shape;8925;p8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9"/>
          <p:cNvGrpSpPr/>
          <p:nvPr/>
        </p:nvGrpSpPr>
        <p:grpSpPr>
          <a:xfrm>
            <a:off x="1721214" y="1378164"/>
            <a:ext cx="368186" cy="364224"/>
            <a:chOff x="-64406125" y="3362225"/>
            <a:chExt cx="318225" cy="314800"/>
          </a:xfrm>
        </p:grpSpPr>
        <p:sp>
          <p:nvSpPr>
            <p:cNvPr id="8930" name="Google Shape;8930;p8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2" name="Google Shape;8932;p8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3" name="Google Shape;8933;p89"/>
          <p:cNvGrpSpPr/>
          <p:nvPr/>
        </p:nvGrpSpPr>
        <p:grpSpPr>
          <a:xfrm>
            <a:off x="1721677" y="2249009"/>
            <a:ext cx="367261" cy="366364"/>
            <a:chOff x="-64410850" y="4094450"/>
            <a:chExt cx="317425" cy="316650"/>
          </a:xfrm>
        </p:grpSpPr>
        <p:sp>
          <p:nvSpPr>
            <p:cNvPr id="8934" name="Google Shape;8934;p8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7" name="Google Shape;8937;p8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89"/>
          <p:cNvGrpSpPr/>
          <p:nvPr/>
        </p:nvGrpSpPr>
        <p:grpSpPr>
          <a:xfrm>
            <a:off x="3943225" y="1819083"/>
            <a:ext cx="365467" cy="368389"/>
            <a:chOff x="-62516625" y="3743175"/>
            <a:chExt cx="315875" cy="318400"/>
          </a:xfrm>
        </p:grpSpPr>
        <p:sp>
          <p:nvSpPr>
            <p:cNvPr id="8939" name="Google Shape;8939;p8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89"/>
          <p:cNvGrpSpPr/>
          <p:nvPr/>
        </p:nvGrpSpPr>
        <p:grpSpPr>
          <a:xfrm>
            <a:off x="3950065" y="2269054"/>
            <a:ext cx="351786" cy="326274"/>
            <a:chOff x="-62511900" y="4129100"/>
            <a:chExt cx="304050" cy="282000"/>
          </a:xfrm>
        </p:grpSpPr>
        <p:sp>
          <p:nvSpPr>
            <p:cNvPr id="8942" name="Google Shape;8942;p8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9"/>
          <p:cNvGrpSpPr/>
          <p:nvPr/>
        </p:nvGrpSpPr>
        <p:grpSpPr>
          <a:xfrm>
            <a:off x="2628187" y="2741448"/>
            <a:ext cx="310770" cy="367261"/>
            <a:chOff x="-60597975" y="3367475"/>
            <a:chExt cx="268600" cy="317425"/>
          </a:xfrm>
        </p:grpSpPr>
        <p:sp>
          <p:nvSpPr>
            <p:cNvPr id="8948" name="Google Shape;8948;p8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3" name="Google Shape;8953;p8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4" name="Google Shape;8954;p89"/>
          <p:cNvGrpSpPr/>
          <p:nvPr/>
        </p:nvGrpSpPr>
        <p:grpSpPr>
          <a:xfrm>
            <a:off x="2600390" y="3702764"/>
            <a:ext cx="366364" cy="262465"/>
            <a:chOff x="-60621600" y="4145650"/>
            <a:chExt cx="316650" cy="226850"/>
          </a:xfrm>
        </p:grpSpPr>
        <p:sp>
          <p:nvSpPr>
            <p:cNvPr id="8955" name="Google Shape;8955;p8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9"/>
          <p:cNvGrpSpPr/>
          <p:nvPr/>
        </p:nvGrpSpPr>
        <p:grpSpPr>
          <a:xfrm>
            <a:off x="3937042" y="3651263"/>
            <a:ext cx="359972" cy="365467"/>
            <a:chOff x="-59400775" y="4084200"/>
            <a:chExt cx="311125" cy="315875"/>
          </a:xfrm>
        </p:grpSpPr>
        <p:sp>
          <p:nvSpPr>
            <p:cNvPr id="8959" name="Google Shape;8959;p8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89"/>
          <p:cNvGrpSpPr/>
          <p:nvPr/>
        </p:nvGrpSpPr>
        <p:grpSpPr>
          <a:xfrm>
            <a:off x="2161136" y="1377094"/>
            <a:ext cx="365438" cy="366364"/>
            <a:chOff x="-64044600" y="3360375"/>
            <a:chExt cx="315850" cy="316650"/>
          </a:xfrm>
        </p:grpSpPr>
        <p:sp>
          <p:nvSpPr>
            <p:cNvPr id="8966" name="Google Shape;8966;p8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89"/>
          <p:cNvGrpSpPr/>
          <p:nvPr/>
        </p:nvGrpSpPr>
        <p:grpSpPr>
          <a:xfrm>
            <a:off x="2187559" y="1819647"/>
            <a:ext cx="312592" cy="367261"/>
            <a:chOff x="-64022550" y="3727425"/>
            <a:chExt cx="270175" cy="317425"/>
          </a:xfrm>
        </p:grpSpPr>
        <p:sp>
          <p:nvSpPr>
            <p:cNvPr id="8970" name="Google Shape;8970;p8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9"/>
          <p:cNvGrpSpPr/>
          <p:nvPr/>
        </p:nvGrpSpPr>
        <p:grpSpPr>
          <a:xfrm>
            <a:off x="2211697" y="2248547"/>
            <a:ext cx="264317" cy="367290"/>
            <a:chOff x="-64001300" y="4093650"/>
            <a:chExt cx="228450" cy="317450"/>
          </a:xfrm>
        </p:grpSpPr>
        <p:sp>
          <p:nvSpPr>
            <p:cNvPr id="8974" name="Google Shape;8974;p8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9"/>
          <p:cNvGrpSpPr/>
          <p:nvPr/>
        </p:nvGrpSpPr>
        <p:grpSpPr>
          <a:xfrm>
            <a:off x="830701" y="2741838"/>
            <a:ext cx="359972" cy="366480"/>
            <a:chOff x="-62148800" y="3377700"/>
            <a:chExt cx="311125" cy="316750"/>
          </a:xfrm>
        </p:grpSpPr>
        <p:sp>
          <p:nvSpPr>
            <p:cNvPr id="8979" name="Google Shape;8979;p8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89"/>
          <p:cNvGrpSpPr/>
          <p:nvPr/>
        </p:nvGrpSpPr>
        <p:grpSpPr>
          <a:xfrm>
            <a:off x="826608" y="3191835"/>
            <a:ext cx="368157" cy="367290"/>
            <a:chOff x="-62154300" y="3743950"/>
            <a:chExt cx="318200" cy="317450"/>
          </a:xfrm>
        </p:grpSpPr>
        <p:sp>
          <p:nvSpPr>
            <p:cNvPr id="8982" name="Google Shape;8982;p8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89"/>
          <p:cNvGrpSpPr/>
          <p:nvPr/>
        </p:nvGrpSpPr>
        <p:grpSpPr>
          <a:xfrm>
            <a:off x="826594" y="3650815"/>
            <a:ext cx="368186" cy="366364"/>
            <a:chOff x="-62151950" y="4111775"/>
            <a:chExt cx="318225" cy="316650"/>
          </a:xfrm>
        </p:grpSpPr>
        <p:sp>
          <p:nvSpPr>
            <p:cNvPr id="8985" name="Google Shape;8985;p8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89"/>
          <p:cNvGrpSpPr/>
          <p:nvPr/>
        </p:nvGrpSpPr>
        <p:grpSpPr>
          <a:xfrm>
            <a:off x="3045218" y="2741361"/>
            <a:ext cx="368157" cy="367434"/>
            <a:chOff x="-60254550" y="3367325"/>
            <a:chExt cx="318200" cy="317575"/>
          </a:xfrm>
        </p:grpSpPr>
        <p:sp>
          <p:nvSpPr>
            <p:cNvPr id="8990" name="Google Shape;8990;p8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89"/>
          <p:cNvGrpSpPr/>
          <p:nvPr/>
        </p:nvGrpSpPr>
        <p:grpSpPr>
          <a:xfrm>
            <a:off x="3046115" y="3192355"/>
            <a:ext cx="366364" cy="366248"/>
            <a:chOff x="-60255350" y="3733825"/>
            <a:chExt cx="316650" cy="316550"/>
          </a:xfrm>
        </p:grpSpPr>
        <p:sp>
          <p:nvSpPr>
            <p:cNvPr id="8995" name="Google Shape;8995;p8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89"/>
          <p:cNvGrpSpPr/>
          <p:nvPr/>
        </p:nvGrpSpPr>
        <p:grpSpPr>
          <a:xfrm>
            <a:off x="3073912" y="3651263"/>
            <a:ext cx="310770" cy="365467"/>
            <a:chOff x="-60232500" y="4101525"/>
            <a:chExt cx="268600" cy="315875"/>
          </a:xfrm>
        </p:grpSpPr>
        <p:sp>
          <p:nvSpPr>
            <p:cNvPr id="9003" name="Google Shape;9003;p8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5" name="Google Shape;9005;p8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6" name="Google Shape;9006;p89"/>
          <p:cNvGrpSpPr/>
          <p:nvPr/>
        </p:nvGrpSpPr>
        <p:grpSpPr>
          <a:xfrm>
            <a:off x="2606912" y="1377094"/>
            <a:ext cx="368186" cy="366364"/>
            <a:chOff x="-63679950" y="3360375"/>
            <a:chExt cx="318225" cy="316650"/>
          </a:xfrm>
        </p:grpSpPr>
        <p:sp>
          <p:nvSpPr>
            <p:cNvPr id="9007" name="Google Shape;9007;p8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1" name="Google Shape;9011;p8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2" name="Google Shape;9012;p89"/>
          <p:cNvGrpSpPr/>
          <p:nvPr/>
        </p:nvGrpSpPr>
        <p:grpSpPr>
          <a:xfrm>
            <a:off x="2605539" y="2248431"/>
            <a:ext cx="370934" cy="367521"/>
            <a:chOff x="-63679950" y="4093450"/>
            <a:chExt cx="320600" cy="317650"/>
          </a:xfrm>
        </p:grpSpPr>
        <p:sp>
          <p:nvSpPr>
            <p:cNvPr id="9013" name="Google Shape;9013;p8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89"/>
          <p:cNvGrpSpPr/>
          <p:nvPr/>
        </p:nvGrpSpPr>
        <p:grpSpPr>
          <a:xfrm>
            <a:off x="1265656" y="2741433"/>
            <a:ext cx="366364" cy="367290"/>
            <a:chOff x="-61784125" y="3377700"/>
            <a:chExt cx="316650" cy="317450"/>
          </a:xfrm>
        </p:grpSpPr>
        <p:sp>
          <p:nvSpPr>
            <p:cNvPr id="9017" name="Google Shape;9017;p8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9"/>
          <p:cNvGrpSpPr/>
          <p:nvPr/>
        </p:nvGrpSpPr>
        <p:grpSpPr>
          <a:xfrm>
            <a:off x="1265656" y="3191835"/>
            <a:ext cx="366364" cy="367290"/>
            <a:chOff x="-61783350" y="3743950"/>
            <a:chExt cx="316650" cy="317450"/>
          </a:xfrm>
        </p:grpSpPr>
        <p:sp>
          <p:nvSpPr>
            <p:cNvPr id="9025" name="Google Shape;9025;p8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7" name="Google Shape;9027;p8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0" name="Google Shape;9030;p89"/>
          <p:cNvGrpSpPr/>
          <p:nvPr/>
        </p:nvGrpSpPr>
        <p:grpSpPr>
          <a:xfrm>
            <a:off x="3487080" y="3651668"/>
            <a:ext cx="369112" cy="364657"/>
            <a:chOff x="-59869425" y="4102225"/>
            <a:chExt cx="319025" cy="315175"/>
          </a:xfrm>
        </p:grpSpPr>
        <p:sp>
          <p:nvSpPr>
            <p:cNvPr id="9031" name="Google Shape;9031;p8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89"/>
          <p:cNvGrpSpPr/>
          <p:nvPr/>
        </p:nvGrpSpPr>
        <p:grpSpPr>
          <a:xfrm>
            <a:off x="2605883" y="4120490"/>
            <a:ext cx="366364" cy="365467"/>
            <a:chOff x="-59029025" y="3711650"/>
            <a:chExt cx="316650" cy="315875"/>
          </a:xfrm>
        </p:grpSpPr>
        <p:sp>
          <p:nvSpPr>
            <p:cNvPr id="9036" name="Google Shape;9036;p8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9"/>
          <p:cNvGrpSpPr/>
          <p:nvPr/>
        </p:nvGrpSpPr>
        <p:grpSpPr>
          <a:xfrm>
            <a:off x="4841373" y="1398014"/>
            <a:ext cx="351940" cy="348188"/>
            <a:chOff x="581525" y="3254850"/>
            <a:chExt cx="297750" cy="294575"/>
          </a:xfrm>
        </p:grpSpPr>
        <p:sp>
          <p:nvSpPr>
            <p:cNvPr id="9044" name="Google Shape;9044;p8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89"/>
          <p:cNvGrpSpPr/>
          <p:nvPr/>
        </p:nvGrpSpPr>
        <p:grpSpPr>
          <a:xfrm>
            <a:off x="4840442" y="1836950"/>
            <a:ext cx="353802" cy="351497"/>
            <a:chOff x="580725" y="3617925"/>
            <a:chExt cx="299325" cy="297375"/>
          </a:xfrm>
        </p:grpSpPr>
        <p:sp>
          <p:nvSpPr>
            <p:cNvPr id="9048" name="Google Shape;9048;p8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9"/>
          <p:cNvGrpSpPr/>
          <p:nvPr/>
        </p:nvGrpSpPr>
        <p:grpSpPr>
          <a:xfrm>
            <a:off x="4842304" y="2284140"/>
            <a:ext cx="350079" cy="350079"/>
            <a:chOff x="583100" y="3982600"/>
            <a:chExt cx="296175" cy="296175"/>
          </a:xfrm>
        </p:grpSpPr>
        <p:sp>
          <p:nvSpPr>
            <p:cNvPr id="9054" name="Google Shape;9054;p8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89"/>
          <p:cNvGrpSpPr/>
          <p:nvPr/>
        </p:nvGrpSpPr>
        <p:grpSpPr>
          <a:xfrm>
            <a:off x="7074918" y="1397764"/>
            <a:ext cx="307231" cy="348690"/>
            <a:chOff x="2423775" y="3226875"/>
            <a:chExt cx="259925" cy="295000"/>
          </a:xfrm>
        </p:grpSpPr>
        <p:sp>
          <p:nvSpPr>
            <p:cNvPr id="9062" name="Google Shape;9062;p8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89"/>
          <p:cNvGrpSpPr/>
          <p:nvPr/>
        </p:nvGrpSpPr>
        <p:grpSpPr>
          <a:xfrm>
            <a:off x="7052106" y="1839049"/>
            <a:ext cx="352857" cy="347301"/>
            <a:chOff x="2404875" y="3592725"/>
            <a:chExt cx="298525" cy="293825"/>
          </a:xfrm>
        </p:grpSpPr>
        <p:sp>
          <p:nvSpPr>
            <p:cNvPr id="9066" name="Google Shape;9066;p8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89"/>
          <p:cNvGrpSpPr/>
          <p:nvPr/>
        </p:nvGrpSpPr>
        <p:grpSpPr>
          <a:xfrm>
            <a:off x="7053036" y="2284614"/>
            <a:ext cx="350995" cy="349133"/>
            <a:chOff x="2404875" y="3955825"/>
            <a:chExt cx="296950" cy="295375"/>
          </a:xfrm>
        </p:grpSpPr>
        <p:sp>
          <p:nvSpPr>
            <p:cNvPr id="9070" name="Google Shape;9070;p8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89"/>
          <p:cNvGrpSpPr/>
          <p:nvPr/>
        </p:nvGrpSpPr>
        <p:grpSpPr>
          <a:xfrm>
            <a:off x="5747016" y="2748808"/>
            <a:ext cx="349163" cy="350079"/>
            <a:chOff x="4263650" y="3235150"/>
            <a:chExt cx="295400" cy="296175"/>
          </a:xfrm>
        </p:grpSpPr>
        <p:sp>
          <p:nvSpPr>
            <p:cNvPr id="9075" name="Google Shape;9075;p8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89"/>
          <p:cNvGrpSpPr/>
          <p:nvPr/>
        </p:nvGrpSpPr>
        <p:grpSpPr>
          <a:xfrm>
            <a:off x="5744696" y="3207969"/>
            <a:ext cx="353802" cy="327739"/>
            <a:chOff x="4266025" y="3609275"/>
            <a:chExt cx="299325" cy="277275"/>
          </a:xfrm>
        </p:grpSpPr>
        <p:sp>
          <p:nvSpPr>
            <p:cNvPr id="9081" name="Google Shape;9081;p8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89"/>
          <p:cNvGrpSpPr/>
          <p:nvPr/>
        </p:nvGrpSpPr>
        <p:grpSpPr>
          <a:xfrm>
            <a:off x="5745154" y="3673356"/>
            <a:ext cx="352886" cy="349133"/>
            <a:chOff x="4263650" y="3963700"/>
            <a:chExt cx="298550" cy="295375"/>
          </a:xfrm>
        </p:grpSpPr>
        <p:sp>
          <p:nvSpPr>
            <p:cNvPr id="9084" name="Google Shape;9084;p8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89"/>
          <p:cNvGrpSpPr/>
          <p:nvPr/>
        </p:nvGrpSpPr>
        <p:grpSpPr>
          <a:xfrm>
            <a:off x="8023491" y="2748809"/>
            <a:ext cx="226264" cy="350079"/>
            <a:chOff x="6164975" y="3211525"/>
            <a:chExt cx="191425" cy="296175"/>
          </a:xfrm>
        </p:grpSpPr>
        <p:sp>
          <p:nvSpPr>
            <p:cNvPr id="9092" name="Google Shape;9092;p8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89"/>
          <p:cNvGrpSpPr/>
          <p:nvPr/>
        </p:nvGrpSpPr>
        <p:grpSpPr>
          <a:xfrm>
            <a:off x="5285528" y="1397084"/>
            <a:ext cx="352886" cy="350049"/>
            <a:chOff x="946175" y="3253275"/>
            <a:chExt cx="298550" cy="296150"/>
          </a:xfrm>
        </p:grpSpPr>
        <p:sp>
          <p:nvSpPr>
            <p:cNvPr id="9100" name="Google Shape;9100;p8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89"/>
          <p:cNvGrpSpPr/>
          <p:nvPr/>
        </p:nvGrpSpPr>
        <p:grpSpPr>
          <a:xfrm>
            <a:off x="5286459" y="1839048"/>
            <a:ext cx="351024" cy="347301"/>
            <a:chOff x="946175" y="3619500"/>
            <a:chExt cx="296975" cy="293825"/>
          </a:xfrm>
        </p:grpSpPr>
        <p:sp>
          <p:nvSpPr>
            <p:cNvPr id="9106" name="Google Shape;9106;p8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89"/>
          <p:cNvGrpSpPr/>
          <p:nvPr/>
        </p:nvGrpSpPr>
        <p:grpSpPr>
          <a:xfrm>
            <a:off x="5286001" y="2283682"/>
            <a:ext cx="351940" cy="350995"/>
            <a:chOff x="944600" y="3981825"/>
            <a:chExt cx="297750" cy="296950"/>
          </a:xfrm>
        </p:grpSpPr>
        <p:sp>
          <p:nvSpPr>
            <p:cNvPr id="9113" name="Google Shape;9113;p8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89"/>
          <p:cNvGrpSpPr/>
          <p:nvPr/>
        </p:nvGrpSpPr>
        <p:grpSpPr>
          <a:xfrm>
            <a:off x="7502937" y="1397542"/>
            <a:ext cx="350079" cy="349133"/>
            <a:chOff x="2768750" y="3227275"/>
            <a:chExt cx="296175" cy="295375"/>
          </a:xfrm>
        </p:grpSpPr>
        <p:sp>
          <p:nvSpPr>
            <p:cNvPr id="9118" name="Google Shape;9118;p8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9"/>
          <p:cNvGrpSpPr/>
          <p:nvPr/>
        </p:nvGrpSpPr>
        <p:grpSpPr>
          <a:xfrm>
            <a:off x="7523888" y="1838414"/>
            <a:ext cx="308177" cy="348572"/>
            <a:chOff x="2786075" y="3591800"/>
            <a:chExt cx="260725" cy="294900"/>
          </a:xfrm>
        </p:grpSpPr>
        <p:sp>
          <p:nvSpPr>
            <p:cNvPr id="9127" name="Google Shape;9127;p8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89"/>
          <p:cNvGrpSpPr/>
          <p:nvPr/>
        </p:nvGrpSpPr>
        <p:grpSpPr>
          <a:xfrm>
            <a:off x="7564387" y="2284141"/>
            <a:ext cx="227180" cy="350079"/>
            <a:chOff x="2819150" y="3955025"/>
            <a:chExt cx="192200" cy="296175"/>
          </a:xfrm>
        </p:grpSpPr>
        <p:sp>
          <p:nvSpPr>
            <p:cNvPr id="9133" name="Google Shape;9133;p8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9"/>
          <p:cNvGrpSpPr/>
          <p:nvPr/>
        </p:nvGrpSpPr>
        <p:grpSpPr>
          <a:xfrm>
            <a:off x="6188160" y="2749739"/>
            <a:ext cx="349133" cy="348217"/>
            <a:chOff x="4629125" y="3235150"/>
            <a:chExt cx="295375" cy="294600"/>
          </a:xfrm>
        </p:grpSpPr>
        <p:sp>
          <p:nvSpPr>
            <p:cNvPr id="9138" name="Google Shape;9138;p8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89"/>
          <p:cNvGrpSpPr/>
          <p:nvPr/>
        </p:nvGrpSpPr>
        <p:grpSpPr>
          <a:xfrm>
            <a:off x="6188145" y="3197272"/>
            <a:ext cx="349163" cy="349133"/>
            <a:chOff x="4628325" y="3599825"/>
            <a:chExt cx="295400" cy="295375"/>
          </a:xfrm>
        </p:grpSpPr>
        <p:sp>
          <p:nvSpPr>
            <p:cNvPr id="9144" name="Google Shape;9144;p8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89"/>
          <p:cNvGrpSpPr/>
          <p:nvPr/>
        </p:nvGrpSpPr>
        <p:grpSpPr>
          <a:xfrm>
            <a:off x="6209096" y="3672883"/>
            <a:ext cx="307261" cy="350079"/>
            <a:chOff x="4645650" y="3962900"/>
            <a:chExt cx="259950" cy="296175"/>
          </a:xfrm>
        </p:grpSpPr>
        <p:sp>
          <p:nvSpPr>
            <p:cNvPr id="9157" name="Google Shape;9157;p8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89"/>
          <p:cNvGrpSpPr/>
          <p:nvPr/>
        </p:nvGrpSpPr>
        <p:grpSpPr>
          <a:xfrm>
            <a:off x="7962056" y="3197745"/>
            <a:ext cx="349133" cy="348188"/>
            <a:chOff x="6143725" y="3582500"/>
            <a:chExt cx="295375" cy="294575"/>
          </a:xfrm>
        </p:grpSpPr>
        <p:sp>
          <p:nvSpPr>
            <p:cNvPr id="9164" name="Google Shape;9164;p8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89"/>
          <p:cNvGrpSpPr/>
          <p:nvPr/>
        </p:nvGrpSpPr>
        <p:grpSpPr>
          <a:xfrm>
            <a:off x="5730883" y="1397084"/>
            <a:ext cx="350995" cy="350049"/>
            <a:chOff x="1310075" y="3253275"/>
            <a:chExt cx="296950" cy="296150"/>
          </a:xfrm>
        </p:grpSpPr>
        <p:sp>
          <p:nvSpPr>
            <p:cNvPr id="9172" name="Google Shape;9172;p8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5" name="Google Shape;9175;p8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6" name="Google Shape;9176;p89"/>
          <p:cNvGrpSpPr/>
          <p:nvPr/>
        </p:nvGrpSpPr>
        <p:grpSpPr>
          <a:xfrm>
            <a:off x="5730410" y="2283343"/>
            <a:ext cx="351941" cy="351675"/>
            <a:chOff x="1310075" y="3980250"/>
            <a:chExt cx="297750" cy="297525"/>
          </a:xfrm>
        </p:grpSpPr>
        <p:sp>
          <p:nvSpPr>
            <p:cNvPr id="9177" name="Google Shape;9177;p8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89"/>
          <p:cNvGrpSpPr/>
          <p:nvPr/>
        </p:nvGrpSpPr>
        <p:grpSpPr>
          <a:xfrm>
            <a:off x="7995198" y="1397542"/>
            <a:ext cx="266305" cy="349133"/>
            <a:chOff x="3167275" y="3227275"/>
            <a:chExt cx="225300" cy="295375"/>
          </a:xfrm>
        </p:grpSpPr>
        <p:sp>
          <p:nvSpPr>
            <p:cNvPr id="9182" name="Google Shape;9182;p8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7" name="Google Shape;9187;p8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8" name="Google Shape;9188;p89"/>
          <p:cNvGrpSpPr/>
          <p:nvPr/>
        </p:nvGrpSpPr>
        <p:grpSpPr>
          <a:xfrm>
            <a:off x="7952380" y="2284599"/>
            <a:ext cx="351940" cy="349163"/>
            <a:chOff x="3133425" y="3955025"/>
            <a:chExt cx="297750" cy="295400"/>
          </a:xfrm>
        </p:grpSpPr>
        <p:sp>
          <p:nvSpPr>
            <p:cNvPr id="9189" name="Google Shape;9189;p8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89"/>
          <p:cNvGrpSpPr/>
          <p:nvPr/>
        </p:nvGrpSpPr>
        <p:grpSpPr>
          <a:xfrm>
            <a:off x="6632554" y="2748187"/>
            <a:ext cx="350079" cy="351320"/>
            <a:chOff x="4991425" y="3234750"/>
            <a:chExt cx="296175" cy="297225"/>
          </a:xfrm>
        </p:grpSpPr>
        <p:sp>
          <p:nvSpPr>
            <p:cNvPr id="9193" name="Google Shape;9193;p8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89"/>
          <p:cNvGrpSpPr/>
          <p:nvPr/>
        </p:nvGrpSpPr>
        <p:grpSpPr>
          <a:xfrm>
            <a:off x="6632554" y="3217750"/>
            <a:ext cx="350079" cy="308177"/>
            <a:chOff x="4991425" y="3617150"/>
            <a:chExt cx="296175" cy="260725"/>
          </a:xfrm>
        </p:grpSpPr>
        <p:sp>
          <p:nvSpPr>
            <p:cNvPr id="9200" name="Google Shape;9200;p8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9"/>
          <p:cNvGrpSpPr/>
          <p:nvPr/>
        </p:nvGrpSpPr>
        <p:grpSpPr>
          <a:xfrm>
            <a:off x="6709827" y="3673341"/>
            <a:ext cx="195532" cy="349163"/>
            <a:chOff x="5056800" y="3962900"/>
            <a:chExt cx="165425" cy="295400"/>
          </a:xfrm>
        </p:grpSpPr>
        <p:sp>
          <p:nvSpPr>
            <p:cNvPr id="9208" name="Google Shape;9208;p8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9"/>
          <p:cNvGrpSpPr/>
          <p:nvPr/>
        </p:nvGrpSpPr>
        <p:grpSpPr>
          <a:xfrm>
            <a:off x="7961125" y="3673357"/>
            <a:ext cx="350995" cy="349133"/>
            <a:chOff x="6168925" y="3936925"/>
            <a:chExt cx="296950" cy="295375"/>
          </a:xfrm>
        </p:grpSpPr>
        <p:sp>
          <p:nvSpPr>
            <p:cNvPr id="9212" name="Google Shape;9212;p8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89"/>
          <p:cNvGrpSpPr/>
          <p:nvPr/>
        </p:nvGrpSpPr>
        <p:grpSpPr>
          <a:xfrm>
            <a:off x="6174844" y="1390429"/>
            <a:ext cx="348188" cy="349133"/>
            <a:chOff x="1674750" y="3254050"/>
            <a:chExt cx="294575" cy="295375"/>
          </a:xfrm>
        </p:grpSpPr>
        <p:sp>
          <p:nvSpPr>
            <p:cNvPr id="9219" name="Google Shape;9219;p8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89"/>
          <p:cNvGrpSpPr/>
          <p:nvPr/>
        </p:nvGrpSpPr>
        <p:grpSpPr>
          <a:xfrm>
            <a:off x="6189239" y="1838132"/>
            <a:ext cx="319347" cy="349133"/>
            <a:chOff x="1687350" y="3618725"/>
            <a:chExt cx="270175" cy="295375"/>
          </a:xfrm>
        </p:grpSpPr>
        <p:sp>
          <p:nvSpPr>
            <p:cNvPr id="9223" name="Google Shape;9223;p8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9"/>
          <p:cNvGrpSpPr/>
          <p:nvPr/>
        </p:nvGrpSpPr>
        <p:grpSpPr>
          <a:xfrm>
            <a:off x="6172942" y="2284613"/>
            <a:ext cx="351940" cy="349133"/>
            <a:chOff x="1672375" y="3982600"/>
            <a:chExt cx="297750" cy="295375"/>
          </a:xfrm>
        </p:grpSpPr>
        <p:sp>
          <p:nvSpPr>
            <p:cNvPr id="9227" name="Google Shape;9227;p8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89"/>
          <p:cNvGrpSpPr/>
          <p:nvPr/>
        </p:nvGrpSpPr>
        <p:grpSpPr>
          <a:xfrm>
            <a:off x="4864934" y="2748808"/>
            <a:ext cx="350079" cy="350079"/>
            <a:chOff x="3497300" y="3227275"/>
            <a:chExt cx="296175" cy="296175"/>
          </a:xfrm>
        </p:grpSpPr>
        <p:sp>
          <p:nvSpPr>
            <p:cNvPr id="9231" name="Google Shape;9231;p8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89"/>
          <p:cNvGrpSpPr/>
          <p:nvPr/>
        </p:nvGrpSpPr>
        <p:grpSpPr>
          <a:xfrm>
            <a:off x="4865407" y="3198203"/>
            <a:ext cx="349133" cy="347272"/>
            <a:chOff x="3497300" y="3591950"/>
            <a:chExt cx="295375" cy="293800"/>
          </a:xfrm>
        </p:grpSpPr>
        <p:sp>
          <p:nvSpPr>
            <p:cNvPr id="9240" name="Google Shape;9240;p8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89"/>
          <p:cNvGrpSpPr/>
          <p:nvPr/>
        </p:nvGrpSpPr>
        <p:grpSpPr>
          <a:xfrm>
            <a:off x="4865407" y="3673341"/>
            <a:ext cx="349133" cy="349163"/>
            <a:chOff x="3497300" y="3955025"/>
            <a:chExt cx="295375" cy="295400"/>
          </a:xfrm>
        </p:grpSpPr>
        <p:sp>
          <p:nvSpPr>
            <p:cNvPr id="9249" name="Google Shape;9249;p8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89"/>
          <p:cNvGrpSpPr/>
          <p:nvPr/>
        </p:nvGrpSpPr>
        <p:grpSpPr>
          <a:xfrm>
            <a:off x="7089979" y="2749532"/>
            <a:ext cx="327739" cy="348631"/>
            <a:chOff x="5364750" y="3235150"/>
            <a:chExt cx="277275" cy="294950"/>
          </a:xfrm>
        </p:grpSpPr>
        <p:sp>
          <p:nvSpPr>
            <p:cNvPr id="9253" name="Google Shape;9253;p8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89"/>
          <p:cNvGrpSpPr/>
          <p:nvPr/>
        </p:nvGrpSpPr>
        <p:grpSpPr>
          <a:xfrm>
            <a:off x="7078337" y="3195868"/>
            <a:ext cx="351024" cy="351941"/>
            <a:chOff x="5355300" y="3598250"/>
            <a:chExt cx="296975" cy="297750"/>
          </a:xfrm>
        </p:grpSpPr>
        <p:sp>
          <p:nvSpPr>
            <p:cNvPr id="9262" name="Google Shape;9262;p8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9"/>
          <p:cNvGrpSpPr/>
          <p:nvPr/>
        </p:nvGrpSpPr>
        <p:grpSpPr>
          <a:xfrm>
            <a:off x="7082533" y="3734790"/>
            <a:ext cx="342632" cy="226264"/>
            <a:chOff x="5358450" y="4015675"/>
            <a:chExt cx="289875" cy="191425"/>
          </a:xfrm>
        </p:grpSpPr>
        <p:sp>
          <p:nvSpPr>
            <p:cNvPr id="9271" name="Google Shape;9271;p8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9"/>
          <p:cNvGrpSpPr/>
          <p:nvPr/>
        </p:nvGrpSpPr>
        <p:grpSpPr>
          <a:xfrm>
            <a:off x="6209015" y="4117322"/>
            <a:ext cx="351024" cy="325464"/>
            <a:chOff x="6543825" y="3202075"/>
            <a:chExt cx="296975" cy="275350"/>
          </a:xfrm>
        </p:grpSpPr>
        <p:sp>
          <p:nvSpPr>
            <p:cNvPr id="9276" name="Google Shape;9276;p8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89"/>
          <p:cNvGrpSpPr/>
          <p:nvPr/>
        </p:nvGrpSpPr>
        <p:grpSpPr>
          <a:xfrm>
            <a:off x="6615996" y="1397069"/>
            <a:ext cx="350079" cy="350079"/>
            <a:chOff x="2037825" y="3254050"/>
            <a:chExt cx="296175" cy="296175"/>
          </a:xfrm>
        </p:grpSpPr>
        <p:sp>
          <p:nvSpPr>
            <p:cNvPr id="9284" name="Google Shape;9284;p8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89"/>
          <p:cNvGrpSpPr/>
          <p:nvPr/>
        </p:nvGrpSpPr>
        <p:grpSpPr>
          <a:xfrm>
            <a:off x="6614135" y="1838236"/>
            <a:ext cx="353802" cy="348926"/>
            <a:chOff x="2034675" y="3617925"/>
            <a:chExt cx="299325" cy="295200"/>
          </a:xfrm>
        </p:grpSpPr>
        <p:sp>
          <p:nvSpPr>
            <p:cNvPr id="9291" name="Google Shape;9291;p8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89"/>
          <p:cNvGrpSpPr/>
          <p:nvPr/>
        </p:nvGrpSpPr>
        <p:grpSpPr>
          <a:xfrm>
            <a:off x="6615996" y="2284613"/>
            <a:ext cx="350079" cy="349133"/>
            <a:chOff x="2037825" y="3981825"/>
            <a:chExt cx="296175" cy="295375"/>
          </a:xfrm>
        </p:grpSpPr>
        <p:sp>
          <p:nvSpPr>
            <p:cNvPr id="9297" name="Google Shape;9297;p8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9"/>
          <p:cNvGrpSpPr/>
          <p:nvPr/>
        </p:nvGrpSpPr>
        <p:grpSpPr>
          <a:xfrm>
            <a:off x="5301014" y="2780929"/>
            <a:ext cx="350079" cy="285837"/>
            <a:chOff x="3860400" y="3254050"/>
            <a:chExt cx="296175" cy="241825"/>
          </a:xfrm>
        </p:grpSpPr>
        <p:sp>
          <p:nvSpPr>
            <p:cNvPr id="9301" name="Google Shape;9301;p8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89"/>
          <p:cNvGrpSpPr/>
          <p:nvPr/>
        </p:nvGrpSpPr>
        <p:grpSpPr>
          <a:xfrm>
            <a:off x="5300541" y="3196800"/>
            <a:ext cx="351024" cy="350079"/>
            <a:chOff x="3859600" y="3591950"/>
            <a:chExt cx="296975" cy="296175"/>
          </a:xfrm>
        </p:grpSpPr>
        <p:sp>
          <p:nvSpPr>
            <p:cNvPr id="9309" name="Google Shape;9309;p8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89"/>
          <p:cNvGrpSpPr/>
          <p:nvPr/>
        </p:nvGrpSpPr>
        <p:grpSpPr>
          <a:xfrm>
            <a:off x="5301014" y="3672883"/>
            <a:ext cx="350079" cy="350079"/>
            <a:chOff x="3860400" y="3955025"/>
            <a:chExt cx="296175" cy="296175"/>
          </a:xfrm>
        </p:grpSpPr>
        <p:sp>
          <p:nvSpPr>
            <p:cNvPr id="9313" name="Google Shape;9313;p8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89"/>
          <p:cNvGrpSpPr/>
          <p:nvPr/>
        </p:nvGrpSpPr>
        <p:grpSpPr>
          <a:xfrm>
            <a:off x="7516230" y="2749281"/>
            <a:ext cx="355664" cy="349133"/>
            <a:chOff x="5716825" y="3235950"/>
            <a:chExt cx="300900" cy="295375"/>
          </a:xfrm>
        </p:grpSpPr>
        <p:sp>
          <p:nvSpPr>
            <p:cNvPr id="9319" name="Google Shape;9319;p8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9"/>
          <p:cNvGrpSpPr/>
          <p:nvPr/>
        </p:nvGrpSpPr>
        <p:grpSpPr>
          <a:xfrm>
            <a:off x="7529261" y="3207969"/>
            <a:ext cx="329601" cy="327739"/>
            <a:chOff x="5727850" y="3609275"/>
            <a:chExt cx="278850" cy="277275"/>
          </a:xfrm>
        </p:grpSpPr>
        <p:sp>
          <p:nvSpPr>
            <p:cNvPr id="9324" name="Google Shape;9324;p8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89"/>
          <p:cNvGrpSpPr/>
          <p:nvPr/>
        </p:nvGrpSpPr>
        <p:grpSpPr>
          <a:xfrm>
            <a:off x="7540446" y="3673356"/>
            <a:ext cx="307231" cy="349133"/>
            <a:chOff x="5736525" y="3963700"/>
            <a:chExt cx="259925" cy="295375"/>
          </a:xfrm>
        </p:grpSpPr>
        <p:sp>
          <p:nvSpPr>
            <p:cNvPr id="9330" name="Google Shape;9330;p8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89"/>
          <p:cNvGrpSpPr/>
          <p:nvPr/>
        </p:nvGrpSpPr>
        <p:grpSpPr>
          <a:xfrm>
            <a:off x="6632026" y="4122683"/>
            <a:ext cx="351024" cy="350079"/>
            <a:chOff x="6553275" y="3604550"/>
            <a:chExt cx="296975" cy="296175"/>
          </a:xfrm>
        </p:grpSpPr>
        <p:sp>
          <p:nvSpPr>
            <p:cNvPr id="9338" name="Google Shape;9338;p8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8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345" name="Google Shape;9345;p8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49" name="Shape 9349"/>
        <p:cNvGrpSpPr/>
        <p:nvPr/>
      </p:nvGrpSpPr>
      <p:grpSpPr>
        <a:xfrm>
          <a:off x="0" y="0"/>
          <a:ext cx="0" cy="0"/>
          <a:chOff x="0" y="0"/>
          <a:chExt cx="0" cy="0"/>
        </a:xfrm>
      </p:grpSpPr>
      <p:grpSp>
        <p:nvGrpSpPr>
          <p:cNvPr id="9350" name="Google Shape;9350;p90"/>
          <p:cNvGrpSpPr/>
          <p:nvPr/>
        </p:nvGrpSpPr>
        <p:grpSpPr>
          <a:xfrm>
            <a:off x="859032" y="1380546"/>
            <a:ext cx="294401" cy="353645"/>
            <a:chOff x="-35814600" y="3202075"/>
            <a:chExt cx="242625" cy="291450"/>
          </a:xfrm>
        </p:grpSpPr>
        <p:sp>
          <p:nvSpPr>
            <p:cNvPr id="9351" name="Google Shape;9351;p9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90"/>
          <p:cNvGrpSpPr/>
          <p:nvPr/>
        </p:nvGrpSpPr>
        <p:grpSpPr>
          <a:xfrm>
            <a:off x="829410" y="1821466"/>
            <a:ext cx="353645" cy="353888"/>
            <a:chOff x="-35839800" y="3561025"/>
            <a:chExt cx="291450" cy="291650"/>
          </a:xfrm>
        </p:grpSpPr>
        <p:sp>
          <p:nvSpPr>
            <p:cNvPr id="9359" name="Google Shape;9359;p9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6" name="Google Shape;9366;p9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7" name="Google Shape;9367;p90"/>
          <p:cNvGrpSpPr/>
          <p:nvPr/>
        </p:nvGrpSpPr>
        <p:grpSpPr>
          <a:xfrm>
            <a:off x="3066955" y="1380546"/>
            <a:ext cx="353645" cy="353645"/>
            <a:chOff x="-34003850" y="3227275"/>
            <a:chExt cx="291450" cy="291450"/>
          </a:xfrm>
        </p:grpSpPr>
        <p:sp>
          <p:nvSpPr>
            <p:cNvPr id="9368" name="Google Shape;9368;p9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90"/>
          <p:cNvGrpSpPr/>
          <p:nvPr/>
        </p:nvGrpSpPr>
        <p:grpSpPr>
          <a:xfrm>
            <a:off x="3066485" y="1821238"/>
            <a:ext cx="354586" cy="354343"/>
            <a:chOff x="-34004625" y="3585850"/>
            <a:chExt cx="292225" cy="292025"/>
          </a:xfrm>
        </p:grpSpPr>
        <p:sp>
          <p:nvSpPr>
            <p:cNvPr id="9374" name="Google Shape;9374;p9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90"/>
          <p:cNvGrpSpPr/>
          <p:nvPr/>
        </p:nvGrpSpPr>
        <p:grpSpPr>
          <a:xfrm>
            <a:off x="3066000" y="2256439"/>
            <a:ext cx="355557" cy="354616"/>
            <a:chOff x="-34005425" y="3945575"/>
            <a:chExt cx="293025" cy="292250"/>
          </a:xfrm>
        </p:grpSpPr>
        <p:sp>
          <p:nvSpPr>
            <p:cNvPr id="9380" name="Google Shape;9380;p9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90"/>
          <p:cNvGrpSpPr/>
          <p:nvPr/>
        </p:nvGrpSpPr>
        <p:grpSpPr>
          <a:xfrm>
            <a:off x="1713099" y="2729615"/>
            <a:ext cx="358408" cy="355557"/>
            <a:chOff x="-32174975" y="3192625"/>
            <a:chExt cx="295375" cy="293025"/>
          </a:xfrm>
        </p:grpSpPr>
        <p:sp>
          <p:nvSpPr>
            <p:cNvPr id="9384" name="Google Shape;9384;p9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8" name="Google Shape;9388;p9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0" name="Google Shape;9390;p90"/>
          <p:cNvGrpSpPr/>
          <p:nvPr/>
        </p:nvGrpSpPr>
        <p:grpSpPr>
          <a:xfrm>
            <a:off x="3952249" y="2730570"/>
            <a:ext cx="354586" cy="353645"/>
            <a:chOff x="-30345325" y="3184750"/>
            <a:chExt cx="292225" cy="291450"/>
          </a:xfrm>
        </p:grpSpPr>
        <p:sp>
          <p:nvSpPr>
            <p:cNvPr id="9391" name="Google Shape;9391;p9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90"/>
          <p:cNvGrpSpPr/>
          <p:nvPr/>
        </p:nvGrpSpPr>
        <p:grpSpPr>
          <a:xfrm>
            <a:off x="1277001" y="1380546"/>
            <a:ext cx="353645" cy="353645"/>
            <a:chOff x="-35481425" y="3202075"/>
            <a:chExt cx="291450" cy="291450"/>
          </a:xfrm>
        </p:grpSpPr>
        <p:sp>
          <p:nvSpPr>
            <p:cNvPr id="9397" name="Google Shape;9397;p9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90"/>
          <p:cNvGrpSpPr/>
          <p:nvPr/>
        </p:nvGrpSpPr>
        <p:grpSpPr>
          <a:xfrm>
            <a:off x="1276531" y="1822072"/>
            <a:ext cx="354586" cy="352675"/>
            <a:chOff x="-35482200" y="3561225"/>
            <a:chExt cx="292225" cy="290650"/>
          </a:xfrm>
        </p:grpSpPr>
        <p:sp>
          <p:nvSpPr>
            <p:cNvPr id="9405" name="Google Shape;9405;p9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90"/>
          <p:cNvGrpSpPr/>
          <p:nvPr/>
        </p:nvGrpSpPr>
        <p:grpSpPr>
          <a:xfrm>
            <a:off x="1277001" y="2256940"/>
            <a:ext cx="353645" cy="353615"/>
            <a:chOff x="-35481425" y="3919600"/>
            <a:chExt cx="291450" cy="291425"/>
          </a:xfrm>
        </p:grpSpPr>
        <p:sp>
          <p:nvSpPr>
            <p:cNvPr id="9409" name="Google Shape;9409;p9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90"/>
          <p:cNvGrpSpPr/>
          <p:nvPr/>
        </p:nvGrpSpPr>
        <p:grpSpPr>
          <a:xfrm>
            <a:off x="3512636" y="1381031"/>
            <a:ext cx="357468" cy="352675"/>
            <a:chOff x="-33645475" y="3228075"/>
            <a:chExt cx="294600" cy="290650"/>
          </a:xfrm>
        </p:grpSpPr>
        <p:sp>
          <p:nvSpPr>
            <p:cNvPr id="9418" name="Google Shape;9418;p9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90"/>
          <p:cNvGrpSpPr/>
          <p:nvPr/>
        </p:nvGrpSpPr>
        <p:grpSpPr>
          <a:xfrm>
            <a:off x="3513606" y="1821116"/>
            <a:ext cx="355526" cy="354586"/>
            <a:chOff x="-33646250" y="3586425"/>
            <a:chExt cx="293000" cy="292225"/>
          </a:xfrm>
        </p:grpSpPr>
        <p:sp>
          <p:nvSpPr>
            <p:cNvPr id="9426" name="Google Shape;9426;p9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90"/>
          <p:cNvGrpSpPr/>
          <p:nvPr/>
        </p:nvGrpSpPr>
        <p:grpSpPr>
          <a:xfrm>
            <a:off x="3514076" y="2255969"/>
            <a:ext cx="354586" cy="355557"/>
            <a:chOff x="-33645475" y="3944800"/>
            <a:chExt cx="292225" cy="293025"/>
          </a:xfrm>
        </p:grpSpPr>
        <p:sp>
          <p:nvSpPr>
            <p:cNvPr id="9429" name="Google Shape;9429;p9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9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90"/>
          <p:cNvGrpSpPr/>
          <p:nvPr/>
        </p:nvGrpSpPr>
        <p:grpSpPr>
          <a:xfrm>
            <a:off x="2167295" y="2729706"/>
            <a:ext cx="352675" cy="355375"/>
            <a:chOff x="-31809525" y="3192625"/>
            <a:chExt cx="290650" cy="292875"/>
          </a:xfrm>
        </p:grpSpPr>
        <p:sp>
          <p:nvSpPr>
            <p:cNvPr id="9440" name="Google Shape;9440;p9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90"/>
          <p:cNvGrpSpPr/>
          <p:nvPr/>
        </p:nvGrpSpPr>
        <p:grpSpPr>
          <a:xfrm>
            <a:off x="2166810" y="3200258"/>
            <a:ext cx="353645" cy="355557"/>
            <a:chOff x="-31811100" y="3550975"/>
            <a:chExt cx="291450" cy="293025"/>
          </a:xfrm>
        </p:grpSpPr>
        <p:sp>
          <p:nvSpPr>
            <p:cNvPr id="9445" name="Google Shape;9445;p9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90"/>
          <p:cNvGrpSpPr/>
          <p:nvPr/>
        </p:nvGrpSpPr>
        <p:grpSpPr>
          <a:xfrm>
            <a:off x="2160606" y="3664562"/>
            <a:ext cx="366052" cy="356831"/>
            <a:chOff x="-31817400" y="3910025"/>
            <a:chExt cx="301675" cy="294075"/>
          </a:xfrm>
        </p:grpSpPr>
        <p:sp>
          <p:nvSpPr>
            <p:cNvPr id="9453" name="Google Shape;9453;p9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90"/>
          <p:cNvGrpSpPr/>
          <p:nvPr/>
        </p:nvGrpSpPr>
        <p:grpSpPr>
          <a:xfrm>
            <a:off x="3952234" y="3200743"/>
            <a:ext cx="354616" cy="354586"/>
            <a:chOff x="-30354000" y="3569100"/>
            <a:chExt cx="292250" cy="292225"/>
          </a:xfrm>
        </p:grpSpPr>
        <p:sp>
          <p:nvSpPr>
            <p:cNvPr id="9457" name="Google Shape;9457;p9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90"/>
          <p:cNvGrpSpPr/>
          <p:nvPr/>
        </p:nvGrpSpPr>
        <p:grpSpPr>
          <a:xfrm>
            <a:off x="1730812" y="1380546"/>
            <a:ext cx="342148" cy="353645"/>
            <a:chOff x="-35118325" y="3202075"/>
            <a:chExt cx="281975" cy="291450"/>
          </a:xfrm>
        </p:grpSpPr>
        <p:sp>
          <p:nvSpPr>
            <p:cNvPr id="9464" name="Google Shape;9464;p9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90"/>
          <p:cNvGrpSpPr/>
          <p:nvPr/>
        </p:nvGrpSpPr>
        <p:grpSpPr>
          <a:xfrm>
            <a:off x="1724593" y="1821799"/>
            <a:ext cx="354586" cy="353221"/>
            <a:chOff x="-35123050" y="3561225"/>
            <a:chExt cx="292225" cy="291100"/>
          </a:xfrm>
        </p:grpSpPr>
        <p:sp>
          <p:nvSpPr>
            <p:cNvPr id="9469" name="Google Shape;9469;p9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90"/>
          <p:cNvGrpSpPr/>
          <p:nvPr/>
        </p:nvGrpSpPr>
        <p:grpSpPr>
          <a:xfrm>
            <a:off x="1766652" y="2256940"/>
            <a:ext cx="270467" cy="353615"/>
            <a:chOff x="-35089175" y="3919600"/>
            <a:chExt cx="222900" cy="291425"/>
          </a:xfrm>
        </p:grpSpPr>
        <p:sp>
          <p:nvSpPr>
            <p:cNvPr id="9472" name="Google Shape;9472;p9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90"/>
          <p:cNvGrpSpPr/>
          <p:nvPr/>
        </p:nvGrpSpPr>
        <p:grpSpPr>
          <a:xfrm>
            <a:off x="3963648" y="1380303"/>
            <a:ext cx="336445" cy="354131"/>
            <a:chOff x="-33277650" y="3226875"/>
            <a:chExt cx="277275" cy="291850"/>
          </a:xfrm>
        </p:grpSpPr>
        <p:sp>
          <p:nvSpPr>
            <p:cNvPr id="9475" name="Google Shape;9475;p9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90"/>
          <p:cNvGrpSpPr/>
          <p:nvPr/>
        </p:nvGrpSpPr>
        <p:grpSpPr>
          <a:xfrm>
            <a:off x="3955048" y="1821587"/>
            <a:ext cx="353645" cy="353645"/>
            <a:chOff x="-33286325" y="3586425"/>
            <a:chExt cx="291450" cy="291450"/>
          </a:xfrm>
        </p:grpSpPr>
        <p:sp>
          <p:nvSpPr>
            <p:cNvPr id="9483" name="Google Shape;9483;p9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90"/>
          <p:cNvGrpSpPr/>
          <p:nvPr/>
        </p:nvGrpSpPr>
        <p:grpSpPr>
          <a:xfrm>
            <a:off x="3955048" y="2255969"/>
            <a:ext cx="353645" cy="355557"/>
            <a:chOff x="-33286325" y="3944800"/>
            <a:chExt cx="291450" cy="293025"/>
          </a:xfrm>
        </p:grpSpPr>
        <p:sp>
          <p:nvSpPr>
            <p:cNvPr id="9489" name="Google Shape;9489;p9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90"/>
          <p:cNvGrpSpPr/>
          <p:nvPr/>
        </p:nvGrpSpPr>
        <p:grpSpPr>
          <a:xfrm>
            <a:off x="2613445" y="2729129"/>
            <a:ext cx="353645" cy="356527"/>
            <a:chOff x="-31452725" y="3191825"/>
            <a:chExt cx="291450" cy="293825"/>
          </a:xfrm>
        </p:grpSpPr>
        <p:sp>
          <p:nvSpPr>
            <p:cNvPr id="9494" name="Google Shape;9494;p9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9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90"/>
          <p:cNvGrpSpPr/>
          <p:nvPr/>
        </p:nvGrpSpPr>
        <p:grpSpPr>
          <a:xfrm>
            <a:off x="2612975" y="3200744"/>
            <a:ext cx="354586" cy="354586"/>
            <a:chOff x="-31452725" y="3551775"/>
            <a:chExt cx="292225" cy="292225"/>
          </a:xfrm>
        </p:grpSpPr>
        <p:sp>
          <p:nvSpPr>
            <p:cNvPr id="9499" name="Google Shape;9499;p9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90"/>
          <p:cNvGrpSpPr/>
          <p:nvPr/>
        </p:nvGrpSpPr>
        <p:grpSpPr>
          <a:xfrm>
            <a:off x="2611534" y="3664729"/>
            <a:ext cx="357468" cy="356497"/>
            <a:chOff x="-31455100" y="3909350"/>
            <a:chExt cx="294600" cy="293800"/>
          </a:xfrm>
        </p:grpSpPr>
        <p:sp>
          <p:nvSpPr>
            <p:cNvPr id="9504" name="Google Shape;9504;p9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90"/>
          <p:cNvGrpSpPr/>
          <p:nvPr/>
        </p:nvGrpSpPr>
        <p:grpSpPr>
          <a:xfrm>
            <a:off x="3952719" y="3665684"/>
            <a:ext cx="353645" cy="354586"/>
            <a:chOff x="-30345325" y="3918800"/>
            <a:chExt cx="291450" cy="292225"/>
          </a:xfrm>
        </p:grpSpPr>
        <p:sp>
          <p:nvSpPr>
            <p:cNvPr id="9507" name="Google Shape;9507;p9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90"/>
          <p:cNvGrpSpPr/>
          <p:nvPr/>
        </p:nvGrpSpPr>
        <p:grpSpPr>
          <a:xfrm>
            <a:off x="2172184" y="1821587"/>
            <a:ext cx="353645" cy="353645"/>
            <a:chOff x="-34763900" y="3561225"/>
            <a:chExt cx="291450" cy="291450"/>
          </a:xfrm>
        </p:grpSpPr>
        <p:sp>
          <p:nvSpPr>
            <p:cNvPr id="9513" name="Google Shape;9513;p9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6" name="Google Shape;9516;p9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7" name="Google Shape;9517;p90"/>
          <p:cNvGrpSpPr/>
          <p:nvPr/>
        </p:nvGrpSpPr>
        <p:grpSpPr>
          <a:xfrm>
            <a:off x="827081" y="2730099"/>
            <a:ext cx="354586" cy="354586"/>
            <a:chOff x="-32927950" y="3227275"/>
            <a:chExt cx="292225" cy="292225"/>
          </a:xfrm>
        </p:grpSpPr>
        <p:sp>
          <p:nvSpPr>
            <p:cNvPr id="9518" name="Google Shape;9518;p9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90"/>
          <p:cNvGrpSpPr/>
          <p:nvPr/>
        </p:nvGrpSpPr>
        <p:grpSpPr>
          <a:xfrm>
            <a:off x="826596" y="3201213"/>
            <a:ext cx="355557" cy="353645"/>
            <a:chOff x="-32927950" y="3586425"/>
            <a:chExt cx="293025" cy="291450"/>
          </a:xfrm>
        </p:grpSpPr>
        <p:sp>
          <p:nvSpPr>
            <p:cNvPr id="9524" name="Google Shape;9524;p9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90"/>
          <p:cNvGrpSpPr/>
          <p:nvPr/>
        </p:nvGrpSpPr>
        <p:grpSpPr>
          <a:xfrm>
            <a:off x="827081" y="3665198"/>
            <a:ext cx="354586" cy="355557"/>
            <a:chOff x="-32927950" y="3944800"/>
            <a:chExt cx="292225" cy="293025"/>
          </a:xfrm>
        </p:grpSpPr>
        <p:sp>
          <p:nvSpPr>
            <p:cNvPr id="9530" name="Google Shape;9530;p9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90"/>
          <p:cNvGrpSpPr/>
          <p:nvPr/>
        </p:nvGrpSpPr>
        <p:grpSpPr>
          <a:xfrm>
            <a:off x="3055873" y="2730449"/>
            <a:ext cx="354586" cy="353888"/>
            <a:chOff x="-31094350" y="3194000"/>
            <a:chExt cx="292225" cy="291650"/>
          </a:xfrm>
        </p:grpSpPr>
        <p:sp>
          <p:nvSpPr>
            <p:cNvPr id="9540" name="Google Shape;9540;p9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90"/>
          <p:cNvGrpSpPr/>
          <p:nvPr/>
        </p:nvGrpSpPr>
        <p:grpSpPr>
          <a:xfrm>
            <a:off x="3056343" y="3200941"/>
            <a:ext cx="353645" cy="354191"/>
            <a:chOff x="-31093575" y="3552550"/>
            <a:chExt cx="291450" cy="291900"/>
          </a:xfrm>
        </p:grpSpPr>
        <p:sp>
          <p:nvSpPr>
            <p:cNvPr id="9549" name="Google Shape;9549;p9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90"/>
          <p:cNvGrpSpPr/>
          <p:nvPr/>
        </p:nvGrpSpPr>
        <p:grpSpPr>
          <a:xfrm>
            <a:off x="2182711" y="1380546"/>
            <a:ext cx="332593" cy="353645"/>
            <a:chOff x="-34755225" y="3202075"/>
            <a:chExt cx="274100" cy="291450"/>
          </a:xfrm>
        </p:grpSpPr>
        <p:sp>
          <p:nvSpPr>
            <p:cNvPr id="9554" name="Google Shape;9554;p9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90"/>
          <p:cNvGrpSpPr/>
          <p:nvPr/>
        </p:nvGrpSpPr>
        <p:grpSpPr>
          <a:xfrm>
            <a:off x="3056343" y="3666169"/>
            <a:ext cx="353645" cy="353615"/>
            <a:chOff x="-31093575" y="3911725"/>
            <a:chExt cx="291450" cy="291425"/>
          </a:xfrm>
        </p:grpSpPr>
        <p:sp>
          <p:nvSpPr>
            <p:cNvPr id="9562" name="Google Shape;9562;p9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90"/>
          <p:cNvGrpSpPr/>
          <p:nvPr/>
        </p:nvGrpSpPr>
        <p:grpSpPr>
          <a:xfrm>
            <a:off x="2165773" y="4123136"/>
            <a:ext cx="356497" cy="354586"/>
            <a:chOff x="-29946000" y="3183175"/>
            <a:chExt cx="293800" cy="292225"/>
          </a:xfrm>
        </p:grpSpPr>
        <p:sp>
          <p:nvSpPr>
            <p:cNvPr id="9565" name="Google Shape;9565;p9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90"/>
          <p:cNvGrpSpPr/>
          <p:nvPr/>
        </p:nvGrpSpPr>
        <p:grpSpPr>
          <a:xfrm>
            <a:off x="2610305" y="1380289"/>
            <a:ext cx="358408" cy="354161"/>
            <a:chOff x="-34408675" y="3202075"/>
            <a:chExt cx="295375" cy="291875"/>
          </a:xfrm>
        </p:grpSpPr>
        <p:sp>
          <p:nvSpPr>
            <p:cNvPr id="9572" name="Google Shape;9572;p9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90"/>
          <p:cNvGrpSpPr/>
          <p:nvPr/>
        </p:nvGrpSpPr>
        <p:grpSpPr>
          <a:xfrm>
            <a:off x="2612216" y="1820283"/>
            <a:ext cx="354586" cy="356254"/>
            <a:chOff x="-34405525" y="3558075"/>
            <a:chExt cx="292225" cy="293600"/>
          </a:xfrm>
        </p:grpSpPr>
        <p:sp>
          <p:nvSpPr>
            <p:cNvPr id="9577" name="Google Shape;9577;p9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90"/>
          <p:cNvGrpSpPr/>
          <p:nvPr/>
        </p:nvGrpSpPr>
        <p:grpSpPr>
          <a:xfrm>
            <a:off x="2611730" y="2256940"/>
            <a:ext cx="355557" cy="353615"/>
            <a:chOff x="-34406325" y="3919600"/>
            <a:chExt cx="293025" cy="291425"/>
          </a:xfrm>
        </p:grpSpPr>
        <p:sp>
          <p:nvSpPr>
            <p:cNvPr id="9581" name="Google Shape;9581;p9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90"/>
          <p:cNvGrpSpPr/>
          <p:nvPr/>
        </p:nvGrpSpPr>
        <p:grpSpPr>
          <a:xfrm>
            <a:off x="1275628" y="2736303"/>
            <a:ext cx="353645" cy="342179"/>
            <a:chOff x="-32568800" y="3232000"/>
            <a:chExt cx="291450" cy="282000"/>
          </a:xfrm>
        </p:grpSpPr>
        <p:sp>
          <p:nvSpPr>
            <p:cNvPr id="9589" name="Google Shape;9589;p9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90"/>
          <p:cNvGrpSpPr/>
          <p:nvPr/>
        </p:nvGrpSpPr>
        <p:grpSpPr>
          <a:xfrm>
            <a:off x="1275158" y="3201213"/>
            <a:ext cx="354586" cy="353645"/>
            <a:chOff x="-32569575" y="3586425"/>
            <a:chExt cx="292225" cy="291450"/>
          </a:xfrm>
        </p:grpSpPr>
        <p:sp>
          <p:nvSpPr>
            <p:cNvPr id="9592" name="Google Shape;9592;p9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90"/>
          <p:cNvGrpSpPr/>
          <p:nvPr/>
        </p:nvGrpSpPr>
        <p:grpSpPr>
          <a:xfrm>
            <a:off x="1266073" y="3665805"/>
            <a:ext cx="372756" cy="354343"/>
            <a:chOff x="-32576675" y="3944600"/>
            <a:chExt cx="307200" cy="292025"/>
          </a:xfrm>
        </p:grpSpPr>
        <p:sp>
          <p:nvSpPr>
            <p:cNvPr id="9595" name="Google Shape;9595;p9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90"/>
          <p:cNvGrpSpPr/>
          <p:nvPr/>
        </p:nvGrpSpPr>
        <p:grpSpPr>
          <a:xfrm>
            <a:off x="3511040" y="2730100"/>
            <a:ext cx="354586" cy="354586"/>
            <a:chOff x="-30735200" y="3192625"/>
            <a:chExt cx="292225" cy="292225"/>
          </a:xfrm>
        </p:grpSpPr>
        <p:sp>
          <p:nvSpPr>
            <p:cNvPr id="9598" name="Google Shape;9598;p9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90"/>
          <p:cNvGrpSpPr/>
          <p:nvPr/>
        </p:nvGrpSpPr>
        <p:grpSpPr>
          <a:xfrm>
            <a:off x="3511040" y="3201532"/>
            <a:ext cx="354586" cy="353008"/>
            <a:chOff x="-30735200" y="3552550"/>
            <a:chExt cx="292225" cy="290925"/>
          </a:xfrm>
        </p:grpSpPr>
        <p:sp>
          <p:nvSpPr>
            <p:cNvPr id="9606" name="Google Shape;9606;p9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90"/>
          <p:cNvGrpSpPr/>
          <p:nvPr/>
        </p:nvGrpSpPr>
        <p:grpSpPr>
          <a:xfrm>
            <a:off x="3511040" y="3666154"/>
            <a:ext cx="354586" cy="353645"/>
            <a:chOff x="-30735200" y="3910925"/>
            <a:chExt cx="292225" cy="291450"/>
          </a:xfrm>
        </p:grpSpPr>
        <p:sp>
          <p:nvSpPr>
            <p:cNvPr id="9609" name="Google Shape;9609;p9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1" name="Google Shape;9611;p9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90"/>
          <p:cNvGrpSpPr/>
          <p:nvPr/>
        </p:nvGrpSpPr>
        <p:grpSpPr>
          <a:xfrm>
            <a:off x="4864547" y="1375808"/>
            <a:ext cx="358971" cy="359224"/>
            <a:chOff x="-57956275" y="3197925"/>
            <a:chExt cx="319000" cy="319225"/>
          </a:xfrm>
        </p:grpSpPr>
        <p:sp>
          <p:nvSpPr>
            <p:cNvPr id="9613" name="Google Shape;9613;p9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90"/>
          <p:cNvGrpSpPr/>
          <p:nvPr/>
        </p:nvGrpSpPr>
        <p:grpSpPr>
          <a:xfrm>
            <a:off x="4886701" y="1832234"/>
            <a:ext cx="314662" cy="358971"/>
            <a:chOff x="-57940525" y="3590375"/>
            <a:chExt cx="279625" cy="319000"/>
          </a:xfrm>
        </p:grpSpPr>
        <p:sp>
          <p:nvSpPr>
            <p:cNvPr id="9621" name="Google Shape;9621;p9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90"/>
          <p:cNvGrpSpPr/>
          <p:nvPr/>
        </p:nvGrpSpPr>
        <p:grpSpPr>
          <a:xfrm>
            <a:off x="4857582" y="2273605"/>
            <a:ext cx="358099" cy="358999"/>
            <a:chOff x="-57959425" y="3982600"/>
            <a:chExt cx="318225" cy="319025"/>
          </a:xfrm>
        </p:grpSpPr>
        <p:sp>
          <p:nvSpPr>
            <p:cNvPr id="9627" name="Google Shape;9627;p9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90"/>
          <p:cNvGrpSpPr/>
          <p:nvPr/>
        </p:nvGrpSpPr>
        <p:grpSpPr>
          <a:xfrm>
            <a:off x="7057749" y="1376934"/>
            <a:ext cx="357226" cy="357226"/>
            <a:chOff x="-55987225" y="3198925"/>
            <a:chExt cx="317450" cy="317450"/>
          </a:xfrm>
        </p:grpSpPr>
        <p:sp>
          <p:nvSpPr>
            <p:cNvPr id="9632" name="Google Shape;9632;p9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90"/>
          <p:cNvGrpSpPr/>
          <p:nvPr/>
        </p:nvGrpSpPr>
        <p:grpSpPr>
          <a:xfrm>
            <a:off x="7057749" y="1832965"/>
            <a:ext cx="357226" cy="357367"/>
            <a:chOff x="-55987225" y="3591025"/>
            <a:chExt cx="317450" cy="317575"/>
          </a:xfrm>
        </p:grpSpPr>
        <p:sp>
          <p:nvSpPr>
            <p:cNvPr id="9637" name="Google Shape;9637;p9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9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90"/>
          <p:cNvGrpSpPr/>
          <p:nvPr/>
        </p:nvGrpSpPr>
        <p:grpSpPr>
          <a:xfrm>
            <a:off x="7071665" y="2273605"/>
            <a:ext cx="358999" cy="358999"/>
            <a:chOff x="-55988800" y="3982600"/>
            <a:chExt cx="319025" cy="319025"/>
          </a:xfrm>
        </p:grpSpPr>
        <p:sp>
          <p:nvSpPr>
            <p:cNvPr id="9643" name="Google Shape;9643;p9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90"/>
          <p:cNvGrpSpPr/>
          <p:nvPr/>
        </p:nvGrpSpPr>
        <p:grpSpPr>
          <a:xfrm>
            <a:off x="5730184" y="2731562"/>
            <a:ext cx="356326" cy="358971"/>
            <a:chOff x="-54026025" y="3192625"/>
            <a:chExt cx="316650" cy="319000"/>
          </a:xfrm>
        </p:grpSpPr>
        <p:sp>
          <p:nvSpPr>
            <p:cNvPr id="9649" name="Google Shape;9649;p9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90"/>
          <p:cNvGrpSpPr/>
          <p:nvPr/>
        </p:nvGrpSpPr>
        <p:grpSpPr>
          <a:xfrm>
            <a:off x="5750130" y="3202536"/>
            <a:ext cx="316434" cy="358099"/>
            <a:chOff x="-54007925" y="3584850"/>
            <a:chExt cx="281200" cy="318225"/>
          </a:xfrm>
        </p:grpSpPr>
        <p:sp>
          <p:nvSpPr>
            <p:cNvPr id="9658" name="Google Shape;9658;p9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90"/>
          <p:cNvGrpSpPr/>
          <p:nvPr/>
        </p:nvGrpSpPr>
        <p:grpSpPr>
          <a:xfrm>
            <a:off x="5750130" y="3664421"/>
            <a:ext cx="316434" cy="358914"/>
            <a:chOff x="-54007925" y="3975575"/>
            <a:chExt cx="281200" cy="318950"/>
          </a:xfrm>
        </p:grpSpPr>
        <p:sp>
          <p:nvSpPr>
            <p:cNvPr id="9665" name="Google Shape;9665;p9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90"/>
          <p:cNvGrpSpPr/>
          <p:nvPr/>
        </p:nvGrpSpPr>
        <p:grpSpPr>
          <a:xfrm>
            <a:off x="7984996" y="2748891"/>
            <a:ext cx="274770" cy="358492"/>
            <a:chOff x="-52005775" y="3208025"/>
            <a:chExt cx="244175" cy="318575"/>
          </a:xfrm>
        </p:grpSpPr>
        <p:sp>
          <p:nvSpPr>
            <p:cNvPr id="9670" name="Google Shape;9670;p9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90"/>
          <p:cNvGrpSpPr/>
          <p:nvPr/>
        </p:nvGrpSpPr>
        <p:grpSpPr>
          <a:xfrm>
            <a:off x="5291462" y="1376934"/>
            <a:ext cx="358099" cy="358099"/>
            <a:chOff x="-57568775" y="3198925"/>
            <a:chExt cx="318225" cy="318225"/>
          </a:xfrm>
        </p:grpSpPr>
        <p:sp>
          <p:nvSpPr>
            <p:cNvPr id="9682" name="Google Shape;9682;p9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90"/>
          <p:cNvGrpSpPr/>
          <p:nvPr/>
        </p:nvGrpSpPr>
        <p:grpSpPr>
          <a:xfrm>
            <a:off x="5313181" y="1832234"/>
            <a:ext cx="314662" cy="358099"/>
            <a:chOff x="-57549075" y="3590375"/>
            <a:chExt cx="279625" cy="318225"/>
          </a:xfrm>
        </p:grpSpPr>
        <p:sp>
          <p:nvSpPr>
            <p:cNvPr id="9689" name="Google Shape;9689;p9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90"/>
          <p:cNvGrpSpPr/>
          <p:nvPr/>
        </p:nvGrpSpPr>
        <p:grpSpPr>
          <a:xfrm>
            <a:off x="5305378" y="2273605"/>
            <a:ext cx="359871" cy="359871"/>
            <a:chOff x="-57570350" y="3982600"/>
            <a:chExt cx="319800" cy="319800"/>
          </a:xfrm>
        </p:grpSpPr>
        <p:sp>
          <p:nvSpPr>
            <p:cNvPr id="9694" name="Google Shape;9694;p9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90"/>
          <p:cNvGrpSpPr/>
          <p:nvPr/>
        </p:nvGrpSpPr>
        <p:grpSpPr>
          <a:xfrm>
            <a:off x="7520416" y="1376033"/>
            <a:ext cx="314662" cy="358999"/>
            <a:chOff x="-55576850" y="3198125"/>
            <a:chExt cx="279625" cy="319025"/>
          </a:xfrm>
        </p:grpSpPr>
        <p:sp>
          <p:nvSpPr>
            <p:cNvPr id="9699" name="Google Shape;9699;p9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90"/>
          <p:cNvGrpSpPr/>
          <p:nvPr/>
        </p:nvGrpSpPr>
        <p:grpSpPr>
          <a:xfrm>
            <a:off x="7497812" y="1832009"/>
            <a:ext cx="359871" cy="358324"/>
            <a:chOff x="-55596550" y="3590175"/>
            <a:chExt cx="319800" cy="318425"/>
          </a:xfrm>
        </p:grpSpPr>
        <p:sp>
          <p:nvSpPr>
            <p:cNvPr id="9704" name="Google Shape;9704;p9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90"/>
          <p:cNvGrpSpPr/>
          <p:nvPr/>
        </p:nvGrpSpPr>
        <p:grpSpPr>
          <a:xfrm>
            <a:off x="7513049" y="2273351"/>
            <a:ext cx="358999" cy="359252"/>
            <a:chOff x="-55595775" y="3982375"/>
            <a:chExt cx="319025" cy="319250"/>
          </a:xfrm>
        </p:grpSpPr>
        <p:sp>
          <p:nvSpPr>
            <p:cNvPr id="9709" name="Google Shape;9709;p9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90"/>
          <p:cNvGrpSpPr/>
          <p:nvPr/>
        </p:nvGrpSpPr>
        <p:grpSpPr>
          <a:xfrm>
            <a:off x="6170232" y="2731562"/>
            <a:ext cx="358999" cy="358099"/>
            <a:chOff x="-53635375" y="3192625"/>
            <a:chExt cx="319025" cy="318225"/>
          </a:xfrm>
        </p:grpSpPr>
        <p:sp>
          <p:nvSpPr>
            <p:cNvPr id="9716" name="Google Shape;9716;p9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90"/>
          <p:cNvGrpSpPr/>
          <p:nvPr/>
        </p:nvGrpSpPr>
        <p:grpSpPr>
          <a:xfrm>
            <a:off x="6192401" y="3202536"/>
            <a:ext cx="314662" cy="358999"/>
            <a:chOff x="-53615675" y="3584850"/>
            <a:chExt cx="279625" cy="319025"/>
          </a:xfrm>
        </p:grpSpPr>
        <p:sp>
          <p:nvSpPr>
            <p:cNvPr id="9720" name="Google Shape;9720;p9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90"/>
          <p:cNvGrpSpPr/>
          <p:nvPr/>
        </p:nvGrpSpPr>
        <p:grpSpPr>
          <a:xfrm>
            <a:off x="6170246" y="3665461"/>
            <a:ext cx="358971" cy="357874"/>
            <a:chOff x="-53634575" y="3976500"/>
            <a:chExt cx="319000" cy="318025"/>
          </a:xfrm>
        </p:grpSpPr>
        <p:sp>
          <p:nvSpPr>
            <p:cNvPr id="9724" name="Google Shape;9724;p9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9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90"/>
          <p:cNvGrpSpPr/>
          <p:nvPr/>
        </p:nvGrpSpPr>
        <p:grpSpPr>
          <a:xfrm>
            <a:off x="7965050" y="3208415"/>
            <a:ext cx="314662" cy="358436"/>
            <a:chOff x="-52023900" y="3590075"/>
            <a:chExt cx="279625" cy="318525"/>
          </a:xfrm>
        </p:grpSpPr>
        <p:sp>
          <p:nvSpPr>
            <p:cNvPr id="9733" name="Google Shape;9733;p9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90"/>
          <p:cNvGrpSpPr/>
          <p:nvPr/>
        </p:nvGrpSpPr>
        <p:grpSpPr>
          <a:xfrm>
            <a:off x="5728292" y="1376934"/>
            <a:ext cx="358971" cy="358971"/>
            <a:chOff x="-57173375" y="3198925"/>
            <a:chExt cx="319000" cy="319000"/>
          </a:xfrm>
        </p:grpSpPr>
        <p:sp>
          <p:nvSpPr>
            <p:cNvPr id="9741" name="Google Shape;9741;p9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90"/>
          <p:cNvGrpSpPr/>
          <p:nvPr/>
        </p:nvGrpSpPr>
        <p:grpSpPr>
          <a:xfrm>
            <a:off x="5729178" y="1854374"/>
            <a:ext cx="357198" cy="314690"/>
            <a:chOff x="-57176525" y="3610050"/>
            <a:chExt cx="317425" cy="279650"/>
          </a:xfrm>
        </p:grpSpPr>
        <p:sp>
          <p:nvSpPr>
            <p:cNvPr id="9746" name="Google Shape;9746;p9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90"/>
          <p:cNvGrpSpPr/>
          <p:nvPr/>
        </p:nvGrpSpPr>
        <p:grpSpPr>
          <a:xfrm>
            <a:off x="7939633" y="1376934"/>
            <a:ext cx="358099" cy="356326"/>
            <a:chOff x="-55202750" y="3198925"/>
            <a:chExt cx="318225" cy="316650"/>
          </a:xfrm>
        </p:grpSpPr>
        <p:sp>
          <p:nvSpPr>
            <p:cNvPr id="9752" name="Google Shape;9752;p9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90"/>
          <p:cNvGrpSpPr/>
          <p:nvPr/>
        </p:nvGrpSpPr>
        <p:grpSpPr>
          <a:xfrm>
            <a:off x="7950267" y="1832234"/>
            <a:ext cx="336830" cy="358099"/>
            <a:chOff x="-55194875" y="3590375"/>
            <a:chExt cx="299325" cy="318225"/>
          </a:xfrm>
        </p:grpSpPr>
        <p:sp>
          <p:nvSpPr>
            <p:cNvPr id="9755" name="Google Shape;9755;p9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9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90"/>
          <p:cNvGrpSpPr/>
          <p:nvPr/>
        </p:nvGrpSpPr>
        <p:grpSpPr>
          <a:xfrm>
            <a:off x="7954884" y="2274505"/>
            <a:ext cx="357198" cy="357198"/>
            <a:chOff x="-55203525" y="3983400"/>
            <a:chExt cx="317425" cy="317425"/>
          </a:xfrm>
        </p:grpSpPr>
        <p:sp>
          <p:nvSpPr>
            <p:cNvPr id="9761" name="Google Shape;9761;p9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90"/>
          <p:cNvGrpSpPr/>
          <p:nvPr/>
        </p:nvGrpSpPr>
        <p:grpSpPr>
          <a:xfrm>
            <a:off x="6621365" y="2731562"/>
            <a:ext cx="335930" cy="358971"/>
            <a:chOff x="-53232900" y="3192625"/>
            <a:chExt cx="298525" cy="319000"/>
          </a:xfrm>
        </p:grpSpPr>
        <p:sp>
          <p:nvSpPr>
            <p:cNvPr id="9765" name="Google Shape;9765;p9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90"/>
          <p:cNvGrpSpPr/>
          <p:nvPr/>
        </p:nvGrpSpPr>
        <p:grpSpPr>
          <a:xfrm>
            <a:off x="6610731" y="3202536"/>
            <a:ext cx="357198" cy="356326"/>
            <a:chOff x="-53242350" y="3584850"/>
            <a:chExt cx="317425" cy="316650"/>
          </a:xfrm>
        </p:grpSpPr>
        <p:sp>
          <p:nvSpPr>
            <p:cNvPr id="9774" name="Google Shape;9774;p9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90"/>
          <p:cNvGrpSpPr/>
          <p:nvPr/>
        </p:nvGrpSpPr>
        <p:grpSpPr>
          <a:xfrm>
            <a:off x="6631999" y="3665236"/>
            <a:ext cx="314662" cy="358999"/>
            <a:chOff x="-53224225" y="3976300"/>
            <a:chExt cx="279625" cy="319025"/>
          </a:xfrm>
        </p:grpSpPr>
        <p:sp>
          <p:nvSpPr>
            <p:cNvPr id="9780" name="Google Shape;9780;p9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90"/>
          <p:cNvGrpSpPr/>
          <p:nvPr/>
        </p:nvGrpSpPr>
        <p:grpSpPr>
          <a:xfrm>
            <a:off x="7942896" y="3672917"/>
            <a:ext cx="358971" cy="358408"/>
            <a:chOff x="-52043575" y="3983125"/>
            <a:chExt cx="319000" cy="318500"/>
          </a:xfrm>
        </p:grpSpPr>
        <p:sp>
          <p:nvSpPr>
            <p:cNvPr id="9788" name="Google Shape;9788;p9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9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90"/>
          <p:cNvGrpSpPr/>
          <p:nvPr/>
        </p:nvGrpSpPr>
        <p:grpSpPr>
          <a:xfrm>
            <a:off x="6196836" y="1376934"/>
            <a:ext cx="314662" cy="358971"/>
            <a:chOff x="-56766175" y="3198925"/>
            <a:chExt cx="279625" cy="319000"/>
          </a:xfrm>
        </p:grpSpPr>
        <p:sp>
          <p:nvSpPr>
            <p:cNvPr id="9798" name="Google Shape;9798;p9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90"/>
          <p:cNvGrpSpPr/>
          <p:nvPr/>
        </p:nvGrpSpPr>
        <p:grpSpPr>
          <a:xfrm>
            <a:off x="6195950" y="1832234"/>
            <a:ext cx="316434" cy="358099"/>
            <a:chOff x="-56766175" y="3590375"/>
            <a:chExt cx="281200" cy="318225"/>
          </a:xfrm>
        </p:grpSpPr>
        <p:sp>
          <p:nvSpPr>
            <p:cNvPr id="9806" name="Google Shape;9806;p9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90"/>
          <p:cNvGrpSpPr/>
          <p:nvPr/>
        </p:nvGrpSpPr>
        <p:grpSpPr>
          <a:xfrm>
            <a:off x="6232906" y="2273605"/>
            <a:ext cx="272126" cy="358099"/>
            <a:chOff x="-56747275" y="3982600"/>
            <a:chExt cx="241825" cy="318225"/>
          </a:xfrm>
        </p:grpSpPr>
        <p:sp>
          <p:nvSpPr>
            <p:cNvPr id="9811" name="Google Shape;9811;p9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90"/>
          <p:cNvGrpSpPr/>
          <p:nvPr/>
        </p:nvGrpSpPr>
        <p:grpSpPr>
          <a:xfrm>
            <a:off x="4840657" y="3215842"/>
            <a:ext cx="358999" cy="342991"/>
            <a:chOff x="-54812875" y="3596675"/>
            <a:chExt cx="319025" cy="304800"/>
          </a:xfrm>
        </p:grpSpPr>
        <p:sp>
          <p:nvSpPr>
            <p:cNvPr id="9819" name="Google Shape;9819;p9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6" name="Google Shape;9826;p9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8" name="Google Shape;9828;p90"/>
          <p:cNvGrpSpPr/>
          <p:nvPr/>
        </p:nvGrpSpPr>
        <p:grpSpPr>
          <a:xfrm>
            <a:off x="4862826" y="3672326"/>
            <a:ext cx="314662" cy="358099"/>
            <a:chOff x="-54793175" y="3982600"/>
            <a:chExt cx="279625" cy="318225"/>
          </a:xfrm>
        </p:grpSpPr>
        <p:sp>
          <p:nvSpPr>
            <p:cNvPr id="9829" name="Google Shape;9829;p9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90"/>
          <p:cNvGrpSpPr/>
          <p:nvPr/>
        </p:nvGrpSpPr>
        <p:grpSpPr>
          <a:xfrm>
            <a:off x="7074284" y="2731562"/>
            <a:ext cx="314662" cy="358099"/>
            <a:chOff x="-52832000" y="3192625"/>
            <a:chExt cx="279625" cy="318225"/>
          </a:xfrm>
        </p:grpSpPr>
        <p:sp>
          <p:nvSpPr>
            <p:cNvPr id="9837" name="Google Shape;9837;p9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90"/>
          <p:cNvGrpSpPr/>
          <p:nvPr/>
        </p:nvGrpSpPr>
        <p:grpSpPr>
          <a:xfrm>
            <a:off x="5760817" y="2272929"/>
            <a:ext cx="323524" cy="358774"/>
            <a:chOff x="-57162350" y="3982000"/>
            <a:chExt cx="287500" cy="318825"/>
          </a:xfrm>
        </p:grpSpPr>
        <p:sp>
          <p:nvSpPr>
            <p:cNvPr id="9846" name="Google Shape;9846;p9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90"/>
          <p:cNvGrpSpPr/>
          <p:nvPr/>
        </p:nvGrpSpPr>
        <p:grpSpPr>
          <a:xfrm>
            <a:off x="7052130" y="3203436"/>
            <a:ext cx="358971" cy="357198"/>
            <a:chOff x="-52851675" y="3585650"/>
            <a:chExt cx="319000" cy="317425"/>
          </a:xfrm>
        </p:grpSpPr>
        <p:sp>
          <p:nvSpPr>
            <p:cNvPr id="9855" name="Google Shape;9855;p9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90"/>
          <p:cNvGrpSpPr/>
          <p:nvPr/>
        </p:nvGrpSpPr>
        <p:grpSpPr>
          <a:xfrm>
            <a:off x="7074284" y="3665236"/>
            <a:ext cx="314662" cy="358999"/>
            <a:chOff x="-52832000" y="3976300"/>
            <a:chExt cx="279625" cy="319025"/>
          </a:xfrm>
        </p:grpSpPr>
        <p:sp>
          <p:nvSpPr>
            <p:cNvPr id="9862" name="Google Shape;9862;p9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90"/>
          <p:cNvGrpSpPr/>
          <p:nvPr/>
        </p:nvGrpSpPr>
        <p:grpSpPr>
          <a:xfrm>
            <a:off x="6191490" y="4119884"/>
            <a:ext cx="316434" cy="358099"/>
            <a:chOff x="-51633225" y="3198925"/>
            <a:chExt cx="281200" cy="318225"/>
          </a:xfrm>
        </p:grpSpPr>
        <p:sp>
          <p:nvSpPr>
            <p:cNvPr id="9868" name="Google Shape;9868;p9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90"/>
          <p:cNvGrpSpPr/>
          <p:nvPr/>
        </p:nvGrpSpPr>
        <p:grpSpPr>
          <a:xfrm>
            <a:off x="6610314" y="1377806"/>
            <a:ext cx="365188" cy="357226"/>
            <a:chOff x="-56396775" y="3199700"/>
            <a:chExt cx="324525" cy="317450"/>
          </a:xfrm>
        </p:grpSpPr>
        <p:sp>
          <p:nvSpPr>
            <p:cNvPr id="9876" name="Google Shape;9876;p9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90"/>
          <p:cNvGrpSpPr/>
          <p:nvPr/>
        </p:nvGrpSpPr>
        <p:grpSpPr>
          <a:xfrm>
            <a:off x="6613408" y="1843740"/>
            <a:ext cx="358999" cy="335958"/>
            <a:chOff x="-56394425" y="3600600"/>
            <a:chExt cx="319025" cy="298550"/>
          </a:xfrm>
        </p:grpSpPr>
        <p:sp>
          <p:nvSpPr>
            <p:cNvPr id="9883" name="Google Shape;9883;p9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90"/>
          <p:cNvGrpSpPr/>
          <p:nvPr/>
        </p:nvGrpSpPr>
        <p:grpSpPr>
          <a:xfrm>
            <a:off x="6644175" y="2274505"/>
            <a:ext cx="327068" cy="357198"/>
            <a:chOff x="-56379450" y="3983400"/>
            <a:chExt cx="290650" cy="317425"/>
          </a:xfrm>
        </p:grpSpPr>
        <p:sp>
          <p:nvSpPr>
            <p:cNvPr id="9887" name="Google Shape;9887;p9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90"/>
          <p:cNvGrpSpPr/>
          <p:nvPr/>
        </p:nvGrpSpPr>
        <p:grpSpPr>
          <a:xfrm>
            <a:off x="5307879" y="2738651"/>
            <a:ext cx="316434" cy="358971"/>
            <a:chOff x="-54401725" y="3198925"/>
            <a:chExt cx="281200" cy="319000"/>
          </a:xfrm>
        </p:grpSpPr>
        <p:sp>
          <p:nvSpPr>
            <p:cNvPr id="9896" name="Google Shape;9896;p9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90"/>
          <p:cNvGrpSpPr/>
          <p:nvPr/>
        </p:nvGrpSpPr>
        <p:grpSpPr>
          <a:xfrm>
            <a:off x="5308766" y="3208753"/>
            <a:ext cx="314662" cy="358099"/>
            <a:chOff x="-54401725" y="3590375"/>
            <a:chExt cx="279625" cy="318225"/>
          </a:xfrm>
        </p:grpSpPr>
        <p:sp>
          <p:nvSpPr>
            <p:cNvPr id="9908" name="Google Shape;9908;p9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90"/>
          <p:cNvGrpSpPr/>
          <p:nvPr/>
        </p:nvGrpSpPr>
        <p:grpSpPr>
          <a:xfrm>
            <a:off x="5306557" y="3672326"/>
            <a:ext cx="319079" cy="358099"/>
            <a:chOff x="-54403300" y="3982600"/>
            <a:chExt cx="283550" cy="318225"/>
          </a:xfrm>
        </p:grpSpPr>
        <p:sp>
          <p:nvSpPr>
            <p:cNvPr id="9915" name="Google Shape;9915;p9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90"/>
          <p:cNvGrpSpPr/>
          <p:nvPr/>
        </p:nvGrpSpPr>
        <p:grpSpPr>
          <a:xfrm>
            <a:off x="7493951" y="2733559"/>
            <a:ext cx="356298" cy="356973"/>
            <a:chOff x="-52458650" y="3194400"/>
            <a:chExt cx="316625" cy="317225"/>
          </a:xfrm>
        </p:grpSpPr>
        <p:sp>
          <p:nvSpPr>
            <p:cNvPr id="9921" name="Google Shape;9921;p9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90"/>
          <p:cNvGrpSpPr/>
          <p:nvPr/>
        </p:nvGrpSpPr>
        <p:grpSpPr>
          <a:xfrm>
            <a:off x="4862826" y="2738651"/>
            <a:ext cx="314662" cy="358971"/>
            <a:chOff x="-54793175" y="3198925"/>
            <a:chExt cx="279625" cy="319000"/>
          </a:xfrm>
        </p:grpSpPr>
        <p:sp>
          <p:nvSpPr>
            <p:cNvPr id="9930" name="Google Shape;9930;p9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90"/>
          <p:cNvGrpSpPr/>
          <p:nvPr/>
        </p:nvGrpSpPr>
        <p:grpSpPr>
          <a:xfrm>
            <a:off x="7503249" y="3202536"/>
            <a:ext cx="337703" cy="357845"/>
            <a:chOff x="-52450000" y="3584850"/>
            <a:chExt cx="300100" cy="318000"/>
          </a:xfrm>
        </p:grpSpPr>
        <p:sp>
          <p:nvSpPr>
            <p:cNvPr id="9938" name="Google Shape;9938;p9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90"/>
          <p:cNvGrpSpPr/>
          <p:nvPr/>
        </p:nvGrpSpPr>
        <p:grpSpPr>
          <a:xfrm>
            <a:off x="7514769" y="3667009"/>
            <a:ext cx="314662" cy="357226"/>
            <a:chOff x="-52440550" y="3977875"/>
            <a:chExt cx="279625" cy="317450"/>
          </a:xfrm>
        </p:grpSpPr>
        <p:sp>
          <p:nvSpPr>
            <p:cNvPr id="9946" name="Google Shape;9946;p9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90"/>
          <p:cNvGrpSpPr/>
          <p:nvPr/>
        </p:nvGrpSpPr>
        <p:grpSpPr>
          <a:xfrm>
            <a:off x="6626703" y="4123215"/>
            <a:ext cx="314662" cy="358999"/>
            <a:chOff x="-51623775" y="3584850"/>
            <a:chExt cx="279625" cy="319025"/>
          </a:xfrm>
        </p:grpSpPr>
        <p:sp>
          <p:nvSpPr>
            <p:cNvPr id="9955" name="Google Shape;9955;p9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9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965" name="Google Shape;9965;p9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69" name="Shape 9969"/>
        <p:cNvGrpSpPr/>
        <p:nvPr/>
      </p:nvGrpSpPr>
      <p:grpSpPr>
        <a:xfrm>
          <a:off x="0" y="0"/>
          <a:ext cx="0" cy="0"/>
          <a:chOff x="0" y="0"/>
          <a:chExt cx="0" cy="0"/>
        </a:xfrm>
      </p:grpSpPr>
      <p:grpSp>
        <p:nvGrpSpPr>
          <p:cNvPr id="9970" name="Google Shape;9970;p91"/>
          <p:cNvGrpSpPr/>
          <p:nvPr/>
        </p:nvGrpSpPr>
        <p:grpSpPr>
          <a:xfrm>
            <a:off x="866775" y="1386849"/>
            <a:ext cx="276003" cy="357300"/>
            <a:chOff x="-50469125" y="3183175"/>
            <a:chExt cx="233150" cy="301825"/>
          </a:xfrm>
        </p:grpSpPr>
        <p:sp>
          <p:nvSpPr>
            <p:cNvPr id="9971" name="Google Shape;9971;p9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91"/>
          <p:cNvGrpSpPr/>
          <p:nvPr/>
        </p:nvGrpSpPr>
        <p:grpSpPr>
          <a:xfrm>
            <a:off x="826674" y="1822251"/>
            <a:ext cx="356205" cy="355288"/>
            <a:chOff x="-50504575" y="3550975"/>
            <a:chExt cx="300900" cy="300125"/>
          </a:xfrm>
        </p:grpSpPr>
        <p:sp>
          <p:nvSpPr>
            <p:cNvPr id="9975" name="Google Shape;9975;p9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91"/>
          <p:cNvGrpSpPr/>
          <p:nvPr/>
        </p:nvGrpSpPr>
        <p:grpSpPr>
          <a:xfrm>
            <a:off x="826674" y="2260493"/>
            <a:ext cx="356205" cy="354341"/>
            <a:chOff x="-50503000" y="3921175"/>
            <a:chExt cx="300900" cy="299325"/>
          </a:xfrm>
        </p:grpSpPr>
        <p:sp>
          <p:nvSpPr>
            <p:cNvPr id="9980" name="Google Shape;9980;p9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91"/>
          <p:cNvGrpSpPr/>
          <p:nvPr/>
        </p:nvGrpSpPr>
        <p:grpSpPr>
          <a:xfrm>
            <a:off x="3030727" y="1406411"/>
            <a:ext cx="355258" cy="356205"/>
            <a:chOff x="-48630025" y="3199700"/>
            <a:chExt cx="300100" cy="300900"/>
          </a:xfrm>
        </p:grpSpPr>
        <p:sp>
          <p:nvSpPr>
            <p:cNvPr id="9986" name="Google Shape;9986;p9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91"/>
          <p:cNvGrpSpPr/>
          <p:nvPr/>
        </p:nvGrpSpPr>
        <p:grpSpPr>
          <a:xfrm>
            <a:off x="3030727" y="1843707"/>
            <a:ext cx="355258" cy="355258"/>
            <a:chOff x="-48630025" y="3569100"/>
            <a:chExt cx="300100" cy="300100"/>
          </a:xfrm>
        </p:grpSpPr>
        <p:sp>
          <p:nvSpPr>
            <p:cNvPr id="9990" name="Google Shape;9990;p9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91"/>
          <p:cNvGrpSpPr/>
          <p:nvPr/>
        </p:nvGrpSpPr>
        <p:grpSpPr>
          <a:xfrm>
            <a:off x="3031201" y="2281003"/>
            <a:ext cx="354311" cy="353394"/>
            <a:chOff x="-48629225" y="3938500"/>
            <a:chExt cx="299300" cy="298525"/>
          </a:xfrm>
        </p:grpSpPr>
        <p:sp>
          <p:nvSpPr>
            <p:cNvPr id="10001" name="Google Shape;10001;p9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91"/>
          <p:cNvGrpSpPr/>
          <p:nvPr/>
        </p:nvGrpSpPr>
        <p:grpSpPr>
          <a:xfrm>
            <a:off x="1766604" y="2752344"/>
            <a:ext cx="311458" cy="354341"/>
            <a:chOff x="-46762575" y="3200500"/>
            <a:chExt cx="263100" cy="299325"/>
          </a:xfrm>
        </p:grpSpPr>
        <p:sp>
          <p:nvSpPr>
            <p:cNvPr id="10006" name="Google Shape;10006;p9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91"/>
          <p:cNvGrpSpPr/>
          <p:nvPr/>
        </p:nvGrpSpPr>
        <p:grpSpPr>
          <a:xfrm>
            <a:off x="1744689" y="3211066"/>
            <a:ext cx="355288" cy="312375"/>
            <a:chOff x="-46779900" y="3588000"/>
            <a:chExt cx="300125" cy="263875"/>
          </a:xfrm>
        </p:grpSpPr>
        <p:sp>
          <p:nvSpPr>
            <p:cNvPr id="10012" name="Google Shape;10012;p9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9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91"/>
          <p:cNvGrpSpPr/>
          <p:nvPr/>
        </p:nvGrpSpPr>
        <p:grpSpPr>
          <a:xfrm>
            <a:off x="1745162" y="3625988"/>
            <a:ext cx="354341" cy="353394"/>
            <a:chOff x="-46779100" y="3938500"/>
            <a:chExt cx="299325" cy="298525"/>
          </a:xfrm>
        </p:grpSpPr>
        <p:sp>
          <p:nvSpPr>
            <p:cNvPr id="10017" name="Google Shape;10017;p9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91"/>
          <p:cNvGrpSpPr/>
          <p:nvPr/>
        </p:nvGrpSpPr>
        <p:grpSpPr>
          <a:xfrm>
            <a:off x="3952900" y="2758855"/>
            <a:ext cx="355258" cy="355288"/>
            <a:chOff x="-44924250" y="3206000"/>
            <a:chExt cx="300100" cy="300125"/>
          </a:xfrm>
        </p:grpSpPr>
        <p:sp>
          <p:nvSpPr>
            <p:cNvPr id="10020" name="Google Shape;10020;p9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91"/>
          <p:cNvGrpSpPr/>
          <p:nvPr/>
        </p:nvGrpSpPr>
        <p:grpSpPr>
          <a:xfrm>
            <a:off x="1267386" y="1386849"/>
            <a:ext cx="355258" cy="355258"/>
            <a:chOff x="-50134375" y="3183175"/>
            <a:chExt cx="300100" cy="300100"/>
          </a:xfrm>
        </p:grpSpPr>
        <p:sp>
          <p:nvSpPr>
            <p:cNvPr id="10026" name="Google Shape;10026;p9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91"/>
          <p:cNvGrpSpPr/>
          <p:nvPr/>
        </p:nvGrpSpPr>
        <p:grpSpPr>
          <a:xfrm>
            <a:off x="1267386" y="1822251"/>
            <a:ext cx="355258" cy="355288"/>
            <a:chOff x="-50134375" y="3550975"/>
            <a:chExt cx="300100" cy="300125"/>
          </a:xfrm>
        </p:grpSpPr>
        <p:sp>
          <p:nvSpPr>
            <p:cNvPr id="10037" name="Google Shape;10037;p9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91"/>
          <p:cNvGrpSpPr/>
          <p:nvPr/>
        </p:nvGrpSpPr>
        <p:grpSpPr>
          <a:xfrm>
            <a:off x="1267386" y="2259783"/>
            <a:ext cx="355258" cy="355051"/>
            <a:chOff x="-50134375" y="3920575"/>
            <a:chExt cx="300100" cy="299925"/>
          </a:xfrm>
        </p:grpSpPr>
        <p:sp>
          <p:nvSpPr>
            <p:cNvPr id="10040" name="Google Shape;10040;p9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91"/>
          <p:cNvGrpSpPr/>
          <p:nvPr/>
        </p:nvGrpSpPr>
        <p:grpSpPr>
          <a:xfrm>
            <a:off x="3478110" y="1407358"/>
            <a:ext cx="357123" cy="355258"/>
            <a:chOff x="-48262200" y="3200500"/>
            <a:chExt cx="301675" cy="300100"/>
          </a:xfrm>
        </p:grpSpPr>
        <p:sp>
          <p:nvSpPr>
            <p:cNvPr id="10044" name="Google Shape;10044;p9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91"/>
          <p:cNvGrpSpPr/>
          <p:nvPr/>
        </p:nvGrpSpPr>
        <p:grpSpPr>
          <a:xfrm>
            <a:off x="3507483" y="1844447"/>
            <a:ext cx="298377" cy="354519"/>
            <a:chOff x="-48233050" y="3569725"/>
            <a:chExt cx="252050" cy="299475"/>
          </a:xfrm>
        </p:grpSpPr>
        <p:sp>
          <p:nvSpPr>
            <p:cNvPr id="10054" name="Google Shape;10054;p9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91"/>
          <p:cNvGrpSpPr/>
          <p:nvPr/>
        </p:nvGrpSpPr>
        <p:grpSpPr>
          <a:xfrm>
            <a:off x="3531248" y="2278191"/>
            <a:ext cx="250847" cy="358070"/>
            <a:chOff x="-48216525" y="3936125"/>
            <a:chExt cx="211900" cy="302475"/>
          </a:xfrm>
        </p:grpSpPr>
        <p:sp>
          <p:nvSpPr>
            <p:cNvPr id="10058" name="Google Shape;10058;p9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91"/>
          <p:cNvGrpSpPr/>
          <p:nvPr/>
        </p:nvGrpSpPr>
        <p:grpSpPr>
          <a:xfrm>
            <a:off x="2186966" y="2753261"/>
            <a:ext cx="355258" cy="355288"/>
            <a:chOff x="-46410500" y="3201275"/>
            <a:chExt cx="300100" cy="300125"/>
          </a:xfrm>
        </p:grpSpPr>
        <p:sp>
          <p:nvSpPr>
            <p:cNvPr id="10063" name="Google Shape;10063;p9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91"/>
          <p:cNvGrpSpPr/>
          <p:nvPr/>
        </p:nvGrpSpPr>
        <p:grpSpPr>
          <a:xfrm>
            <a:off x="2186966" y="3188692"/>
            <a:ext cx="355258" cy="356205"/>
            <a:chOff x="-46409700" y="3569100"/>
            <a:chExt cx="300100" cy="300900"/>
          </a:xfrm>
        </p:grpSpPr>
        <p:sp>
          <p:nvSpPr>
            <p:cNvPr id="10069" name="Google Shape;10069;p9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91"/>
          <p:cNvGrpSpPr/>
          <p:nvPr/>
        </p:nvGrpSpPr>
        <p:grpSpPr>
          <a:xfrm>
            <a:off x="2174847" y="3624124"/>
            <a:ext cx="379497" cy="358070"/>
            <a:chOff x="-46422300" y="3936925"/>
            <a:chExt cx="320575" cy="302475"/>
          </a:xfrm>
        </p:grpSpPr>
        <p:sp>
          <p:nvSpPr>
            <p:cNvPr id="10075" name="Google Shape;10075;p9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91"/>
          <p:cNvGrpSpPr/>
          <p:nvPr/>
        </p:nvGrpSpPr>
        <p:grpSpPr>
          <a:xfrm>
            <a:off x="3952426" y="3178452"/>
            <a:ext cx="356205" cy="355258"/>
            <a:chOff x="-44914800" y="3560450"/>
            <a:chExt cx="300900" cy="300100"/>
          </a:xfrm>
        </p:grpSpPr>
        <p:sp>
          <p:nvSpPr>
            <p:cNvPr id="10078" name="Google Shape;10078;p9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91"/>
          <p:cNvGrpSpPr/>
          <p:nvPr/>
        </p:nvGrpSpPr>
        <p:grpSpPr>
          <a:xfrm>
            <a:off x="1707478" y="1387086"/>
            <a:ext cx="354311" cy="354104"/>
            <a:chOff x="-49764975" y="3183375"/>
            <a:chExt cx="299300" cy="299125"/>
          </a:xfrm>
        </p:grpSpPr>
        <p:sp>
          <p:nvSpPr>
            <p:cNvPr id="10084" name="Google Shape;10084;p9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91"/>
          <p:cNvGrpSpPr/>
          <p:nvPr/>
        </p:nvGrpSpPr>
        <p:grpSpPr>
          <a:xfrm>
            <a:off x="1707478" y="1822547"/>
            <a:ext cx="354311" cy="355909"/>
            <a:chOff x="-49764975" y="3551225"/>
            <a:chExt cx="299300" cy="300650"/>
          </a:xfrm>
        </p:grpSpPr>
        <p:sp>
          <p:nvSpPr>
            <p:cNvPr id="10094" name="Google Shape;10094;p9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91"/>
          <p:cNvGrpSpPr/>
          <p:nvPr/>
        </p:nvGrpSpPr>
        <p:grpSpPr>
          <a:xfrm>
            <a:off x="1705140" y="2259310"/>
            <a:ext cx="358987" cy="355525"/>
            <a:chOff x="-49766550" y="3920175"/>
            <a:chExt cx="303250" cy="300325"/>
          </a:xfrm>
        </p:grpSpPr>
        <p:sp>
          <p:nvSpPr>
            <p:cNvPr id="10106" name="Google Shape;10106;p9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91"/>
          <p:cNvGrpSpPr/>
          <p:nvPr/>
        </p:nvGrpSpPr>
        <p:grpSpPr>
          <a:xfrm>
            <a:off x="3920671" y="1407358"/>
            <a:ext cx="357123" cy="354341"/>
            <a:chOff x="-47892800" y="3200500"/>
            <a:chExt cx="301675" cy="299325"/>
          </a:xfrm>
        </p:grpSpPr>
        <p:sp>
          <p:nvSpPr>
            <p:cNvPr id="10111" name="Google Shape;10111;p9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91"/>
          <p:cNvGrpSpPr/>
          <p:nvPr/>
        </p:nvGrpSpPr>
        <p:grpSpPr>
          <a:xfrm>
            <a:off x="3984537" y="1843707"/>
            <a:ext cx="229391" cy="355258"/>
            <a:chOff x="-47839250" y="3569100"/>
            <a:chExt cx="193775" cy="300100"/>
          </a:xfrm>
        </p:grpSpPr>
        <p:sp>
          <p:nvSpPr>
            <p:cNvPr id="10118" name="Google Shape;10118;p9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91"/>
          <p:cNvGrpSpPr/>
          <p:nvPr/>
        </p:nvGrpSpPr>
        <p:grpSpPr>
          <a:xfrm>
            <a:off x="3921603" y="2280056"/>
            <a:ext cx="355258" cy="356205"/>
            <a:chOff x="-47892800" y="3937700"/>
            <a:chExt cx="300100" cy="300900"/>
          </a:xfrm>
        </p:grpSpPr>
        <p:sp>
          <p:nvSpPr>
            <p:cNvPr id="10125" name="Google Shape;10125;p9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9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91"/>
          <p:cNvGrpSpPr/>
          <p:nvPr/>
        </p:nvGrpSpPr>
        <p:grpSpPr>
          <a:xfrm>
            <a:off x="2626898" y="2773770"/>
            <a:ext cx="355258" cy="311458"/>
            <a:chOff x="-46042675" y="3218600"/>
            <a:chExt cx="300100" cy="263100"/>
          </a:xfrm>
        </p:grpSpPr>
        <p:sp>
          <p:nvSpPr>
            <p:cNvPr id="10134" name="Google Shape;10134;p9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91"/>
          <p:cNvGrpSpPr/>
          <p:nvPr/>
        </p:nvGrpSpPr>
        <p:grpSpPr>
          <a:xfrm>
            <a:off x="2626898" y="3188219"/>
            <a:ext cx="355258" cy="323118"/>
            <a:chOff x="-46042675" y="3568700"/>
            <a:chExt cx="300100" cy="272950"/>
          </a:xfrm>
        </p:grpSpPr>
        <p:sp>
          <p:nvSpPr>
            <p:cNvPr id="10141" name="Google Shape;10141;p9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91"/>
          <p:cNvGrpSpPr/>
          <p:nvPr/>
        </p:nvGrpSpPr>
        <p:grpSpPr>
          <a:xfrm>
            <a:off x="2668849" y="3625189"/>
            <a:ext cx="271357" cy="356057"/>
            <a:chOff x="-46007225" y="3937825"/>
            <a:chExt cx="229225" cy="300775"/>
          </a:xfrm>
        </p:grpSpPr>
        <p:sp>
          <p:nvSpPr>
            <p:cNvPr id="10146" name="Google Shape;10146;p9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91"/>
          <p:cNvGrpSpPr/>
          <p:nvPr/>
        </p:nvGrpSpPr>
        <p:grpSpPr>
          <a:xfrm>
            <a:off x="3974341" y="3615275"/>
            <a:ext cx="312375" cy="357596"/>
            <a:chOff x="-44895900" y="3929450"/>
            <a:chExt cx="263875" cy="302075"/>
          </a:xfrm>
        </p:grpSpPr>
        <p:sp>
          <p:nvSpPr>
            <p:cNvPr id="10157" name="Google Shape;10157;p9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91"/>
          <p:cNvGrpSpPr/>
          <p:nvPr/>
        </p:nvGrpSpPr>
        <p:grpSpPr>
          <a:xfrm>
            <a:off x="2148160" y="1398036"/>
            <a:ext cx="356205" cy="332885"/>
            <a:chOff x="-49397175" y="3192625"/>
            <a:chExt cx="300900" cy="281200"/>
          </a:xfrm>
        </p:grpSpPr>
        <p:sp>
          <p:nvSpPr>
            <p:cNvPr id="10164" name="Google Shape;10164;p9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91"/>
          <p:cNvGrpSpPr/>
          <p:nvPr/>
        </p:nvGrpSpPr>
        <p:grpSpPr>
          <a:xfrm>
            <a:off x="2174263" y="1822251"/>
            <a:ext cx="304000" cy="356205"/>
            <a:chOff x="-49375900" y="3550975"/>
            <a:chExt cx="256800" cy="300900"/>
          </a:xfrm>
        </p:grpSpPr>
        <p:sp>
          <p:nvSpPr>
            <p:cNvPr id="10172" name="Google Shape;10172;p9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91"/>
          <p:cNvGrpSpPr/>
          <p:nvPr/>
        </p:nvGrpSpPr>
        <p:grpSpPr>
          <a:xfrm>
            <a:off x="2169616" y="2259546"/>
            <a:ext cx="313293" cy="356205"/>
            <a:chOff x="-49378250" y="3920375"/>
            <a:chExt cx="264650" cy="300900"/>
          </a:xfrm>
        </p:grpSpPr>
        <p:sp>
          <p:nvSpPr>
            <p:cNvPr id="10184" name="Google Shape;10184;p9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91"/>
          <p:cNvGrpSpPr/>
          <p:nvPr/>
        </p:nvGrpSpPr>
        <p:grpSpPr>
          <a:xfrm>
            <a:off x="888604" y="2752344"/>
            <a:ext cx="312375" cy="357123"/>
            <a:chOff x="-47505300" y="3200500"/>
            <a:chExt cx="263875" cy="301675"/>
          </a:xfrm>
        </p:grpSpPr>
        <p:sp>
          <p:nvSpPr>
            <p:cNvPr id="10192" name="Google Shape;10192;p9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91"/>
          <p:cNvGrpSpPr/>
          <p:nvPr/>
        </p:nvGrpSpPr>
        <p:grpSpPr>
          <a:xfrm>
            <a:off x="866704" y="3188692"/>
            <a:ext cx="356176" cy="355051"/>
            <a:chOff x="-47524975" y="3569100"/>
            <a:chExt cx="300875" cy="299925"/>
          </a:xfrm>
        </p:grpSpPr>
        <p:sp>
          <p:nvSpPr>
            <p:cNvPr id="10206" name="Google Shape;10206;p9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9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9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91"/>
          <p:cNvGrpSpPr/>
          <p:nvPr/>
        </p:nvGrpSpPr>
        <p:grpSpPr>
          <a:xfrm>
            <a:off x="867162" y="3667954"/>
            <a:ext cx="355258" cy="270410"/>
            <a:chOff x="-47523400" y="3973950"/>
            <a:chExt cx="300100" cy="228425"/>
          </a:xfrm>
        </p:grpSpPr>
        <p:sp>
          <p:nvSpPr>
            <p:cNvPr id="10212" name="Google Shape;10212;p9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91"/>
          <p:cNvGrpSpPr/>
          <p:nvPr/>
        </p:nvGrpSpPr>
        <p:grpSpPr>
          <a:xfrm>
            <a:off x="3072283" y="2750953"/>
            <a:ext cx="354341" cy="357596"/>
            <a:chOff x="-45673275" y="3199325"/>
            <a:chExt cx="299325" cy="302075"/>
          </a:xfrm>
        </p:grpSpPr>
        <p:sp>
          <p:nvSpPr>
            <p:cNvPr id="10218" name="Google Shape;10218;p9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91"/>
          <p:cNvGrpSpPr/>
          <p:nvPr/>
        </p:nvGrpSpPr>
        <p:grpSpPr>
          <a:xfrm>
            <a:off x="3071351" y="3209202"/>
            <a:ext cx="356205" cy="314240"/>
            <a:chOff x="-45674075" y="3586425"/>
            <a:chExt cx="300900" cy="265450"/>
          </a:xfrm>
        </p:grpSpPr>
        <p:sp>
          <p:nvSpPr>
            <p:cNvPr id="10222" name="Google Shape;10222;p9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91"/>
          <p:cNvGrpSpPr/>
          <p:nvPr/>
        </p:nvGrpSpPr>
        <p:grpSpPr>
          <a:xfrm>
            <a:off x="3072283" y="3625041"/>
            <a:ext cx="354341" cy="356205"/>
            <a:chOff x="-45673275" y="3937700"/>
            <a:chExt cx="299325" cy="300900"/>
          </a:xfrm>
        </p:grpSpPr>
        <p:sp>
          <p:nvSpPr>
            <p:cNvPr id="10225" name="Google Shape;10225;p9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91"/>
          <p:cNvGrpSpPr/>
          <p:nvPr/>
        </p:nvGrpSpPr>
        <p:grpSpPr>
          <a:xfrm>
            <a:off x="2186449" y="4117825"/>
            <a:ext cx="356205" cy="356205"/>
            <a:chOff x="-44512325" y="3176075"/>
            <a:chExt cx="300900" cy="300900"/>
          </a:xfrm>
        </p:grpSpPr>
        <p:sp>
          <p:nvSpPr>
            <p:cNvPr id="10232" name="Google Shape;10232;p9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91"/>
          <p:cNvGrpSpPr/>
          <p:nvPr/>
        </p:nvGrpSpPr>
        <p:grpSpPr>
          <a:xfrm>
            <a:off x="2589789" y="1386849"/>
            <a:ext cx="354341" cy="354341"/>
            <a:chOff x="-49027775" y="3183175"/>
            <a:chExt cx="299325" cy="299325"/>
          </a:xfrm>
        </p:grpSpPr>
        <p:sp>
          <p:nvSpPr>
            <p:cNvPr id="10236" name="Google Shape;10236;p9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91"/>
          <p:cNvGrpSpPr/>
          <p:nvPr/>
        </p:nvGrpSpPr>
        <p:grpSpPr>
          <a:xfrm>
            <a:off x="2589330" y="1822251"/>
            <a:ext cx="355258" cy="357152"/>
            <a:chOff x="-49027775" y="3550975"/>
            <a:chExt cx="300100" cy="301700"/>
          </a:xfrm>
        </p:grpSpPr>
        <p:sp>
          <p:nvSpPr>
            <p:cNvPr id="10241" name="Google Shape;10241;p9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9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91"/>
          <p:cNvGrpSpPr/>
          <p:nvPr/>
        </p:nvGrpSpPr>
        <p:grpSpPr>
          <a:xfrm>
            <a:off x="2587406" y="2259310"/>
            <a:ext cx="359106" cy="355525"/>
            <a:chOff x="-49031025" y="3920175"/>
            <a:chExt cx="303350" cy="300325"/>
          </a:xfrm>
        </p:grpSpPr>
        <p:sp>
          <p:nvSpPr>
            <p:cNvPr id="10252" name="Google Shape;10252;p9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91"/>
          <p:cNvGrpSpPr/>
          <p:nvPr/>
        </p:nvGrpSpPr>
        <p:grpSpPr>
          <a:xfrm>
            <a:off x="1303511" y="2752344"/>
            <a:ext cx="356176" cy="354341"/>
            <a:chOff x="-47155575" y="3200500"/>
            <a:chExt cx="300875" cy="299325"/>
          </a:xfrm>
        </p:grpSpPr>
        <p:sp>
          <p:nvSpPr>
            <p:cNvPr id="10259" name="Google Shape;10259;p9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91"/>
          <p:cNvGrpSpPr/>
          <p:nvPr/>
        </p:nvGrpSpPr>
        <p:grpSpPr>
          <a:xfrm>
            <a:off x="1303970" y="3188692"/>
            <a:ext cx="355258" cy="355258"/>
            <a:chOff x="-47154800" y="3569100"/>
            <a:chExt cx="300100" cy="300100"/>
          </a:xfrm>
        </p:grpSpPr>
        <p:sp>
          <p:nvSpPr>
            <p:cNvPr id="10266" name="Google Shape;10266;p9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91"/>
          <p:cNvGrpSpPr/>
          <p:nvPr/>
        </p:nvGrpSpPr>
        <p:grpSpPr>
          <a:xfrm>
            <a:off x="1304443" y="3626905"/>
            <a:ext cx="354311" cy="353423"/>
            <a:chOff x="-47154000" y="3939275"/>
            <a:chExt cx="299300" cy="298550"/>
          </a:xfrm>
        </p:grpSpPr>
        <p:sp>
          <p:nvSpPr>
            <p:cNvPr id="10273" name="Google Shape;10273;p9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91"/>
          <p:cNvGrpSpPr/>
          <p:nvPr/>
        </p:nvGrpSpPr>
        <p:grpSpPr>
          <a:xfrm>
            <a:off x="3529733" y="2752344"/>
            <a:ext cx="312375" cy="354341"/>
            <a:chOff x="-45286550" y="3200500"/>
            <a:chExt cx="263875" cy="299325"/>
          </a:xfrm>
        </p:grpSpPr>
        <p:sp>
          <p:nvSpPr>
            <p:cNvPr id="10278" name="Google Shape;10278;p9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91"/>
          <p:cNvGrpSpPr/>
          <p:nvPr/>
        </p:nvGrpSpPr>
        <p:grpSpPr>
          <a:xfrm>
            <a:off x="3529733" y="3189639"/>
            <a:ext cx="312375" cy="354311"/>
            <a:chOff x="-45286550" y="3569900"/>
            <a:chExt cx="263875" cy="299300"/>
          </a:xfrm>
        </p:grpSpPr>
        <p:sp>
          <p:nvSpPr>
            <p:cNvPr id="10282" name="Google Shape;10282;p9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9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91"/>
          <p:cNvGrpSpPr/>
          <p:nvPr/>
        </p:nvGrpSpPr>
        <p:grpSpPr>
          <a:xfrm>
            <a:off x="3540920" y="3625988"/>
            <a:ext cx="290001" cy="355258"/>
            <a:chOff x="-45277900" y="3938500"/>
            <a:chExt cx="244975" cy="300100"/>
          </a:xfrm>
        </p:grpSpPr>
        <p:sp>
          <p:nvSpPr>
            <p:cNvPr id="10289" name="Google Shape;10289;p9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91"/>
          <p:cNvGrpSpPr/>
          <p:nvPr/>
        </p:nvGrpSpPr>
        <p:grpSpPr>
          <a:xfrm>
            <a:off x="2626869" y="4095090"/>
            <a:ext cx="355258" cy="355258"/>
            <a:chOff x="-44502875" y="3576975"/>
            <a:chExt cx="300100" cy="300100"/>
          </a:xfrm>
        </p:grpSpPr>
        <p:sp>
          <p:nvSpPr>
            <p:cNvPr id="10294" name="Google Shape;10294;p9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91"/>
          <p:cNvGrpSpPr/>
          <p:nvPr/>
        </p:nvGrpSpPr>
        <p:grpSpPr>
          <a:xfrm>
            <a:off x="4835456" y="1828361"/>
            <a:ext cx="356196" cy="354670"/>
            <a:chOff x="-13946200" y="3647075"/>
            <a:chExt cx="353650" cy="352100"/>
          </a:xfrm>
        </p:grpSpPr>
        <p:sp>
          <p:nvSpPr>
            <p:cNvPr id="10298" name="Google Shape;10298;p9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91"/>
          <p:cNvGrpSpPr/>
          <p:nvPr/>
        </p:nvGrpSpPr>
        <p:grpSpPr>
          <a:xfrm>
            <a:off x="6618849" y="1387844"/>
            <a:ext cx="357002" cy="354267"/>
            <a:chOff x="-12163025" y="3214275"/>
            <a:chExt cx="354450" cy="351700"/>
          </a:xfrm>
        </p:grpSpPr>
        <p:sp>
          <p:nvSpPr>
            <p:cNvPr id="10305" name="Google Shape;10305;p9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91"/>
          <p:cNvGrpSpPr/>
          <p:nvPr/>
        </p:nvGrpSpPr>
        <p:grpSpPr>
          <a:xfrm>
            <a:off x="6619629" y="1827581"/>
            <a:ext cx="355441" cy="356232"/>
            <a:chOff x="-12160675" y="3647875"/>
            <a:chExt cx="352900" cy="353650"/>
          </a:xfrm>
        </p:grpSpPr>
        <p:sp>
          <p:nvSpPr>
            <p:cNvPr id="10309" name="Google Shape;10309;p9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91"/>
          <p:cNvGrpSpPr/>
          <p:nvPr/>
        </p:nvGrpSpPr>
        <p:grpSpPr>
          <a:xfrm>
            <a:off x="6630345" y="2272036"/>
            <a:ext cx="354635" cy="356232"/>
            <a:chOff x="-12160675" y="4081850"/>
            <a:chExt cx="352100" cy="353650"/>
          </a:xfrm>
        </p:grpSpPr>
        <p:sp>
          <p:nvSpPr>
            <p:cNvPr id="10317" name="Google Shape;10317;p9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91"/>
          <p:cNvGrpSpPr/>
          <p:nvPr/>
        </p:nvGrpSpPr>
        <p:grpSpPr>
          <a:xfrm>
            <a:off x="4835311" y="2746480"/>
            <a:ext cx="355416" cy="355652"/>
            <a:chOff x="-10391650" y="3180600"/>
            <a:chExt cx="352875" cy="353075"/>
          </a:xfrm>
        </p:grpSpPr>
        <p:sp>
          <p:nvSpPr>
            <p:cNvPr id="10324" name="Google Shape;10324;p9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9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91"/>
          <p:cNvGrpSpPr/>
          <p:nvPr/>
        </p:nvGrpSpPr>
        <p:grpSpPr>
          <a:xfrm>
            <a:off x="4835310" y="3223278"/>
            <a:ext cx="354635" cy="353890"/>
            <a:chOff x="-10390875" y="3616350"/>
            <a:chExt cx="352100" cy="351325"/>
          </a:xfrm>
        </p:grpSpPr>
        <p:sp>
          <p:nvSpPr>
            <p:cNvPr id="10331" name="Google Shape;10331;p9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91"/>
          <p:cNvGrpSpPr/>
          <p:nvPr/>
        </p:nvGrpSpPr>
        <p:grpSpPr>
          <a:xfrm>
            <a:off x="7502285" y="2747943"/>
            <a:ext cx="312585" cy="354670"/>
            <a:chOff x="-10370400" y="4049550"/>
            <a:chExt cx="310350" cy="352100"/>
          </a:xfrm>
        </p:grpSpPr>
        <p:sp>
          <p:nvSpPr>
            <p:cNvPr id="10335" name="Google Shape;10335;p9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91"/>
          <p:cNvGrpSpPr/>
          <p:nvPr/>
        </p:nvGrpSpPr>
        <p:grpSpPr>
          <a:xfrm>
            <a:off x="6606541" y="2746884"/>
            <a:ext cx="379236" cy="354847"/>
            <a:chOff x="-8674650" y="3210975"/>
            <a:chExt cx="376525" cy="352275"/>
          </a:xfrm>
        </p:grpSpPr>
        <p:sp>
          <p:nvSpPr>
            <p:cNvPr id="10341" name="Google Shape;10341;p9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91"/>
          <p:cNvGrpSpPr/>
          <p:nvPr/>
        </p:nvGrpSpPr>
        <p:grpSpPr>
          <a:xfrm>
            <a:off x="5278038" y="1828361"/>
            <a:ext cx="356221" cy="354670"/>
            <a:chOff x="-13512225" y="3647075"/>
            <a:chExt cx="353675" cy="352100"/>
          </a:xfrm>
        </p:grpSpPr>
        <p:sp>
          <p:nvSpPr>
            <p:cNvPr id="10348" name="Google Shape;10348;p9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9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91"/>
          <p:cNvGrpSpPr/>
          <p:nvPr/>
        </p:nvGrpSpPr>
        <p:grpSpPr>
          <a:xfrm>
            <a:off x="5288351" y="2272427"/>
            <a:ext cx="356221" cy="355451"/>
            <a:chOff x="-13512225" y="4080275"/>
            <a:chExt cx="353675" cy="352875"/>
          </a:xfrm>
        </p:grpSpPr>
        <p:sp>
          <p:nvSpPr>
            <p:cNvPr id="10359" name="Google Shape;10359;p9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91"/>
          <p:cNvGrpSpPr/>
          <p:nvPr/>
        </p:nvGrpSpPr>
        <p:grpSpPr>
          <a:xfrm>
            <a:off x="7061431" y="1419788"/>
            <a:ext cx="356196" cy="290379"/>
            <a:chOff x="-11728250" y="3245400"/>
            <a:chExt cx="353650" cy="288275"/>
          </a:xfrm>
        </p:grpSpPr>
        <p:sp>
          <p:nvSpPr>
            <p:cNvPr id="10371" name="Google Shape;10371;p9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91"/>
          <p:cNvGrpSpPr/>
          <p:nvPr/>
        </p:nvGrpSpPr>
        <p:grpSpPr>
          <a:xfrm>
            <a:off x="7093939" y="2272427"/>
            <a:ext cx="311804" cy="355451"/>
            <a:chOff x="-11703850" y="4081850"/>
            <a:chExt cx="309575" cy="352875"/>
          </a:xfrm>
        </p:grpSpPr>
        <p:sp>
          <p:nvSpPr>
            <p:cNvPr id="10377" name="Google Shape;10377;p9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91"/>
          <p:cNvGrpSpPr/>
          <p:nvPr/>
        </p:nvGrpSpPr>
        <p:grpSpPr>
          <a:xfrm>
            <a:off x="5282595" y="2746580"/>
            <a:ext cx="357002" cy="355451"/>
            <a:chOff x="-9958475" y="3180025"/>
            <a:chExt cx="354450" cy="352875"/>
          </a:xfrm>
        </p:grpSpPr>
        <p:sp>
          <p:nvSpPr>
            <p:cNvPr id="10386" name="Google Shape;10386;p9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91"/>
          <p:cNvGrpSpPr/>
          <p:nvPr/>
        </p:nvGrpSpPr>
        <p:grpSpPr>
          <a:xfrm>
            <a:off x="5291722" y="3222561"/>
            <a:ext cx="337966" cy="355325"/>
            <a:chOff x="-9949025" y="3615575"/>
            <a:chExt cx="335550" cy="352750"/>
          </a:xfrm>
        </p:grpSpPr>
        <p:sp>
          <p:nvSpPr>
            <p:cNvPr id="10390" name="Google Shape;10390;p9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91"/>
          <p:cNvGrpSpPr/>
          <p:nvPr/>
        </p:nvGrpSpPr>
        <p:grpSpPr>
          <a:xfrm>
            <a:off x="7926568" y="2746067"/>
            <a:ext cx="360175" cy="358423"/>
            <a:chOff x="-9961625" y="4048175"/>
            <a:chExt cx="357600" cy="355825"/>
          </a:xfrm>
        </p:grpSpPr>
        <p:sp>
          <p:nvSpPr>
            <p:cNvPr id="10394" name="Google Shape;10394;p9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9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91"/>
          <p:cNvGrpSpPr/>
          <p:nvPr/>
        </p:nvGrpSpPr>
        <p:grpSpPr>
          <a:xfrm>
            <a:off x="6613289" y="3221579"/>
            <a:ext cx="364959" cy="357289"/>
            <a:chOff x="-8680950" y="3624225"/>
            <a:chExt cx="362350" cy="354700"/>
          </a:xfrm>
        </p:grpSpPr>
        <p:sp>
          <p:nvSpPr>
            <p:cNvPr id="10401" name="Google Shape;10401;p9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9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91"/>
          <p:cNvGrpSpPr/>
          <p:nvPr/>
        </p:nvGrpSpPr>
        <p:grpSpPr>
          <a:xfrm>
            <a:off x="5749533" y="1387239"/>
            <a:ext cx="313365" cy="355476"/>
            <a:chOff x="-13056975" y="3212300"/>
            <a:chExt cx="311125" cy="352900"/>
          </a:xfrm>
        </p:grpSpPr>
        <p:sp>
          <p:nvSpPr>
            <p:cNvPr id="10408" name="Google Shape;10408;p9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91"/>
          <p:cNvGrpSpPr/>
          <p:nvPr/>
        </p:nvGrpSpPr>
        <p:grpSpPr>
          <a:xfrm>
            <a:off x="5726921" y="1828034"/>
            <a:ext cx="358588" cy="355325"/>
            <a:chOff x="-13077450" y="3647075"/>
            <a:chExt cx="356025" cy="352750"/>
          </a:xfrm>
        </p:grpSpPr>
        <p:sp>
          <p:nvSpPr>
            <p:cNvPr id="10413" name="Google Shape;10413;p9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91"/>
          <p:cNvGrpSpPr/>
          <p:nvPr/>
        </p:nvGrpSpPr>
        <p:grpSpPr>
          <a:xfrm>
            <a:off x="5738027" y="2271633"/>
            <a:ext cx="357002" cy="357037"/>
            <a:chOff x="-13079025" y="4079475"/>
            <a:chExt cx="354450" cy="354450"/>
          </a:xfrm>
        </p:grpSpPr>
        <p:sp>
          <p:nvSpPr>
            <p:cNvPr id="10417" name="Google Shape;10417;p9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91"/>
          <p:cNvGrpSpPr/>
          <p:nvPr/>
        </p:nvGrpSpPr>
        <p:grpSpPr>
          <a:xfrm>
            <a:off x="7511094" y="1387642"/>
            <a:ext cx="356221" cy="354670"/>
            <a:chOff x="-11292700" y="3213875"/>
            <a:chExt cx="353675" cy="352100"/>
          </a:xfrm>
        </p:grpSpPr>
        <p:sp>
          <p:nvSpPr>
            <p:cNvPr id="10422" name="Google Shape;10422;p9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9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9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91"/>
          <p:cNvGrpSpPr/>
          <p:nvPr/>
        </p:nvGrpSpPr>
        <p:grpSpPr>
          <a:xfrm>
            <a:off x="7505152" y="1827581"/>
            <a:ext cx="368106" cy="356232"/>
            <a:chOff x="-11299000" y="3647875"/>
            <a:chExt cx="365475" cy="353650"/>
          </a:xfrm>
        </p:grpSpPr>
        <p:sp>
          <p:nvSpPr>
            <p:cNvPr id="10430" name="Google Shape;10430;p9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91"/>
          <p:cNvGrpSpPr/>
          <p:nvPr/>
        </p:nvGrpSpPr>
        <p:grpSpPr>
          <a:xfrm>
            <a:off x="7520614" y="2283532"/>
            <a:ext cx="357808" cy="333240"/>
            <a:chOff x="-11295075" y="4092875"/>
            <a:chExt cx="355250" cy="330825"/>
          </a:xfrm>
        </p:grpSpPr>
        <p:sp>
          <p:nvSpPr>
            <p:cNvPr id="10437" name="Google Shape;10437;p9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91"/>
          <p:cNvGrpSpPr/>
          <p:nvPr/>
        </p:nvGrpSpPr>
        <p:grpSpPr>
          <a:xfrm>
            <a:off x="5746214" y="2746580"/>
            <a:ext cx="312585" cy="355451"/>
            <a:chOff x="-9500075" y="3180800"/>
            <a:chExt cx="310350" cy="352875"/>
          </a:xfrm>
        </p:grpSpPr>
        <p:sp>
          <p:nvSpPr>
            <p:cNvPr id="10443" name="Google Shape;10443;p9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9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9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91"/>
          <p:cNvGrpSpPr/>
          <p:nvPr/>
        </p:nvGrpSpPr>
        <p:grpSpPr>
          <a:xfrm>
            <a:off x="5724005" y="3222095"/>
            <a:ext cx="356221" cy="356257"/>
            <a:chOff x="-9523700" y="3614000"/>
            <a:chExt cx="353675" cy="353675"/>
          </a:xfrm>
        </p:grpSpPr>
        <p:sp>
          <p:nvSpPr>
            <p:cNvPr id="10453" name="Google Shape;10453;p9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91"/>
          <p:cNvGrpSpPr/>
          <p:nvPr/>
        </p:nvGrpSpPr>
        <p:grpSpPr>
          <a:xfrm>
            <a:off x="7508956" y="3244737"/>
            <a:ext cx="356221" cy="354670"/>
            <a:chOff x="-9523700" y="4049550"/>
            <a:chExt cx="353675" cy="352100"/>
          </a:xfrm>
        </p:grpSpPr>
        <p:sp>
          <p:nvSpPr>
            <p:cNvPr id="10463" name="Google Shape;10463;p9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91"/>
          <p:cNvGrpSpPr/>
          <p:nvPr/>
        </p:nvGrpSpPr>
        <p:grpSpPr>
          <a:xfrm>
            <a:off x="7065071" y="3244710"/>
            <a:ext cx="357002" cy="311029"/>
            <a:chOff x="-8209150" y="3659675"/>
            <a:chExt cx="354450" cy="308775"/>
          </a:xfrm>
        </p:grpSpPr>
        <p:sp>
          <p:nvSpPr>
            <p:cNvPr id="10471" name="Google Shape;10471;p9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91"/>
          <p:cNvGrpSpPr/>
          <p:nvPr/>
        </p:nvGrpSpPr>
        <p:grpSpPr>
          <a:xfrm>
            <a:off x="6178632" y="2273623"/>
            <a:ext cx="356221" cy="353059"/>
            <a:chOff x="-12643475" y="4081850"/>
            <a:chExt cx="353675" cy="350500"/>
          </a:xfrm>
        </p:grpSpPr>
        <p:sp>
          <p:nvSpPr>
            <p:cNvPr id="10478" name="Google Shape;10478;p9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2" name="Google Shape;10482;p9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3" name="Google Shape;10483;p91"/>
          <p:cNvGrpSpPr/>
          <p:nvPr/>
        </p:nvGrpSpPr>
        <p:grpSpPr>
          <a:xfrm>
            <a:off x="7961232" y="2283532"/>
            <a:ext cx="356221" cy="333240"/>
            <a:chOff x="-10858725" y="4092875"/>
            <a:chExt cx="353675" cy="330825"/>
          </a:xfrm>
        </p:grpSpPr>
        <p:sp>
          <p:nvSpPr>
            <p:cNvPr id="10484" name="Google Shape;10484;p9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91"/>
          <p:cNvGrpSpPr/>
          <p:nvPr/>
        </p:nvGrpSpPr>
        <p:grpSpPr>
          <a:xfrm>
            <a:off x="6219755" y="3222498"/>
            <a:ext cx="252278" cy="355451"/>
            <a:chOff x="-9039300" y="3614000"/>
            <a:chExt cx="250475" cy="352875"/>
          </a:xfrm>
        </p:grpSpPr>
        <p:sp>
          <p:nvSpPr>
            <p:cNvPr id="10491" name="Google Shape;10491;p9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91"/>
          <p:cNvGrpSpPr/>
          <p:nvPr/>
        </p:nvGrpSpPr>
        <p:grpSpPr>
          <a:xfrm>
            <a:off x="7951721" y="3244737"/>
            <a:ext cx="354635" cy="354670"/>
            <a:chOff x="-9088150" y="4049550"/>
            <a:chExt cx="352100" cy="352100"/>
          </a:xfrm>
        </p:grpSpPr>
        <p:sp>
          <p:nvSpPr>
            <p:cNvPr id="10494" name="Google Shape;10494;p9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91"/>
          <p:cNvGrpSpPr/>
          <p:nvPr/>
        </p:nvGrpSpPr>
        <p:grpSpPr>
          <a:xfrm>
            <a:off x="7086085" y="2746970"/>
            <a:ext cx="315757" cy="354670"/>
            <a:chOff x="-8191825" y="3174500"/>
            <a:chExt cx="313500" cy="352100"/>
          </a:xfrm>
        </p:grpSpPr>
        <p:sp>
          <p:nvSpPr>
            <p:cNvPr id="10501" name="Google Shape;10501;p9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91"/>
          <p:cNvGrpSpPr/>
          <p:nvPr/>
        </p:nvGrpSpPr>
        <p:grpSpPr>
          <a:xfrm>
            <a:off x="4835443" y="1387491"/>
            <a:ext cx="356221" cy="354973"/>
            <a:chOff x="-13947000" y="3212800"/>
            <a:chExt cx="353675" cy="352400"/>
          </a:xfrm>
        </p:grpSpPr>
        <p:sp>
          <p:nvSpPr>
            <p:cNvPr id="10505" name="Google Shape;10505;p9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7" name="Google Shape;10507;p9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8" name="Google Shape;10508;p91"/>
          <p:cNvGrpSpPr/>
          <p:nvPr/>
        </p:nvGrpSpPr>
        <p:grpSpPr>
          <a:xfrm>
            <a:off x="5278038" y="1386849"/>
            <a:ext cx="356221" cy="356257"/>
            <a:chOff x="-13512225" y="3211525"/>
            <a:chExt cx="353675" cy="353675"/>
          </a:xfrm>
        </p:grpSpPr>
        <p:sp>
          <p:nvSpPr>
            <p:cNvPr id="10509" name="Google Shape;10509;p9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91"/>
          <p:cNvGrpSpPr/>
          <p:nvPr/>
        </p:nvGrpSpPr>
        <p:grpSpPr>
          <a:xfrm>
            <a:off x="6168320" y="1387239"/>
            <a:ext cx="356221" cy="355476"/>
            <a:chOff x="-12643475" y="3212300"/>
            <a:chExt cx="353675" cy="352900"/>
          </a:xfrm>
        </p:grpSpPr>
        <p:sp>
          <p:nvSpPr>
            <p:cNvPr id="10515" name="Google Shape;10515;p9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91"/>
          <p:cNvGrpSpPr/>
          <p:nvPr/>
        </p:nvGrpSpPr>
        <p:grpSpPr>
          <a:xfrm>
            <a:off x="6168320" y="1839013"/>
            <a:ext cx="356221" cy="333366"/>
            <a:chOff x="-12643475" y="3657325"/>
            <a:chExt cx="353675" cy="330950"/>
          </a:xfrm>
        </p:grpSpPr>
        <p:sp>
          <p:nvSpPr>
            <p:cNvPr id="10525" name="Google Shape;10525;p9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9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91"/>
          <p:cNvGrpSpPr/>
          <p:nvPr/>
        </p:nvGrpSpPr>
        <p:grpSpPr>
          <a:xfrm>
            <a:off x="7951322" y="1387642"/>
            <a:ext cx="355416" cy="354670"/>
            <a:chOff x="-10857925" y="3213875"/>
            <a:chExt cx="352875" cy="352100"/>
          </a:xfrm>
        </p:grpSpPr>
        <p:sp>
          <p:nvSpPr>
            <p:cNvPr id="10532" name="Google Shape;10532;p9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91"/>
          <p:cNvGrpSpPr/>
          <p:nvPr/>
        </p:nvGrpSpPr>
        <p:grpSpPr>
          <a:xfrm>
            <a:off x="6168237" y="2747071"/>
            <a:ext cx="356096" cy="354469"/>
            <a:chOff x="-9089725" y="3180200"/>
            <a:chExt cx="353550" cy="351900"/>
          </a:xfrm>
        </p:grpSpPr>
        <p:sp>
          <p:nvSpPr>
            <p:cNvPr id="10543" name="Google Shape;10543;p9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91"/>
          <p:cNvGrpSpPr/>
          <p:nvPr/>
        </p:nvGrpSpPr>
        <p:grpSpPr>
          <a:xfrm>
            <a:off x="7060235" y="1826875"/>
            <a:ext cx="358588" cy="357642"/>
            <a:chOff x="7083760" y="1971660"/>
            <a:chExt cx="358588" cy="357642"/>
          </a:xfrm>
        </p:grpSpPr>
        <p:sp>
          <p:nvSpPr>
            <p:cNvPr id="10546" name="Google Shape;10546;p9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9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8" name="Google Shape;10558;p9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559" name="Google Shape;10559;p9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63" name="Shape 10563"/>
        <p:cNvGrpSpPr/>
        <p:nvPr/>
      </p:nvGrpSpPr>
      <p:grpSpPr>
        <a:xfrm>
          <a:off x="0" y="0"/>
          <a:ext cx="0" cy="0"/>
          <a:chOff x="0" y="0"/>
          <a:chExt cx="0" cy="0"/>
        </a:xfrm>
      </p:grpSpPr>
      <p:sp>
        <p:nvSpPr>
          <p:cNvPr id="10564" name="Google Shape;10564;p9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5" name="Google Shape;10565;p92"/>
          <p:cNvGrpSpPr/>
          <p:nvPr/>
        </p:nvGrpSpPr>
        <p:grpSpPr>
          <a:xfrm>
            <a:off x="719610" y="2243507"/>
            <a:ext cx="452798" cy="449473"/>
            <a:chOff x="-21322300" y="3693325"/>
            <a:chExt cx="306400" cy="304150"/>
          </a:xfrm>
        </p:grpSpPr>
        <p:sp>
          <p:nvSpPr>
            <p:cNvPr id="10566" name="Google Shape;10566;p9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9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92"/>
          <p:cNvGrpSpPr/>
          <p:nvPr/>
        </p:nvGrpSpPr>
        <p:grpSpPr>
          <a:xfrm>
            <a:off x="719019" y="2810244"/>
            <a:ext cx="453980" cy="422540"/>
            <a:chOff x="-21322300" y="4077125"/>
            <a:chExt cx="307200" cy="285925"/>
          </a:xfrm>
        </p:grpSpPr>
        <p:sp>
          <p:nvSpPr>
            <p:cNvPr id="10571" name="Google Shape;10571;p9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9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92"/>
          <p:cNvGrpSpPr/>
          <p:nvPr/>
        </p:nvGrpSpPr>
        <p:grpSpPr>
          <a:xfrm>
            <a:off x="3496195" y="1689128"/>
            <a:ext cx="451653" cy="450212"/>
            <a:chOff x="-19394200" y="3333800"/>
            <a:chExt cx="305625" cy="304650"/>
          </a:xfrm>
        </p:grpSpPr>
        <p:sp>
          <p:nvSpPr>
            <p:cNvPr id="10584" name="Google Shape;10584;p9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92"/>
          <p:cNvGrpSpPr/>
          <p:nvPr/>
        </p:nvGrpSpPr>
        <p:grpSpPr>
          <a:xfrm>
            <a:off x="3495032" y="2243580"/>
            <a:ext cx="453980" cy="449325"/>
            <a:chOff x="-19396575" y="3708500"/>
            <a:chExt cx="307200" cy="304050"/>
          </a:xfrm>
        </p:grpSpPr>
        <p:sp>
          <p:nvSpPr>
            <p:cNvPr id="10594" name="Google Shape;10594;p9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92"/>
          <p:cNvGrpSpPr/>
          <p:nvPr/>
        </p:nvGrpSpPr>
        <p:grpSpPr>
          <a:xfrm>
            <a:off x="3489212" y="2796461"/>
            <a:ext cx="465618" cy="450101"/>
            <a:chOff x="-19394200" y="4084200"/>
            <a:chExt cx="315075" cy="304575"/>
          </a:xfrm>
        </p:grpSpPr>
        <p:sp>
          <p:nvSpPr>
            <p:cNvPr id="10598" name="Google Shape;10598;p9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92"/>
          <p:cNvGrpSpPr/>
          <p:nvPr/>
        </p:nvGrpSpPr>
        <p:grpSpPr>
          <a:xfrm>
            <a:off x="6294923" y="1689001"/>
            <a:ext cx="400447" cy="450470"/>
            <a:chOff x="-17526750" y="3309200"/>
            <a:chExt cx="270975" cy="304825"/>
          </a:xfrm>
        </p:grpSpPr>
        <p:sp>
          <p:nvSpPr>
            <p:cNvPr id="10605" name="Google Shape;10605;p9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92"/>
          <p:cNvGrpSpPr/>
          <p:nvPr/>
        </p:nvGrpSpPr>
        <p:grpSpPr>
          <a:xfrm>
            <a:off x="6271075" y="2244173"/>
            <a:ext cx="448143" cy="448143"/>
            <a:chOff x="-17542500" y="3684100"/>
            <a:chExt cx="303250" cy="303250"/>
          </a:xfrm>
        </p:grpSpPr>
        <p:sp>
          <p:nvSpPr>
            <p:cNvPr id="10611" name="Google Shape;10611;p9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92"/>
          <p:cNvGrpSpPr/>
          <p:nvPr/>
        </p:nvGrpSpPr>
        <p:grpSpPr>
          <a:xfrm>
            <a:off x="6270484" y="2810817"/>
            <a:ext cx="449325" cy="421395"/>
            <a:chOff x="-17542500" y="4068450"/>
            <a:chExt cx="304050" cy="285150"/>
          </a:xfrm>
        </p:grpSpPr>
        <p:sp>
          <p:nvSpPr>
            <p:cNvPr id="10619" name="Google Shape;10619;p9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92"/>
          <p:cNvGrpSpPr/>
          <p:nvPr/>
        </p:nvGrpSpPr>
        <p:grpSpPr>
          <a:xfrm>
            <a:off x="3500906" y="3342211"/>
            <a:ext cx="343404" cy="449325"/>
            <a:chOff x="-15652200" y="3335975"/>
            <a:chExt cx="232375" cy="304050"/>
          </a:xfrm>
        </p:grpSpPr>
        <p:sp>
          <p:nvSpPr>
            <p:cNvPr id="10626" name="Google Shape;10626;p9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92"/>
          <p:cNvGrpSpPr/>
          <p:nvPr/>
        </p:nvGrpSpPr>
        <p:grpSpPr>
          <a:xfrm>
            <a:off x="1274819" y="2243729"/>
            <a:ext cx="449325" cy="449030"/>
            <a:chOff x="-20945825" y="3692175"/>
            <a:chExt cx="304050" cy="303850"/>
          </a:xfrm>
        </p:grpSpPr>
        <p:sp>
          <p:nvSpPr>
            <p:cNvPr id="10636" name="Google Shape;10636;p9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92"/>
          <p:cNvGrpSpPr/>
          <p:nvPr/>
        </p:nvGrpSpPr>
        <p:grpSpPr>
          <a:xfrm>
            <a:off x="4081644" y="1689848"/>
            <a:ext cx="372516" cy="448771"/>
            <a:chOff x="-18994100" y="3334775"/>
            <a:chExt cx="252075" cy="303675"/>
          </a:xfrm>
        </p:grpSpPr>
        <p:sp>
          <p:nvSpPr>
            <p:cNvPr id="10641" name="Google Shape;10641;p9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92"/>
          <p:cNvGrpSpPr/>
          <p:nvPr/>
        </p:nvGrpSpPr>
        <p:grpSpPr>
          <a:xfrm>
            <a:off x="4096200" y="2244743"/>
            <a:ext cx="343404" cy="446998"/>
            <a:chOff x="-18983850" y="3710075"/>
            <a:chExt cx="232375" cy="302475"/>
          </a:xfrm>
        </p:grpSpPr>
        <p:sp>
          <p:nvSpPr>
            <p:cNvPr id="10646" name="Google Shape;10646;p9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92"/>
          <p:cNvGrpSpPr/>
          <p:nvPr/>
        </p:nvGrpSpPr>
        <p:grpSpPr>
          <a:xfrm>
            <a:off x="1274247" y="1689573"/>
            <a:ext cx="450470" cy="449325"/>
            <a:chOff x="-20946600" y="3317850"/>
            <a:chExt cx="304825" cy="304050"/>
          </a:xfrm>
        </p:grpSpPr>
        <p:sp>
          <p:nvSpPr>
            <p:cNvPr id="10651" name="Google Shape;10651;p9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92"/>
          <p:cNvGrpSpPr/>
          <p:nvPr/>
        </p:nvGrpSpPr>
        <p:grpSpPr>
          <a:xfrm>
            <a:off x="1300422" y="2797442"/>
            <a:ext cx="398119" cy="448143"/>
            <a:chOff x="-20930075" y="4066100"/>
            <a:chExt cx="269400" cy="303250"/>
          </a:xfrm>
        </p:grpSpPr>
        <p:sp>
          <p:nvSpPr>
            <p:cNvPr id="10655" name="Google Shape;10655;p9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2"/>
          <p:cNvGrpSpPr/>
          <p:nvPr/>
        </p:nvGrpSpPr>
        <p:grpSpPr>
          <a:xfrm>
            <a:off x="4042667" y="2797422"/>
            <a:ext cx="450470" cy="448180"/>
            <a:chOff x="-19020075" y="4084200"/>
            <a:chExt cx="304825" cy="303275"/>
          </a:xfrm>
        </p:grpSpPr>
        <p:sp>
          <p:nvSpPr>
            <p:cNvPr id="10658" name="Google Shape;10658;p9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92"/>
          <p:cNvGrpSpPr/>
          <p:nvPr/>
        </p:nvGrpSpPr>
        <p:grpSpPr>
          <a:xfrm>
            <a:off x="6859931" y="1689001"/>
            <a:ext cx="396937" cy="450470"/>
            <a:chOff x="-17149475" y="3309200"/>
            <a:chExt cx="268600" cy="304825"/>
          </a:xfrm>
        </p:grpSpPr>
        <p:sp>
          <p:nvSpPr>
            <p:cNvPr id="10668" name="Google Shape;10668;p9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92"/>
          <p:cNvGrpSpPr/>
          <p:nvPr/>
        </p:nvGrpSpPr>
        <p:grpSpPr>
          <a:xfrm>
            <a:off x="6833737" y="2258120"/>
            <a:ext cx="449325" cy="420249"/>
            <a:chOff x="-17168375" y="3692750"/>
            <a:chExt cx="304050" cy="284375"/>
          </a:xfrm>
        </p:grpSpPr>
        <p:sp>
          <p:nvSpPr>
            <p:cNvPr id="10671" name="Google Shape;10671;p9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9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92"/>
          <p:cNvGrpSpPr/>
          <p:nvPr/>
        </p:nvGrpSpPr>
        <p:grpSpPr>
          <a:xfrm>
            <a:off x="6830246" y="2796852"/>
            <a:ext cx="456308" cy="449325"/>
            <a:chOff x="-17170750" y="4058800"/>
            <a:chExt cx="308775" cy="304050"/>
          </a:xfrm>
        </p:grpSpPr>
        <p:sp>
          <p:nvSpPr>
            <p:cNvPr id="10679" name="Google Shape;10679;p9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92"/>
          <p:cNvGrpSpPr/>
          <p:nvPr/>
        </p:nvGrpSpPr>
        <p:grpSpPr>
          <a:xfrm>
            <a:off x="5692143" y="3343358"/>
            <a:ext cx="450470" cy="446998"/>
            <a:chOff x="-15688425" y="3707725"/>
            <a:chExt cx="304825" cy="302475"/>
          </a:xfrm>
        </p:grpSpPr>
        <p:sp>
          <p:nvSpPr>
            <p:cNvPr id="10697" name="Google Shape;10697;p9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92"/>
          <p:cNvGrpSpPr/>
          <p:nvPr/>
        </p:nvGrpSpPr>
        <p:grpSpPr>
          <a:xfrm>
            <a:off x="1836300" y="1690441"/>
            <a:ext cx="451653" cy="447589"/>
            <a:chOff x="-20572500" y="3319025"/>
            <a:chExt cx="305625" cy="302875"/>
          </a:xfrm>
        </p:grpSpPr>
        <p:sp>
          <p:nvSpPr>
            <p:cNvPr id="10704" name="Google Shape;10704;p9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92"/>
          <p:cNvGrpSpPr/>
          <p:nvPr/>
        </p:nvGrpSpPr>
        <p:grpSpPr>
          <a:xfrm>
            <a:off x="1837463" y="2305410"/>
            <a:ext cx="449325" cy="325670"/>
            <a:chOff x="-20571700" y="3722875"/>
            <a:chExt cx="304050" cy="220375"/>
          </a:xfrm>
        </p:grpSpPr>
        <p:sp>
          <p:nvSpPr>
            <p:cNvPr id="10707" name="Google Shape;10707;p9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92"/>
          <p:cNvGrpSpPr/>
          <p:nvPr/>
        </p:nvGrpSpPr>
        <p:grpSpPr>
          <a:xfrm>
            <a:off x="1836891" y="2796278"/>
            <a:ext cx="450470" cy="450470"/>
            <a:chOff x="-20571700" y="4066875"/>
            <a:chExt cx="304825" cy="304825"/>
          </a:xfrm>
        </p:grpSpPr>
        <p:sp>
          <p:nvSpPr>
            <p:cNvPr id="10715" name="Google Shape;10715;p9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92"/>
          <p:cNvGrpSpPr/>
          <p:nvPr/>
        </p:nvGrpSpPr>
        <p:grpSpPr>
          <a:xfrm>
            <a:off x="4603593" y="1688259"/>
            <a:ext cx="453980" cy="451948"/>
            <a:chOff x="-18645175" y="3334200"/>
            <a:chExt cx="307200" cy="305825"/>
          </a:xfrm>
        </p:grpSpPr>
        <p:sp>
          <p:nvSpPr>
            <p:cNvPr id="10722" name="Google Shape;10722;p9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92"/>
          <p:cNvGrpSpPr/>
          <p:nvPr/>
        </p:nvGrpSpPr>
        <p:grpSpPr>
          <a:xfrm>
            <a:off x="4604184" y="2242989"/>
            <a:ext cx="452798" cy="450507"/>
            <a:chOff x="-18645175" y="3708500"/>
            <a:chExt cx="306400" cy="304850"/>
          </a:xfrm>
        </p:grpSpPr>
        <p:sp>
          <p:nvSpPr>
            <p:cNvPr id="10728" name="Google Shape;10728;p9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92"/>
          <p:cNvGrpSpPr/>
          <p:nvPr/>
        </p:nvGrpSpPr>
        <p:grpSpPr>
          <a:xfrm>
            <a:off x="4601857" y="2795630"/>
            <a:ext cx="457453" cy="451763"/>
            <a:chOff x="-18647525" y="4082625"/>
            <a:chExt cx="309550" cy="305700"/>
          </a:xfrm>
        </p:grpSpPr>
        <p:sp>
          <p:nvSpPr>
            <p:cNvPr id="10736" name="Google Shape;10736;p9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92"/>
          <p:cNvGrpSpPr/>
          <p:nvPr/>
        </p:nvGrpSpPr>
        <p:grpSpPr>
          <a:xfrm>
            <a:off x="7412241" y="1689592"/>
            <a:ext cx="395755" cy="449288"/>
            <a:chOff x="-16775350" y="3309200"/>
            <a:chExt cx="267800" cy="304025"/>
          </a:xfrm>
        </p:grpSpPr>
        <p:sp>
          <p:nvSpPr>
            <p:cNvPr id="10741" name="Google Shape;10741;p9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92"/>
          <p:cNvGrpSpPr/>
          <p:nvPr/>
        </p:nvGrpSpPr>
        <p:grpSpPr>
          <a:xfrm>
            <a:off x="7412241" y="2241827"/>
            <a:ext cx="395755" cy="452835"/>
            <a:chOff x="-16775350" y="3683300"/>
            <a:chExt cx="267800" cy="306425"/>
          </a:xfrm>
        </p:grpSpPr>
        <p:sp>
          <p:nvSpPr>
            <p:cNvPr id="10745" name="Google Shape;10745;p9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92"/>
          <p:cNvGrpSpPr/>
          <p:nvPr/>
        </p:nvGrpSpPr>
        <p:grpSpPr>
          <a:xfrm>
            <a:off x="7384292" y="2796870"/>
            <a:ext cx="451653" cy="449288"/>
            <a:chOff x="-16794250" y="4058225"/>
            <a:chExt cx="305625" cy="304025"/>
          </a:xfrm>
        </p:grpSpPr>
        <p:sp>
          <p:nvSpPr>
            <p:cNvPr id="10749" name="Google Shape;10749;p9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9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8" name="Google Shape;10758;p9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9" name="Google Shape;10759;p92"/>
          <p:cNvGrpSpPr/>
          <p:nvPr/>
        </p:nvGrpSpPr>
        <p:grpSpPr>
          <a:xfrm>
            <a:off x="2385709" y="1689573"/>
            <a:ext cx="457453" cy="449325"/>
            <a:chOff x="-20199150" y="3317850"/>
            <a:chExt cx="309550" cy="304050"/>
          </a:xfrm>
        </p:grpSpPr>
        <p:sp>
          <p:nvSpPr>
            <p:cNvPr id="10760" name="Google Shape;10760;p9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9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92"/>
          <p:cNvGrpSpPr/>
          <p:nvPr/>
        </p:nvGrpSpPr>
        <p:grpSpPr>
          <a:xfrm>
            <a:off x="2388036" y="2242861"/>
            <a:ext cx="452798" cy="450766"/>
            <a:chOff x="-20199150" y="3693150"/>
            <a:chExt cx="306400" cy="305025"/>
          </a:xfrm>
        </p:grpSpPr>
        <p:sp>
          <p:nvSpPr>
            <p:cNvPr id="10768" name="Google Shape;10768;p9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92"/>
          <p:cNvGrpSpPr/>
          <p:nvPr/>
        </p:nvGrpSpPr>
        <p:grpSpPr>
          <a:xfrm>
            <a:off x="2388609" y="2795687"/>
            <a:ext cx="451653" cy="451653"/>
            <a:chOff x="-20197575" y="4066875"/>
            <a:chExt cx="305625" cy="305625"/>
          </a:xfrm>
        </p:grpSpPr>
        <p:sp>
          <p:nvSpPr>
            <p:cNvPr id="10775" name="Google Shape;10775;p9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9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92"/>
          <p:cNvGrpSpPr/>
          <p:nvPr/>
        </p:nvGrpSpPr>
        <p:grpSpPr>
          <a:xfrm>
            <a:off x="5170827" y="1687520"/>
            <a:ext cx="449325" cy="453426"/>
            <a:chOff x="-18271050" y="3333200"/>
            <a:chExt cx="304050" cy="306825"/>
          </a:xfrm>
        </p:grpSpPr>
        <p:sp>
          <p:nvSpPr>
            <p:cNvPr id="10784" name="Google Shape;10784;p9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92"/>
          <p:cNvGrpSpPr/>
          <p:nvPr/>
        </p:nvGrpSpPr>
        <p:grpSpPr>
          <a:xfrm>
            <a:off x="5171399" y="2244171"/>
            <a:ext cx="448180" cy="448143"/>
            <a:chOff x="-18270275" y="3710875"/>
            <a:chExt cx="303275" cy="303250"/>
          </a:xfrm>
        </p:grpSpPr>
        <p:sp>
          <p:nvSpPr>
            <p:cNvPr id="10790" name="Google Shape;10790;p9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92"/>
          <p:cNvGrpSpPr/>
          <p:nvPr/>
        </p:nvGrpSpPr>
        <p:grpSpPr>
          <a:xfrm>
            <a:off x="5224951" y="2797422"/>
            <a:ext cx="341076" cy="448180"/>
            <a:chOff x="-18234025" y="4084200"/>
            <a:chExt cx="230800" cy="303275"/>
          </a:xfrm>
        </p:grpSpPr>
        <p:sp>
          <p:nvSpPr>
            <p:cNvPr id="10797" name="Google Shape;10797;p9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92"/>
          <p:cNvGrpSpPr/>
          <p:nvPr/>
        </p:nvGrpSpPr>
        <p:grpSpPr>
          <a:xfrm>
            <a:off x="2337506" y="3341641"/>
            <a:ext cx="449325" cy="450470"/>
            <a:chOff x="-16419350" y="3308400"/>
            <a:chExt cx="304050" cy="304825"/>
          </a:xfrm>
        </p:grpSpPr>
        <p:sp>
          <p:nvSpPr>
            <p:cNvPr id="10801" name="Google Shape;10801;p9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92"/>
          <p:cNvGrpSpPr/>
          <p:nvPr/>
        </p:nvGrpSpPr>
        <p:grpSpPr>
          <a:xfrm>
            <a:off x="4609062" y="3340423"/>
            <a:ext cx="395755" cy="452872"/>
            <a:chOff x="-16401225" y="3683275"/>
            <a:chExt cx="267800" cy="306450"/>
          </a:xfrm>
        </p:grpSpPr>
        <p:sp>
          <p:nvSpPr>
            <p:cNvPr id="10809" name="Google Shape;10809;p9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92"/>
          <p:cNvGrpSpPr/>
          <p:nvPr/>
        </p:nvGrpSpPr>
        <p:grpSpPr>
          <a:xfrm>
            <a:off x="7974511" y="2797062"/>
            <a:ext cx="450470" cy="448180"/>
            <a:chOff x="-16419350" y="4058200"/>
            <a:chExt cx="304825" cy="303275"/>
          </a:xfrm>
        </p:grpSpPr>
        <p:sp>
          <p:nvSpPr>
            <p:cNvPr id="10817" name="Google Shape;10817;p9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92"/>
          <p:cNvGrpSpPr/>
          <p:nvPr/>
        </p:nvGrpSpPr>
        <p:grpSpPr>
          <a:xfrm>
            <a:off x="4001398" y="3343080"/>
            <a:ext cx="450507" cy="447589"/>
            <a:chOff x="-15296200" y="3326900"/>
            <a:chExt cx="304850" cy="302875"/>
          </a:xfrm>
        </p:grpSpPr>
        <p:sp>
          <p:nvSpPr>
            <p:cNvPr id="10825" name="Google Shape;10825;p9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92"/>
          <p:cNvGrpSpPr/>
          <p:nvPr/>
        </p:nvGrpSpPr>
        <p:grpSpPr>
          <a:xfrm>
            <a:off x="2917051" y="1706881"/>
            <a:ext cx="486566" cy="414708"/>
            <a:chOff x="-19835275" y="3330250"/>
            <a:chExt cx="329250" cy="280625"/>
          </a:xfrm>
        </p:grpSpPr>
        <p:sp>
          <p:nvSpPr>
            <p:cNvPr id="10831" name="Google Shape;10831;p9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92"/>
          <p:cNvGrpSpPr/>
          <p:nvPr/>
        </p:nvGrpSpPr>
        <p:grpSpPr>
          <a:xfrm>
            <a:off x="2935080" y="2243470"/>
            <a:ext cx="450507" cy="449547"/>
            <a:chOff x="-19822675" y="3692750"/>
            <a:chExt cx="304850" cy="304200"/>
          </a:xfrm>
        </p:grpSpPr>
        <p:sp>
          <p:nvSpPr>
            <p:cNvPr id="10835" name="Google Shape;10835;p9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92"/>
          <p:cNvGrpSpPr/>
          <p:nvPr/>
        </p:nvGrpSpPr>
        <p:grpSpPr>
          <a:xfrm>
            <a:off x="2935672" y="2796278"/>
            <a:ext cx="449325" cy="450470"/>
            <a:chOff x="-19822675" y="4066875"/>
            <a:chExt cx="304050" cy="304825"/>
          </a:xfrm>
        </p:grpSpPr>
        <p:sp>
          <p:nvSpPr>
            <p:cNvPr id="10841" name="Google Shape;10841;p9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92"/>
          <p:cNvGrpSpPr/>
          <p:nvPr/>
        </p:nvGrpSpPr>
        <p:grpSpPr>
          <a:xfrm>
            <a:off x="5744740" y="1689571"/>
            <a:ext cx="399302" cy="449325"/>
            <a:chOff x="-17878825" y="3334400"/>
            <a:chExt cx="270200" cy="304050"/>
          </a:xfrm>
        </p:grpSpPr>
        <p:sp>
          <p:nvSpPr>
            <p:cNvPr id="10848" name="Google Shape;10848;p9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92"/>
          <p:cNvGrpSpPr/>
          <p:nvPr/>
        </p:nvGrpSpPr>
        <p:grpSpPr>
          <a:xfrm>
            <a:off x="5718565" y="2242416"/>
            <a:ext cx="451653" cy="451653"/>
            <a:chOff x="-17896150" y="3709300"/>
            <a:chExt cx="305625" cy="305625"/>
          </a:xfrm>
        </p:grpSpPr>
        <p:sp>
          <p:nvSpPr>
            <p:cNvPr id="10856" name="Google Shape;10856;p9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92"/>
          <p:cNvGrpSpPr/>
          <p:nvPr/>
        </p:nvGrpSpPr>
        <p:grpSpPr>
          <a:xfrm>
            <a:off x="5746495" y="2795686"/>
            <a:ext cx="395792" cy="451653"/>
            <a:chOff x="-17878025" y="4082625"/>
            <a:chExt cx="267825" cy="305625"/>
          </a:xfrm>
        </p:grpSpPr>
        <p:sp>
          <p:nvSpPr>
            <p:cNvPr id="10861" name="Google Shape;10861;p9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9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9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92"/>
          <p:cNvGrpSpPr/>
          <p:nvPr/>
        </p:nvGrpSpPr>
        <p:grpSpPr>
          <a:xfrm>
            <a:off x="2890388" y="3355015"/>
            <a:ext cx="450507" cy="423722"/>
            <a:chOff x="-16044450" y="3317850"/>
            <a:chExt cx="304850" cy="286725"/>
          </a:xfrm>
        </p:grpSpPr>
        <p:sp>
          <p:nvSpPr>
            <p:cNvPr id="10869" name="Google Shape;10869;p9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3" name="Google Shape;10873;p9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4" name="Google Shape;10874;p92"/>
          <p:cNvGrpSpPr/>
          <p:nvPr/>
        </p:nvGrpSpPr>
        <p:grpSpPr>
          <a:xfrm>
            <a:off x="8012905" y="2243724"/>
            <a:ext cx="373662" cy="449030"/>
            <a:chOff x="-16018450" y="4058400"/>
            <a:chExt cx="252850" cy="303850"/>
          </a:xfrm>
        </p:grpSpPr>
        <p:sp>
          <p:nvSpPr>
            <p:cNvPr id="10875" name="Google Shape;10875;p9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9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9" name="Google Shape;10879;p9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84" name="Shape 10884"/>
        <p:cNvGrpSpPr/>
        <p:nvPr/>
      </p:nvGrpSpPr>
      <p:grpSpPr>
        <a:xfrm>
          <a:off x="0" y="0"/>
          <a:ext cx="0" cy="0"/>
          <a:chOff x="0" y="0"/>
          <a:chExt cx="0" cy="0"/>
        </a:xfrm>
      </p:grpSpPr>
      <p:grpSp>
        <p:nvGrpSpPr>
          <p:cNvPr id="10885" name="Google Shape;10885;p93"/>
          <p:cNvGrpSpPr/>
          <p:nvPr/>
        </p:nvGrpSpPr>
        <p:grpSpPr>
          <a:xfrm>
            <a:off x="829817" y="1689241"/>
            <a:ext cx="442337" cy="419623"/>
            <a:chOff x="-6696925" y="3272575"/>
            <a:chExt cx="307200" cy="291425"/>
          </a:xfrm>
        </p:grpSpPr>
        <p:sp>
          <p:nvSpPr>
            <p:cNvPr id="10886" name="Google Shape;10886;p9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93"/>
          <p:cNvGrpSpPr/>
          <p:nvPr/>
        </p:nvGrpSpPr>
        <p:grpSpPr>
          <a:xfrm>
            <a:off x="829799" y="2204636"/>
            <a:ext cx="442373" cy="420775"/>
            <a:chOff x="-6690625" y="3631325"/>
            <a:chExt cx="307225" cy="292225"/>
          </a:xfrm>
        </p:grpSpPr>
        <p:sp>
          <p:nvSpPr>
            <p:cNvPr id="10889" name="Google Shape;10889;p9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93"/>
          <p:cNvGrpSpPr/>
          <p:nvPr/>
        </p:nvGrpSpPr>
        <p:grpSpPr>
          <a:xfrm>
            <a:off x="851921" y="2756972"/>
            <a:ext cx="421927" cy="419371"/>
            <a:chOff x="-6689825" y="3992050"/>
            <a:chExt cx="293025" cy="291250"/>
          </a:xfrm>
        </p:grpSpPr>
        <p:sp>
          <p:nvSpPr>
            <p:cNvPr id="10895" name="Google Shape;10895;p9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9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7" name="Google Shape;10907;p9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8" name="Google Shape;10908;p93"/>
          <p:cNvGrpSpPr/>
          <p:nvPr/>
        </p:nvGrpSpPr>
        <p:grpSpPr>
          <a:xfrm>
            <a:off x="3535232" y="2205192"/>
            <a:ext cx="423043" cy="419659"/>
            <a:chOff x="-4837325" y="3612425"/>
            <a:chExt cx="293800" cy="291450"/>
          </a:xfrm>
        </p:grpSpPr>
        <p:sp>
          <p:nvSpPr>
            <p:cNvPr id="10909" name="Google Shape;10909;p9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93"/>
          <p:cNvGrpSpPr/>
          <p:nvPr/>
        </p:nvGrpSpPr>
        <p:grpSpPr>
          <a:xfrm>
            <a:off x="3548265" y="2756826"/>
            <a:ext cx="420775" cy="419659"/>
            <a:chOff x="-4837325" y="3971575"/>
            <a:chExt cx="292225" cy="291450"/>
          </a:xfrm>
        </p:grpSpPr>
        <p:sp>
          <p:nvSpPr>
            <p:cNvPr id="10913" name="Google Shape;10913;p9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93"/>
          <p:cNvGrpSpPr/>
          <p:nvPr/>
        </p:nvGrpSpPr>
        <p:grpSpPr>
          <a:xfrm>
            <a:off x="6240279" y="1714185"/>
            <a:ext cx="430998" cy="369730"/>
            <a:chOff x="-3037625" y="3254850"/>
            <a:chExt cx="299325" cy="256775"/>
          </a:xfrm>
        </p:grpSpPr>
        <p:sp>
          <p:nvSpPr>
            <p:cNvPr id="10920" name="Google Shape;10920;p9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93"/>
          <p:cNvGrpSpPr/>
          <p:nvPr/>
        </p:nvGrpSpPr>
        <p:grpSpPr>
          <a:xfrm>
            <a:off x="6244239" y="2204615"/>
            <a:ext cx="423079" cy="420811"/>
            <a:chOff x="-3031325" y="3597450"/>
            <a:chExt cx="293825" cy="292250"/>
          </a:xfrm>
        </p:grpSpPr>
        <p:sp>
          <p:nvSpPr>
            <p:cNvPr id="10925" name="Google Shape;10925;p9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93"/>
          <p:cNvGrpSpPr/>
          <p:nvPr/>
        </p:nvGrpSpPr>
        <p:grpSpPr>
          <a:xfrm>
            <a:off x="6256714" y="2781214"/>
            <a:ext cx="421927" cy="370882"/>
            <a:chOff x="-3030525" y="3973150"/>
            <a:chExt cx="293025" cy="257575"/>
          </a:xfrm>
        </p:grpSpPr>
        <p:sp>
          <p:nvSpPr>
            <p:cNvPr id="10930" name="Google Shape;10930;p9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93"/>
          <p:cNvGrpSpPr/>
          <p:nvPr/>
        </p:nvGrpSpPr>
        <p:grpSpPr>
          <a:xfrm>
            <a:off x="1358307" y="3369426"/>
            <a:ext cx="421927" cy="297195"/>
            <a:chOff x="-1199300" y="3279250"/>
            <a:chExt cx="293025" cy="206400"/>
          </a:xfrm>
        </p:grpSpPr>
        <p:sp>
          <p:nvSpPr>
            <p:cNvPr id="10933" name="Google Shape;10933;p9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93"/>
          <p:cNvGrpSpPr/>
          <p:nvPr/>
        </p:nvGrpSpPr>
        <p:grpSpPr>
          <a:xfrm>
            <a:off x="1365393" y="1688773"/>
            <a:ext cx="444605" cy="420559"/>
            <a:chOff x="-6338550" y="3272950"/>
            <a:chExt cx="308775" cy="292075"/>
          </a:xfrm>
        </p:grpSpPr>
        <p:sp>
          <p:nvSpPr>
            <p:cNvPr id="10938" name="Google Shape;10938;p9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93"/>
          <p:cNvGrpSpPr/>
          <p:nvPr/>
        </p:nvGrpSpPr>
        <p:grpSpPr>
          <a:xfrm>
            <a:off x="1376732" y="2205194"/>
            <a:ext cx="421927" cy="419659"/>
            <a:chOff x="-6329100" y="3632100"/>
            <a:chExt cx="293025" cy="291450"/>
          </a:xfrm>
        </p:grpSpPr>
        <p:sp>
          <p:nvSpPr>
            <p:cNvPr id="10942" name="Google Shape;10942;p9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93"/>
          <p:cNvGrpSpPr/>
          <p:nvPr/>
        </p:nvGrpSpPr>
        <p:grpSpPr>
          <a:xfrm>
            <a:off x="1389783" y="2756828"/>
            <a:ext cx="419623" cy="419659"/>
            <a:chOff x="-6329875" y="3992050"/>
            <a:chExt cx="291425" cy="291450"/>
          </a:xfrm>
        </p:grpSpPr>
        <p:sp>
          <p:nvSpPr>
            <p:cNvPr id="10946" name="Google Shape;10946;p9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93"/>
          <p:cNvGrpSpPr/>
          <p:nvPr/>
        </p:nvGrpSpPr>
        <p:grpSpPr>
          <a:xfrm>
            <a:off x="4075920" y="1687530"/>
            <a:ext cx="423079" cy="423043"/>
            <a:chOff x="-4478975" y="3251700"/>
            <a:chExt cx="293825" cy="293800"/>
          </a:xfrm>
        </p:grpSpPr>
        <p:sp>
          <p:nvSpPr>
            <p:cNvPr id="10951" name="Google Shape;10951;p9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93"/>
          <p:cNvGrpSpPr/>
          <p:nvPr/>
        </p:nvGrpSpPr>
        <p:grpSpPr>
          <a:xfrm>
            <a:off x="4075920" y="2205192"/>
            <a:ext cx="423079" cy="419659"/>
            <a:chOff x="-4475825" y="3612425"/>
            <a:chExt cx="293825" cy="291450"/>
          </a:xfrm>
        </p:grpSpPr>
        <p:sp>
          <p:nvSpPr>
            <p:cNvPr id="10955" name="Google Shape;10955;p9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93"/>
          <p:cNvGrpSpPr/>
          <p:nvPr/>
        </p:nvGrpSpPr>
        <p:grpSpPr>
          <a:xfrm>
            <a:off x="4084992" y="2756844"/>
            <a:ext cx="428730" cy="419623"/>
            <a:chOff x="-4480550" y="3970800"/>
            <a:chExt cx="297750" cy="291425"/>
          </a:xfrm>
        </p:grpSpPr>
        <p:sp>
          <p:nvSpPr>
            <p:cNvPr id="10959" name="Google Shape;10959;p9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93"/>
          <p:cNvGrpSpPr/>
          <p:nvPr/>
        </p:nvGrpSpPr>
        <p:grpSpPr>
          <a:xfrm>
            <a:off x="6788826" y="1689221"/>
            <a:ext cx="415123" cy="419659"/>
            <a:chOff x="-2668225" y="3239075"/>
            <a:chExt cx="288300" cy="291450"/>
          </a:xfrm>
        </p:grpSpPr>
        <p:sp>
          <p:nvSpPr>
            <p:cNvPr id="10962" name="Google Shape;10962;p9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93"/>
          <p:cNvGrpSpPr/>
          <p:nvPr/>
        </p:nvGrpSpPr>
        <p:grpSpPr>
          <a:xfrm>
            <a:off x="6785982" y="2205191"/>
            <a:ext cx="420811" cy="419659"/>
            <a:chOff x="-2671375" y="3597450"/>
            <a:chExt cx="292250" cy="291450"/>
          </a:xfrm>
        </p:grpSpPr>
        <p:sp>
          <p:nvSpPr>
            <p:cNvPr id="10968" name="Google Shape;10968;p9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93"/>
          <p:cNvGrpSpPr/>
          <p:nvPr/>
        </p:nvGrpSpPr>
        <p:grpSpPr>
          <a:xfrm>
            <a:off x="6796765" y="2755691"/>
            <a:ext cx="423043" cy="421927"/>
            <a:chOff x="-2670575" y="3956600"/>
            <a:chExt cx="293800" cy="293025"/>
          </a:xfrm>
        </p:grpSpPr>
        <p:sp>
          <p:nvSpPr>
            <p:cNvPr id="10971" name="Google Shape;10971;p9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93"/>
          <p:cNvGrpSpPr/>
          <p:nvPr/>
        </p:nvGrpSpPr>
        <p:grpSpPr>
          <a:xfrm>
            <a:off x="3054285" y="3311947"/>
            <a:ext cx="426462" cy="418363"/>
            <a:chOff x="-1183550" y="3586525"/>
            <a:chExt cx="296175" cy="290550"/>
          </a:xfrm>
        </p:grpSpPr>
        <p:sp>
          <p:nvSpPr>
            <p:cNvPr id="10976" name="Google Shape;10976;p9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93"/>
          <p:cNvGrpSpPr/>
          <p:nvPr/>
        </p:nvGrpSpPr>
        <p:grpSpPr>
          <a:xfrm>
            <a:off x="1917896" y="1689799"/>
            <a:ext cx="420811" cy="418507"/>
            <a:chOff x="-5971525" y="3273750"/>
            <a:chExt cx="292250" cy="290650"/>
          </a:xfrm>
        </p:grpSpPr>
        <p:sp>
          <p:nvSpPr>
            <p:cNvPr id="10986" name="Google Shape;10986;p9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93"/>
          <p:cNvGrpSpPr/>
          <p:nvPr/>
        </p:nvGrpSpPr>
        <p:grpSpPr>
          <a:xfrm>
            <a:off x="1912226" y="2203826"/>
            <a:ext cx="432150" cy="422395"/>
            <a:chOff x="-5974675" y="3632100"/>
            <a:chExt cx="300125" cy="293350"/>
          </a:xfrm>
        </p:grpSpPr>
        <p:sp>
          <p:nvSpPr>
            <p:cNvPr id="10989" name="Google Shape;10989;p9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93"/>
          <p:cNvGrpSpPr/>
          <p:nvPr/>
        </p:nvGrpSpPr>
        <p:grpSpPr>
          <a:xfrm>
            <a:off x="1942267" y="2755694"/>
            <a:ext cx="395865" cy="421927"/>
            <a:chOff x="-5971525" y="3990475"/>
            <a:chExt cx="274925" cy="293025"/>
          </a:xfrm>
        </p:grpSpPr>
        <p:sp>
          <p:nvSpPr>
            <p:cNvPr id="10993" name="Google Shape;10993;p9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93"/>
          <p:cNvGrpSpPr/>
          <p:nvPr/>
        </p:nvGrpSpPr>
        <p:grpSpPr>
          <a:xfrm>
            <a:off x="4615473" y="1689798"/>
            <a:ext cx="420775" cy="418507"/>
            <a:chOff x="-4118225" y="3253275"/>
            <a:chExt cx="292225" cy="290650"/>
          </a:xfrm>
        </p:grpSpPr>
        <p:sp>
          <p:nvSpPr>
            <p:cNvPr id="10998" name="Google Shape;10998;p9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93"/>
          <p:cNvGrpSpPr/>
          <p:nvPr/>
        </p:nvGrpSpPr>
        <p:grpSpPr>
          <a:xfrm>
            <a:off x="4665924" y="2204922"/>
            <a:ext cx="319874" cy="420199"/>
            <a:chOff x="-4082800" y="3612425"/>
            <a:chExt cx="222150" cy="291825"/>
          </a:xfrm>
        </p:grpSpPr>
        <p:sp>
          <p:nvSpPr>
            <p:cNvPr id="11001" name="Google Shape;11001;p9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93"/>
          <p:cNvGrpSpPr/>
          <p:nvPr/>
        </p:nvGrpSpPr>
        <p:grpSpPr>
          <a:xfrm>
            <a:off x="4627372" y="2769876"/>
            <a:ext cx="420775" cy="393561"/>
            <a:chOff x="-4118225" y="3990475"/>
            <a:chExt cx="292225" cy="273325"/>
          </a:xfrm>
        </p:grpSpPr>
        <p:sp>
          <p:nvSpPr>
            <p:cNvPr id="11005" name="Google Shape;11005;p9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93"/>
          <p:cNvGrpSpPr/>
          <p:nvPr/>
        </p:nvGrpSpPr>
        <p:grpSpPr>
          <a:xfrm>
            <a:off x="7338026" y="1688087"/>
            <a:ext cx="394713" cy="421927"/>
            <a:chOff x="-2312225" y="3238300"/>
            <a:chExt cx="274125" cy="293025"/>
          </a:xfrm>
        </p:grpSpPr>
        <p:sp>
          <p:nvSpPr>
            <p:cNvPr id="11010" name="Google Shape;11010;p9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93"/>
          <p:cNvGrpSpPr/>
          <p:nvPr/>
        </p:nvGrpSpPr>
        <p:grpSpPr>
          <a:xfrm>
            <a:off x="7335742" y="2756825"/>
            <a:ext cx="423079" cy="419659"/>
            <a:chOff x="-2310650" y="3958175"/>
            <a:chExt cx="293825" cy="291450"/>
          </a:xfrm>
        </p:grpSpPr>
        <p:sp>
          <p:nvSpPr>
            <p:cNvPr id="11013" name="Google Shape;11013;p9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93"/>
          <p:cNvGrpSpPr/>
          <p:nvPr/>
        </p:nvGrpSpPr>
        <p:grpSpPr>
          <a:xfrm>
            <a:off x="4702603" y="3308459"/>
            <a:ext cx="424159" cy="419659"/>
            <a:chOff x="-1182750" y="3962900"/>
            <a:chExt cx="294575" cy="291450"/>
          </a:xfrm>
        </p:grpSpPr>
        <p:sp>
          <p:nvSpPr>
            <p:cNvPr id="11016" name="Google Shape;11016;p9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93"/>
          <p:cNvGrpSpPr/>
          <p:nvPr/>
        </p:nvGrpSpPr>
        <p:grpSpPr>
          <a:xfrm>
            <a:off x="2455739" y="1689223"/>
            <a:ext cx="424195" cy="419659"/>
            <a:chOff x="-5611575" y="3272950"/>
            <a:chExt cx="294600" cy="291450"/>
          </a:xfrm>
        </p:grpSpPr>
        <p:sp>
          <p:nvSpPr>
            <p:cNvPr id="11024" name="Google Shape;11024;p9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9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9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93"/>
          <p:cNvGrpSpPr/>
          <p:nvPr/>
        </p:nvGrpSpPr>
        <p:grpSpPr>
          <a:xfrm>
            <a:off x="2455739" y="2205770"/>
            <a:ext cx="424195" cy="418507"/>
            <a:chOff x="-5613150" y="3632900"/>
            <a:chExt cx="294600" cy="290650"/>
          </a:xfrm>
        </p:grpSpPr>
        <p:sp>
          <p:nvSpPr>
            <p:cNvPr id="11030" name="Google Shape;11030;p9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9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93"/>
          <p:cNvGrpSpPr/>
          <p:nvPr/>
        </p:nvGrpSpPr>
        <p:grpSpPr>
          <a:xfrm>
            <a:off x="7324977" y="2153586"/>
            <a:ext cx="420811" cy="522864"/>
            <a:chOff x="-2310650" y="3525775"/>
            <a:chExt cx="292250" cy="363125"/>
          </a:xfrm>
        </p:grpSpPr>
        <p:sp>
          <p:nvSpPr>
            <p:cNvPr id="11033" name="Google Shape;11033;p9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93"/>
          <p:cNvGrpSpPr/>
          <p:nvPr/>
        </p:nvGrpSpPr>
        <p:grpSpPr>
          <a:xfrm>
            <a:off x="2467638" y="2756270"/>
            <a:ext cx="424195" cy="420775"/>
            <a:chOff x="-5613150" y="3991275"/>
            <a:chExt cx="294600" cy="292225"/>
          </a:xfrm>
        </p:grpSpPr>
        <p:sp>
          <p:nvSpPr>
            <p:cNvPr id="11038" name="Google Shape;11038;p9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93"/>
          <p:cNvGrpSpPr/>
          <p:nvPr/>
        </p:nvGrpSpPr>
        <p:grpSpPr>
          <a:xfrm>
            <a:off x="5139126" y="1689438"/>
            <a:ext cx="434634" cy="419227"/>
            <a:chOff x="-3768700" y="3253275"/>
            <a:chExt cx="301850" cy="291150"/>
          </a:xfrm>
        </p:grpSpPr>
        <p:sp>
          <p:nvSpPr>
            <p:cNvPr id="11048" name="Google Shape;11048;p9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93"/>
          <p:cNvGrpSpPr/>
          <p:nvPr/>
        </p:nvGrpSpPr>
        <p:grpSpPr>
          <a:xfrm>
            <a:off x="5143209" y="2217090"/>
            <a:ext cx="426462" cy="395865"/>
            <a:chOff x="-3808700" y="3628950"/>
            <a:chExt cx="296175" cy="274925"/>
          </a:xfrm>
        </p:grpSpPr>
        <p:sp>
          <p:nvSpPr>
            <p:cNvPr id="11052" name="Google Shape;11052;p9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93"/>
          <p:cNvGrpSpPr/>
          <p:nvPr/>
        </p:nvGrpSpPr>
        <p:grpSpPr>
          <a:xfrm>
            <a:off x="5208420" y="2756412"/>
            <a:ext cx="419443" cy="420487"/>
            <a:chOff x="-3771675" y="3971775"/>
            <a:chExt cx="291300" cy="292025"/>
          </a:xfrm>
        </p:grpSpPr>
        <p:sp>
          <p:nvSpPr>
            <p:cNvPr id="11056" name="Google Shape;11056;p9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93"/>
          <p:cNvGrpSpPr/>
          <p:nvPr/>
        </p:nvGrpSpPr>
        <p:grpSpPr>
          <a:xfrm>
            <a:off x="7869864" y="1716461"/>
            <a:ext cx="420271" cy="320774"/>
            <a:chOff x="-1951475" y="3273100"/>
            <a:chExt cx="291875" cy="222775"/>
          </a:xfrm>
        </p:grpSpPr>
        <p:sp>
          <p:nvSpPr>
            <p:cNvPr id="11062" name="Google Shape;11062;p9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93"/>
          <p:cNvGrpSpPr/>
          <p:nvPr/>
        </p:nvGrpSpPr>
        <p:grpSpPr>
          <a:xfrm>
            <a:off x="7867344" y="2205191"/>
            <a:ext cx="425310" cy="419659"/>
            <a:chOff x="-1951475" y="3597450"/>
            <a:chExt cx="295375" cy="291450"/>
          </a:xfrm>
        </p:grpSpPr>
        <p:sp>
          <p:nvSpPr>
            <p:cNvPr id="11066" name="Google Shape;11066;p9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93"/>
          <p:cNvGrpSpPr/>
          <p:nvPr/>
        </p:nvGrpSpPr>
        <p:grpSpPr>
          <a:xfrm>
            <a:off x="7869595" y="2756825"/>
            <a:ext cx="444605" cy="419659"/>
            <a:chOff x="-1960150" y="3956600"/>
            <a:chExt cx="308775" cy="291450"/>
          </a:xfrm>
        </p:grpSpPr>
        <p:sp>
          <p:nvSpPr>
            <p:cNvPr id="11071" name="Google Shape;11071;p9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93"/>
          <p:cNvGrpSpPr/>
          <p:nvPr/>
        </p:nvGrpSpPr>
        <p:grpSpPr>
          <a:xfrm>
            <a:off x="1923633" y="3307636"/>
            <a:ext cx="420775" cy="420775"/>
            <a:chOff x="-804700" y="3226500"/>
            <a:chExt cx="292225" cy="292225"/>
          </a:xfrm>
        </p:grpSpPr>
        <p:sp>
          <p:nvSpPr>
            <p:cNvPr id="11074" name="Google Shape;11074;p9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93"/>
          <p:cNvGrpSpPr/>
          <p:nvPr/>
        </p:nvGrpSpPr>
        <p:grpSpPr>
          <a:xfrm>
            <a:off x="3003724" y="1688647"/>
            <a:ext cx="420775" cy="420811"/>
            <a:chOff x="-5251625" y="3272950"/>
            <a:chExt cx="292225" cy="292250"/>
          </a:xfrm>
        </p:grpSpPr>
        <p:sp>
          <p:nvSpPr>
            <p:cNvPr id="11082" name="Google Shape;11082;p9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93"/>
          <p:cNvGrpSpPr/>
          <p:nvPr/>
        </p:nvGrpSpPr>
        <p:grpSpPr>
          <a:xfrm>
            <a:off x="3000322" y="2204348"/>
            <a:ext cx="427578" cy="421351"/>
            <a:chOff x="-5254775" y="3631325"/>
            <a:chExt cx="296950" cy="292625"/>
          </a:xfrm>
        </p:grpSpPr>
        <p:sp>
          <p:nvSpPr>
            <p:cNvPr id="11086" name="Google Shape;11086;p9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93"/>
          <p:cNvGrpSpPr/>
          <p:nvPr/>
        </p:nvGrpSpPr>
        <p:grpSpPr>
          <a:xfrm>
            <a:off x="3016181" y="2756270"/>
            <a:ext cx="419659" cy="420775"/>
            <a:chOff x="-5251625" y="3991275"/>
            <a:chExt cx="291450" cy="292225"/>
          </a:xfrm>
        </p:grpSpPr>
        <p:sp>
          <p:nvSpPr>
            <p:cNvPr id="11094" name="Google Shape;11094;p9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93"/>
          <p:cNvGrpSpPr/>
          <p:nvPr/>
        </p:nvGrpSpPr>
        <p:grpSpPr>
          <a:xfrm>
            <a:off x="5756763" y="1689240"/>
            <a:ext cx="319874" cy="419623"/>
            <a:chOff x="-3365275" y="3253275"/>
            <a:chExt cx="222150" cy="291425"/>
          </a:xfrm>
        </p:grpSpPr>
        <p:sp>
          <p:nvSpPr>
            <p:cNvPr id="11100" name="Google Shape;11100;p9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93"/>
          <p:cNvGrpSpPr/>
          <p:nvPr/>
        </p:nvGrpSpPr>
        <p:grpSpPr>
          <a:xfrm>
            <a:off x="5730701" y="2204058"/>
            <a:ext cx="371998" cy="421927"/>
            <a:chOff x="-3383375" y="3611625"/>
            <a:chExt cx="258350" cy="293025"/>
          </a:xfrm>
        </p:grpSpPr>
        <p:sp>
          <p:nvSpPr>
            <p:cNvPr id="11103" name="Google Shape;11103;p9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93"/>
          <p:cNvGrpSpPr/>
          <p:nvPr/>
        </p:nvGrpSpPr>
        <p:grpSpPr>
          <a:xfrm>
            <a:off x="5793050" y="2756826"/>
            <a:ext cx="271097" cy="419659"/>
            <a:chOff x="-3347950" y="3971575"/>
            <a:chExt cx="188275" cy="291450"/>
          </a:xfrm>
        </p:grpSpPr>
        <p:sp>
          <p:nvSpPr>
            <p:cNvPr id="11106" name="Google Shape;11106;p9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93"/>
          <p:cNvGrpSpPr/>
          <p:nvPr/>
        </p:nvGrpSpPr>
        <p:grpSpPr>
          <a:xfrm>
            <a:off x="842909" y="3307061"/>
            <a:ext cx="371998" cy="421927"/>
            <a:chOff x="-1575775" y="3238300"/>
            <a:chExt cx="258350" cy="293025"/>
          </a:xfrm>
        </p:grpSpPr>
        <p:sp>
          <p:nvSpPr>
            <p:cNvPr id="11110" name="Google Shape;11110;p9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93"/>
          <p:cNvGrpSpPr/>
          <p:nvPr/>
        </p:nvGrpSpPr>
        <p:grpSpPr>
          <a:xfrm>
            <a:off x="2487807" y="3309051"/>
            <a:ext cx="423079" cy="424159"/>
            <a:chOff x="-1591550" y="3597475"/>
            <a:chExt cx="293825" cy="294575"/>
          </a:xfrm>
        </p:grpSpPr>
        <p:sp>
          <p:nvSpPr>
            <p:cNvPr id="11116" name="Google Shape;11116;p9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93"/>
          <p:cNvGrpSpPr/>
          <p:nvPr/>
        </p:nvGrpSpPr>
        <p:grpSpPr>
          <a:xfrm>
            <a:off x="4137277" y="3318663"/>
            <a:ext cx="421927" cy="399248"/>
            <a:chOff x="-1592325" y="3957400"/>
            <a:chExt cx="293025" cy="277275"/>
          </a:xfrm>
        </p:grpSpPr>
        <p:sp>
          <p:nvSpPr>
            <p:cNvPr id="11120" name="Google Shape;11120;p9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93"/>
          <p:cNvGrpSpPr/>
          <p:nvPr/>
        </p:nvGrpSpPr>
        <p:grpSpPr>
          <a:xfrm>
            <a:off x="3624147" y="3310744"/>
            <a:ext cx="369730" cy="420775"/>
            <a:chOff x="-778700" y="3612425"/>
            <a:chExt cx="256775" cy="292225"/>
          </a:xfrm>
        </p:grpSpPr>
        <p:sp>
          <p:nvSpPr>
            <p:cNvPr id="11125" name="Google Shape;11125;p9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93"/>
          <p:cNvGrpSpPr/>
          <p:nvPr/>
        </p:nvGrpSpPr>
        <p:grpSpPr>
          <a:xfrm>
            <a:off x="6095649" y="3828305"/>
            <a:ext cx="340731" cy="387641"/>
            <a:chOff x="7728464" y="1561258"/>
            <a:chExt cx="349719" cy="397866"/>
          </a:xfrm>
        </p:grpSpPr>
        <p:sp>
          <p:nvSpPr>
            <p:cNvPr id="11132" name="Google Shape;11132;p9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93"/>
          <p:cNvGrpSpPr/>
          <p:nvPr/>
        </p:nvGrpSpPr>
        <p:grpSpPr>
          <a:xfrm>
            <a:off x="4018617" y="3828305"/>
            <a:ext cx="387681" cy="387641"/>
            <a:chOff x="5611350" y="1561258"/>
            <a:chExt cx="397907" cy="397866"/>
          </a:xfrm>
        </p:grpSpPr>
        <p:sp>
          <p:nvSpPr>
            <p:cNvPr id="11135" name="Google Shape;11135;p9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93"/>
          <p:cNvGrpSpPr/>
          <p:nvPr/>
        </p:nvGrpSpPr>
        <p:grpSpPr>
          <a:xfrm>
            <a:off x="4537903" y="3925571"/>
            <a:ext cx="387610" cy="193109"/>
            <a:chOff x="6140660" y="1661097"/>
            <a:chExt cx="397835" cy="198202"/>
          </a:xfrm>
        </p:grpSpPr>
        <p:sp>
          <p:nvSpPr>
            <p:cNvPr id="11140" name="Google Shape;11140;p9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93"/>
          <p:cNvGrpSpPr/>
          <p:nvPr/>
        </p:nvGrpSpPr>
        <p:grpSpPr>
          <a:xfrm>
            <a:off x="5057118" y="3828305"/>
            <a:ext cx="387681" cy="387641"/>
            <a:chOff x="6669907" y="1561258"/>
            <a:chExt cx="397907" cy="397866"/>
          </a:xfrm>
        </p:grpSpPr>
        <p:sp>
          <p:nvSpPr>
            <p:cNvPr id="11145" name="Google Shape;11145;p9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93"/>
          <p:cNvGrpSpPr/>
          <p:nvPr/>
        </p:nvGrpSpPr>
        <p:grpSpPr>
          <a:xfrm>
            <a:off x="1942348" y="3885842"/>
            <a:ext cx="387681" cy="272572"/>
            <a:chOff x="3386036" y="1746339"/>
            <a:chExt cx="397907" cy="279762"/>
          </a:xfrm>
        </p:grpSpPr>
        <p:sp>
          <p:nvSpPr>
            <p:cNvPr id="11151" name="Google Shape;11151;p9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93"/>
          <p:cNvGrpSpPr/>
          <p:nvPr/>
        </p:nvGrpSpPr>
        <p:grpSpPr>
          <a:xfrm>
            <a:off x="2980045" y="3828288"/>
            <a:ext cx="387681" cy="387681"/>
            <a:chOff x="4417380" y="1687279"/>
            <a:chExt cx="397907" cy="397907"/>
          </a:xfrm>
        </p:grpSpPr>
        <p:sp>
          <p:nvSpPr>
            <p:cNvPr id="11154" name="Google Shape;11154;p9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93"/>
          <p:cNvGrpSpPr/>
          <p:nvPr/>
        </p:nvGrpSpPr>
        <p:grpSpPr>
          <a:xfrm>
            <a:off x="7926526" y="3308537"/>
            <a:ext cx="387661" cy="387661"/>
            <a:chOff x="2869999" y="1687279"/>
            <a:chExt cx="397887" cy="397887"/>
          </a:xfrm>
        </p:grpSpPr>
        <p:sp>
          <p:nvSpPr>
            <p:cNvPr id="11157" name="Google Shape;11157;p9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93"/>
          <p:cNvGrpSpPr/>
          <p:nvPr/>
        </p:nvGrpSpPr>
        <p:grpSpPr>
          <a:xfrm>
            <a:off x="2461634" y="3828664"/>
            <a:ext cx="386807" cy="386929"/>
            <a:chOff x="3902887" y="1687655"/>
            <a:chExt cx="397010" cy="397135"/>
          </a:xfrm>
        </p:grpSpPr>
        <p:sp>
          <p:nvSpPr>
            <p:cNvPr id="11160" name="Google Shape;11160;p9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93"/>
          <p:cNvGrpSpPr/>
          <p:nvPr/>
        </p:nvGrpSpPr>
        <p:grpSpPr>
          <a:xfrm>
            <a:off x="3499331" y="3828344"/>
            <a:ext cx="387681" cy="387681"/>
            <a:chOff x="4933458" y="1687279"/>
            <a:chExt cx="397907" cy="397907"/>
          </a:xfrm>
        </p:grpSpPr>
        <p:sp>
          <p:nvSpPr>
            <p:cNvPr id="11163" name="Google Shape;11163;p9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93"/>
          <p:cNvGrpSpPr/>
          <p:nvPr/>
        </p:nvGrpSpPr>
        <p:grpSpPr>
          <a:xfrm>
            <a:off x="5273586" y="3308775"/>
            <a:ext cx="387681" cy="387661"/>
            <a:chOff x="266768" y="1721375"/>
            <a:chExt cx="397907" cy="397887"/>
          </a:xfrm>
        </p:grpSpPr>
        <p:sp>
          <p:nvSpPr>
            <p:cNvPr id="11166" name="Google Shape;11166;p9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93"/>
          <p:cNvGrpSpPr/>
          <p:nvPr/>
        </p:nvGrpSpPr>
        <p:grpSpPr>
          <a:xfrm>
            <a:off x="7395588" y="3308924"/>
            <a:ext cx="387539" cy="386888"/>
            <a:chOff x="2408992" y="1722875"/>
            <a:chExt cx="397761" cy="397093"/>
          </a:xfrm>
        </p:grpSpPr>
        <p:sp>
          <p:nvSpPr>
            <p:cNvPr id="11169" name="Google Shape;11169;p9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93"/>
          <p:cNvGrpSpPr/>
          <p:nvPr/>
        </p:nvGrpSpPr>
        <p:grpSpPr>
          <a:xfrm>
            <a:off x="5576404" y="3828305"/>
            <a:ext cx="387641" cy="387641"/>
            <a:chOff x="7199196" y="1561258"/>
            <a:chExt cx="397866" cy="397866"/>
          </a:xfrm>
        </p:grpSpPr>
        <p:sp>
          <p:nvSpPr>
            <p:cNvPr id="11172" name="Google Shape;11172;p9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93"/>
          <p:cNvGrpSpPr/>
          <p:nvPr/>
        </p:nvGrpSpPr>
        <p:grpSpPr>
          <a:xfrm>
            <a:off x="6332282" y="3308537"/>
            <a:ext cx="387661" cy="387661"/>
            <a:chOff x="1379798" y="1723250"/>
            <a:chExt cx="397887" cy="397887"/>
          </a:xfrm>
        </p:grpSpPr>
        <p:sp>
          <p:nvSpPr>
            <p:cNvPr id="11176" name="Google Shape;11176;p9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93"/>
          <p:cNvGrpSpPr/>
          <p:nvPr/>
        </p:nvGrpSpPr>
        <p:grpSpPr>
          <a:xfrm>
            <a:off x="5801242" y="3308537"/>
            <a:ext cx="387641" cy="387661"/>
            <a:chOff x="864491" y="1723250"/>
            <a:chExt cx="397866" cy="397887"/>
          </a:xfrm>
        </p:grpSpPr>
        <p:sp>
          <p:nvSpPr>
            <p:cNvPr id="11181" name="Google Shape;11181;p9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4" name="Google Shape;11184;p9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5" name="Google Shape;11185;p93"/>
          <p:cNvGrpSpPr/>
          <p:nvPr/>
        </p:nvGrpSpPr>
        <p:grpSpPr>
          <a:xfrm>
            <a:off x="6568070" y="3827060"/>
            <a:ext cx="388966" cy="388966"/>
            <a:chOff x="1190625" y="238125"/>
            <a:chExt cx="5235075" cy="5235075"/>
          </a:xfrm>
        </p:grpSpPr>
        <p:sp>
          <p:nvSpPr>
            <p:cNvPr id="11186" name="Google Shape;11186;p9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8" name="Google Shape;11188;p9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92" name="Shape 11192"/>
        <p:cNvGrpSpPr/>
        <p:nvPr/>
      </p:nvGrpSpPr>
      <p:grpSpPr>
        <a:xfrm>
          <a:off x="0" y="0"/>
          <a:ext cx="0" cy="0"/>
          <a:chOff x="0" y="0"/>
          <a:chExt cx="0" cy="0"/>
        </a:xfrm>
      </p:grpSpPr>
      <p:pic>
        <p:nvPicPr>
          <p:cNvPr id="11193" name="Google Shape;11193;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44"/>
          <p:cNvSpPr/>
          <p:nvPr/>
        </p:nvSpPr>
        <p:spPr>
          <a:xfrm>
            <a:off x="4718175" y="4532900"/>
            <a:ext cx="4122900" cy="2508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44"/>
          <p:cNvGrpSpPr/>
          <p:nvPr/>
        </p:nvGrpSpPr>
        <p:grpSpPr>
          <a:xfrm>
            <a:off x="4208325" y="878429"/>
            <a:ext cx="4891133" cy="3789517"/>
            <a:chOff x="-2139550" y="2500825"/>
            <a:chExt cx="6190524" cy="4796250"/>
          </a:xfrm>
        </p:grpSpPr>
        <p:sp>
          <p:nvSpPr>
            <p:cNvPr id="830" name="Google Shape;830;p44"/>
            <p:cNvSpPr/>
            <p:nvPr/>
          </p:nvSpPr>
          <p:spPr>
            <a:xfrm>
              <a:off x="-2139550" y="3097200"/>
              <a:ext cx="5635800" cy="4199875"/>
            </a:xfrm>
            <a:custGeom>
              <a:rect b="b" l="l" r="r" t="t"/>
              <a:pathLst>
                <a:path extrusionOk="0" h="167995" w="225432">
                  <a:moveTo>
                    <a:pt x="0" y="167995"/>
                  </a:moveTo>
                  <a:lnTo>
                    <a:pt x="90683" y="60923"/>
                  </a:lnTo>
                  <a:lnTo>
                    <a:pt x="119454" y="79133"/>
                  </a:lnTo>
                  <a:lnTo>
                    <a:pt x="156238" y="36157"/>
                  </a:lnTo>
                  <a:lnTo>
                    <a:pt x="180639" y="54731"/>
                  </a:lnTo>
                  <a:lnTo>
                    <a:pt x="225432" y="0"/>
                  </a:lnTo>
                </a:path>
              </a:pathLst>
            </a:custGeom>
            <a:noFill/>
            <a:ln cap="flat" cmpd="sng" w="152400">
              <a:solidFill>
                <a:schemeClr val="accent3"/>
              </a:solidFill>
              <a:prstDash val="solid"/>
              <a:miter lim="8000"/>
              <a:headEnd len="med" w="med" type="none"/>
              <a:tailEnd len="med" w="med" type="none"/>
            </a:ln>
          </p:spPr>
        </p:sp>
        <p:sp>
          <p:nvSpPr>
            <p:cNvPr id="831" name="Google Shape;831;p44"/>
            <p:cNvSpPr/>
            <p:nvPr/>
          </p:nvSpPr>
          <p:spPr>
            <a:xfrm rot="2161912">
              <a:off x="3352814" y="2604351"/>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4"/>
          <p:cNvGrpSpPr/>
          <p:nvPr/>
        </p:nvGrpSpPr>
        <p:grpSpPr>
          <a:xfrm>
            <a:off x="7330762" y="2399396"/>
            <a:ext cx="1193538" cy="1119548"/>
            <a:chOff x="6410375" y="703200"/>
            <a:chExt cx="2108725" cy="1978000"/>
          </a:xfrm>
        </p:grpSpPr>
        <p:sp>
          <p:nvSpPr>
            <p:cNvPr id="833" name="Google Shape;833;p44"/>
            <p:cNvSpPr/>
            <p:nvPr/>
          </p:nvSpPr>
          <p:spPr>
            <a:xfrm>
              <a:off x="6410375" y="703200"/>
              <a:ext cx="2108725" cy="1978000"/>
            </a:xfrm>
            <a:custGeom>
              <a:rect b="b" l="l" r="r" t="t"/>
              <a:pathLst>
                <a:path extrusionOk="0" h="79120" w="84349">
                  <a:moveTo>
                    <a:pt x="1" y="0"/>
                  </a:moveTo>
                  <a:lnTo>
                    <a:pt x="1" y="79120"/>
                  </a:lnTo>
                  <a:lnTo>
                    <a:pt x="84349" y="79120"/>
                  </a:lnTo>
                  <a:lnTo>
                    <a:pt x="84349"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4"/>
            <p:cNvSpPr/>
            <p:nvPr/>
          </p:nvSpPr>
          <p:spPr>
            <a:xfrm>
              <a:off x="6410375" y="703200"/>
              <a:ext cx="2108725" cy="179350"/>
            </a:xfrm>
            <a:custGeom>
              <a:rect b="b" l="l" r="r" t="t"/>
              <a:pathLst>
                <a:path extrusionOk="0" h="7174" w="84349">
                  <a:moveTo>
                    <a:pt x="1" y="0"/>
                  </a:moveTo>
                  <a:lnTo>
                    <a:pt x="1" y="7173"/>
                  </a:lnTo>
                  <a:lnTo>
                    <a:pt x="84349" y="7173"/>
                  </a:lnTo>
                  <a:lnTo>
                    <a:pt x="843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4"/>
            <p:cNvSpPr/>
            <p:nvPr/>
          </p:nvSpPr>
          <p:spPr>
            <a:xfrm>
              <a:off x="8383050" y="748025"/>
              <a:ext cx="91975" cy="91200"/>
            </a:xfrm>
            <a:custGeom>
              <a:rect b="b" l="l" r="r" t="t"/>
              <a:pathLst>
                <a:path extrusionOk="0" fill="none" h="3648" w="3679">
                  <a:moveTo>
                    <a:pt x="1" y="0"/>
                  </a:moveTo>
                  <a:lnTo>
                    <a:pt x="3679" y="3648"/>
                  </a:lnTo>
                </a:path>
              </a:pathLst>
            </a:custGeom>
            <a:noFill/>
            <a:ln cap="rnd" cmpd="sng" w="15950">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4"/>
            <p:cNvSpPr/>
            <p:nvPr/>
          </p:nvSpPr>
          <p:spPr>
            <a:xfrm>
              <a:off x="8383050" y="748025"/>
              <a:ext cx="91975" cy="91200"/>
            </a:xfrm>
            <a:custGeom>
              <a:rect b="b" l="l" r="r" t="t"/>
              <a:pathLst>
                <a:path extrusionOk="0" fill="none" h="3648" w="3679">
                  <a:moveTo>
                    <a:pt x="3679" y="0"/>
                  </a:moveTo>
                  <a:lnTo>
                    <a:pt x="1" y="3648"/>
                  </a:lnTo>
                </a:path>
              </a:pathLst>
            </a:custGeom>
            <a:noFill/>
            <a:ln cap="rnd" cmpd="sng" w="15950">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p:nvPr/>
          </p:nvSpPr>
          <p:spPr>
            <a:xfrm>
              <a:off x="7290325" y="1232075"/>
              <a:ext cx="620100" cy="79050"/>
            </a:xfrm>
            <a:custGeom>
              <a:rect b="b" l="l" r="r" t="t"/>
              <a:pathLst>
                <a:path extrusionOk="0" h="3162" w="24804">
                  <a:moveTo>
                    <a:pt x="1" y="0"/>
                  </a:moveTo>
                  <a:lnTo>
                    <a:pt x="1" y="3162"/>
                  </a:lnTo>
                  <a:lnTo>
                    <a:pt x="24804" y="3162"/>
                  </a:lnTo>
                  <a:lnTo>
                    <a:pt x="248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a:off x="7290325" y="1089975"/>
              <a:ext cx="957500" cy="79050"/>
            </a:xfrm>
            <a:custGeom>
              <a:rect b="b" l="l" r="r" t="t"/>
              <a:pathLst>
                <a:path extrusionOk="0" h="3162" w="38300">
                  <a:moveTo>
                    <a:pt x="1" y="0"/>
                  </a:moveTo>
                  <a:lnTo>
                    <a:pt x="1" y="3162"/>
                  </a:lnTo>
                  <a:lnTo>
                    <a:pt x="38299" y="3162"/>
                  </a:lnTo>
                  <a:lnTo>
                    <a:pt x="382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4"/>
            <p:cNvSpPr/>
            <p:nvPr/>
          </p:nvSpPr>
          <p:spPr>
            <a:xfrm>
              <a:off x="7504625" y="1377200"/>
              <a:ext cx="743950" cy="78300"/>
            </a:xfrm>
            <a:custGeom>
              <a:rect b="b" l="l" r="r" t="t"/>
              <a:pathLst>
                <a:path extrusionOk="0" h="3132" w="29758">
                  <a:moveTo>
                    <a:pt x="0" y="1"/>
                  </a:moveTo>
                  <a:lnTo>
                    <a:pt x="0" y="3132"/>
                  </a:lnTo>
                  <a:lnTo>
                    <a:pt x="29758" y="3132"/>
                  </a:lnTo>
                  <a:lnTo>
                    <a:pt x="297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4"/>
            <p:cNvSpPr/>
            <p:nvPr/>
          </p:nvSpPr>
          <p:spPr>
            <a:xfrm>
              <a:off x="7504625" y="1529200"/>
              <a:ext cx="743950" cy="78275"/>
            </a:xfrm>
            <a:custGeom>
              <a:rect b="b" l="l" r="r" t="t"/>
              <a:pathLst>
                <a:path extrusionOk="0" h="3131" w="29758">
                  <a:moveTo>
                    <a:pt x="0" y="0"/>
                  </a:moveTo>
                  <a:lnTo>
                    <a:pt x="0" y="3131"/>
                  </a:lnTo>
                  <a:lnTo>
                    <a:pt x="29758" y="3131"/>
                  </a:lnTo>
                  <a:lnTo>
                    <a:pt x="297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4"/>
            <p:cNvSpPr/>
            <p:nvPr/>
          </p:nvSpPr>
          <p:spPr>
            <a:xfrm>
              <a:off x="6977250" y="1681925"/>
              <a:ext cx="1271325" cy="79050"/>
            </a:xfrm>
            <a:custGeom>
              <a:rect b="b" l="l" r="r" t="t"/>
              <a:pathLst>
                <a:path extrusionOk="0" h="3162" w="50853">
                  <a:moveTo>
                    <a:pt x="1" y="1"/>
                  </a:moveTo>
                  <a:lnTo>
                    <a:pt x="1" y="3162"/>
                  </a:lnTo>
                  <a:lnTo>
                    <a:pt x="50853" y="3162"/>
                  </a:lnTo>
                  <a:lnTo>
                    <a:pt x="50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4"/>
            <p:cNvSpPr/>
            <p:nvPr/>
          </p:nvSpPr>
          <p:spPr>
            <a:xfrm>
              <a:off x="7329075" y="1377975"/>
              <a:ext cx="95025" cy="87400"/>
            </a:xfrm>
            <a:custGeom>
              <a:rect b="b" l="l" r="r" t="t"/>
              <a:pathLst>
                <a:path extrusionOk="0" h="3496" w="3801">
                  <a:moveTo>
                    <a:pt x="3314" y="487"/>
                  </a:moveTo>
                  <a:lnTo>
                    <a:pt x="3314" y="3009"/>
                  </a:lnTo>
                  <a:lnTo>
                    <a:pt x="518" y="3009"/>
                  </a:lnTo>
                  <a:lnTo>
                    <a:pt x="518" y="487"/>
                  </a:lnTo>
                  <a:close/>
                  <a:moveTo>
                    <a:pt x="1" y="0"/>
                  </a:moveTo>
                  <a:lnTo>
                    <a:pt x="1" y="3496"/>
                  </a:lnTo>
                  <a:lnTo>
                    <a:pt x="3800" y="3496"/>
                  </a:lnTo>
                  <a:lnTo>
                    <a:pt x="3800"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4"/>
            <p:cNvSpPr/>
            <p:nvPr/>
          </p:nvSpPr>
          <p:spPr>
            <a:xfrm>
              <a:off x="7347325" y="1381000"/>
              <a:ext cx="85900" cy="55500"/>
            </a:xfrm>
            <a:custGeom>
              <a:rect b="b" l="l" r="r" t="t"/>
              <a:pathLst>
                <a:path extrusionOk="0" fill="none" h="2220" w="3436">
                  <a:moveTo>
                    <a:pt x="3435" y="1"/>
                  </a:moveTo>
                  <a:lnTo>
                    <a:pt x="1155" y="2220"/>
                  </a:lnTo>
                  <a:lnTo>
                    <a:pt x="0" y="1095"/>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7329075" y="1522350"/>
              <a:ext cx="95025" cy="87400"/>
            </a:xfrm>
            <a:custGeom>
              <a:rect b="b" l="l" r="r" t="t"/>
              <a:pathLst>
                <a:path extrusionOk="0" h="3496" w="3801">
                  <a:moveTo>
                    <a:pt x="3314" y="487"/>
                  </a:moveTo>
                  <a:lnTo>
                    <a:pt x="3314" y="3010"/>
                  </a:lnTo>
                  <a:lnTo>
                    <a:pt x="518" y="3010"/>
                  </a:lnTo>
                  <a:lnTo>
                    <a:pt x="518" y="487"/>
                  </a:lnTo>
                  <a:close/>
                  <a:moveTo>
                    <a:pt x="1" y="0"/>
                  </a:moveTo>
                  <a:lnTo>
                    <a:pt x="1" y="3496"/>
                  </a:lnTo>
                  <a:lnTo>
                    <a:pt x="3800" y="3496"/>
                  </a:lnTo>
                  <a:lnTo>
                    <a:pt x="3800"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4"/>
            <p:cNvSpPr/>
            <p:nvPr/>
          </p:nvSpPr>
          <p:spPr>
            <a:xfrm>
              <a:off x="7346575" y="1535275"/>
              <a:ext cx="60800" cy="60800"/>
            </a:xfrm>
            <a:custGeom>
              <a:rect b="b" l="l" r="r" t="t"/>
              <a:pathLst>
                <a:path extrusionOk="0" fill="none" h="2432" w="2432">
                  <a:moveTo>
                    <a:pt x="2432" y="0"/>
                  </a:moveTo>
                  <a:lnTo>
                    <a:pt x="0" y="2432"/>
                  </a:lnTo>
                </a:path>
              </a:pathLst>
            </a:custGeom>
            <a:noFill/>
            <a:ln cap="rnd" cmpd="sng" w="18225">
              <a:solidFill>
                <a:srgbClr val="A5162E"/>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4"/>
            <p:cNvSpPr/>
            <p:nvPr/>
          </p:nvSpPr>
          <p:spPr>
            <a:xfrm>
              <a:off x="7342775" y="1531475"/>
              <a:ext cx="66875" cy="67650"/>
            </a:xfrm>
            <a:custGeom>
              <a:rect b="b" l="l" r="r" t="t"/>
              <a:pathLst>
                <a:path extrusionOk="0" fill="none" h="2706" w="2675">
                  <a:moveTo>
                    <a:pt x="0" y="0"/>
                  </a:moveTo>
                  <a:lnTo>
                    <a:pt x="2675" y="2705"/>
                  </a:lnTo>
                </a:path>
              </a:pathLst>
            </a:custGeom>
            <a:noFill/>
            <a:ln cap="rnd" cmpd="sng" w="1822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4"/>
            <p:cNvSpPr/>
            <p:nvPr/>
          </p:nvSpPr>
          <p:spPr>
            <a:xfrm>
              <a:off x="6574500" y="1047425"/>
              <a:ext cx="587425" cy="552450"/>
            </a:xfrm>
            <a:custGeom>
              <a:rect b="b" l="l" r="r" t="t"/>
              <a:pathLst>
                <a:path extrusionOk="0" h="22098" w="23497">
                  <a:moveTo>
                    <a:pt x="1" y="0"/>
                  </a:moveTo>
                  <a:lnTo>
                    <a:pt x="1" y="22098"/>
                  </a:lnTo>
                  <a:lnTo>
                    <a:pt x="23497" y="22098"/>
                  </a:lnTo>
                  <a:lnTo>
                    <a:pt x="234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4"/>
            <p:cNvSpPr/>
            <p:nvPr/>
          </p:nvSpPr>
          <p:spPr>
            <a:xfrm>
              <a:off x="6644425" y="1320225"/>
              <a:ext cx="446850" cy="279650"/>
            </a:xfrm>
            <a:custGeom>
              <a:rect b="b" l="l" r="r" t="t"/>
              <a:pathLst>
                <a:path extrusionOk="0" h="11186" w="17874">
                  <a:moveTo>
                    <a:pt x="13466" y="0"/>
                  </a:moveTo>
                  <a:cubicBezTo>
                    <a:pt x="12311" y="1216"/>
                    <a:pt x="10730" y="1976"/>
                    <a:pt x="8937" y="1976"/>
                  </a:cubicBezTo>
                  <a:cubicBezTo>
                    <a:pt x="7235" y="1976"/>
                    <a:pt x="5654" y="1277"/>
                    <a:pt x="4560" y="152"/>
                  </a:cubicBezTo>
                  <a:cubicBezTo>
                    <a:pt x="1915" y="1155"/>
                    <a:pt x="0" y="3739"/>
                    <a:pt x="0" y="6778"/>
                  </a:cubicBezTo>
                  <a:lnTo>
                    <a:pt x="0" y="11186"/>
                  </a:lnTo>
                  <a:lnTo>
                    <a:pt x="17873" y="11186"/>
                  </a:lnTo>
                  <a:lnTo>
                    <a:pt x="17873" y="6140"/>
                  </a:lnTo>
                  <a:cubicBezTo>
                    <a:pt x="17873" y="3283"/>
                    <a:pt x="15989" y="851"/>
                    <a:pt x="13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4"/>
            <p:cNvSpPr/>
            <p:nvPr/>
          </p:nvSpPr>
          <p:spPr>
            <a:xfrm>
              <a:off x="6725725" y="1087100"/>
              <a:ext cx="284225" cy="258050"/>
            </a:xfrm>
            <a:custGeom>
              <a:rect b="b" l="l" r="r" t="t"/>
              <a:pathLst>
                <a:path extrusionOk="0" h="10322" w="11369">
                  <a:moveTo>
                    <a:pt x="5657" y="1"/>
                  </a:moveTo>
                  <a:cubicBezTo>
                    <a:pt x="3329" y="1"/>
                    <a:pt x="1210" y="1590"/>
                    <a:pt x="639" y="3976"/>
                  </a:cubicBezTo>
                  <a:cubicBezTo>
                    <a:pt x="1" y="6742"/>
                    <a:pt x="1703" y="9538"/>
                    <a:pt x="4499" y="10176"/>
                  </a:cubicBezTo>
                  <a:cubicBezTo>
                    <a:pt x="4905" y="10275"/>
                    <a:pt x="5312" y="10322"/>
                    <a:pt x="5713" y="10322"/>
                  </a:cubicBezTo>
                  <a:cubicBezTo>
                    <a:pt x="8040" y="10322"/>
                    <a:pt x="10155" y="8732"/>
                    <a:pt x="10700" y="6346"/>
                  </a:cubicBezTo>
                  <a:cubicBezTo>
                    <a:pt x="11369" y="3580"/>
                    <a:pt x="9667" y="784"/>
                    <a:pt x="6870" y="146"/>
                  </a:cubicBezTo>
                  <a:cubicBezTo>
                    <a:pt x="6464" y="48"/>
                    <a:pt x="6057" y="1"/>
                    <a:pt x="5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4"/>
            <p:cNvSpPr/>
            <p:nvPr/>
          </p:nvSpPr>
          <p:spPr>
            <a:xfrm>
              <a:off x="7312375" y="2038325"/>
              <a:ext cx="239375" cy="321450"/>
            </a:xfrm>
            <a:custGeom>
              <a:rect b="b" l="l" r="r" t="t"/>
              <a:pathLst>
                <a:path extrusionOk="0" h="12858" w="9575">
                  <a:moveTo>
                    <a:pt x="4833" y="0"/>
                  </a:moveTo>
                  <a:lnTo>
                    <a:pt x="0" y="4803"/>
                  </a:lnTo>
                  <a:cubicBezTo>
                    <a:pt x="1702" y="6748"/>
                    <a:pt x="2736" y="9301"/>
                    <a:pt x="2736" y="12067"/>
                  </a:cubicBezTo>
                  <a:cubicBezTo>
                    <a:pt x="2736" y="12341"/>
                    <a:pt x="2736" y="12614"/>
                    <a:pt x="2705" y="12857"/>
                  </a:cubicBezTo>
                  <a:lnTo>
                    <a:pt x="9544" y="12857"/>
                  </a:lnTo>
                  <a:cubicBezTo>
                    <a:pt x="9575" y="12614"/>
                    <a:pt x="9575" y="12341"/>
                    <a:pt x="9575" y="12067"/>
                  </a:cubicBezTo>
                  <a:cubicBezTo>
                    <a:pt x="9575" y="7386"/>
                    <a:pt x="7782" y="3131"/>
                    <a:pt x="4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4"/>
            <p:cNvSpPr/>
            <p:nvPr/>
          </p:nvSpPr>
          <p:spPr>
            <a:xfrm>
              <a:off x="6658100" y="2031475"/>
              <a:ext cx="244700" cy="328300"/>
            </a:xfrm>
            <a:custGeom>
              <a:rect b="b" l="l" r="r" t="t"/>
              <a:pathLst>
                <a:path extrusionOk="0" h="13132" w="9788">
                  <a:moveTo>
                    <a:pt x="4955" y="1"/>
                  </a:moveTo>
                  <a:cubicBezTo>
                    <a:pt x="1885" y="3192"/>
                    <a:pt x="1" y="7569"/>
                    <a:pt x="1" y="12341"/>
                  </a:cubicBezTo>
                  <a:cubicBezTo>
                    <a:pt x="1" y="12615"/>
                    <a:pt x="31" y="12888"/>
                    <a:pt x="31" y="13131"/>
                  </a:cubicBezTo>
                  <a:lnTo>
                    <a:pt x="6870" y="13131"/>
                  </a:lnTo>
                  <a:cubicBezTo>
                    <a:pt x="6840" y="12888"/>
                    <a:pt x="6840" y="12615"/>
                    <a:pt x="6840" y="12341"/>
                  </a:cubicBezTo>
                  <a:cubicBezTo>
                    <a:pt x="6840" y="9454"/>
                    <a:pt x="7934" y="6809"/>
                    <a:pt x="9788" y="4833"/>
                  </a:cubicBezTo>
                  <a:lnTo>
                    <a:pt x="4955" y="1"/>
                  </a:lnTo>
                  <a:close/>
                </a:path>
              </a:pathLst>
            </a:custGeom>
            <a:solidFill>
              <a:srgbClr val="DD5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4"/>
            <p:cNvSpPr/>
            <p:nvPr/>
          </p:nvSpPr>
          <p:spPr>
            <a:xfrm>
              <a:off x="6781975" y="1893925"/>
              <a:ext cx="329050" cy="259150"/>
            </a:xfrm>
            <a:custGeom>
              <a:rect b="b" l="l" r="r" t="t"/>
              <a:pathLst>
                <a:path extrusionOk="0" h="10366" w="13162">
                  <a:moveTo>
                    <a:pt x="13161" y="1"/>
                  </a:moveTo>
                  <a:cubicBezTo>
                    <a:pt x="13070" y="1"/>
                    <a:pt x="13009" y="1"/>
                    <a:pt x="12918" y="31"/>
                  </a:cubicBezTo>
                  <a:cubicBezTo>
                    <a:pt x="7842" y="31"/>
                    <a:pt x="3283" y="2159"/>
                    <a:pt x="0" y="5533"/>
                  </a:cubicBezTo>
                  <a:lnTo>
                    <a:pt x="4833" y="10366"/>
                  </a:lnTo>
                  <a:cubicBezTo>
                    <a:pt x="6839" y="8208"/>
                    <a:pt x="9727" y="6840"/>
                    <a:pt x="12918" y="6840"/>
                  </a:cubicBezTo>
                  <a:lnTo>
                    <a:pt x="13161" y="6840"/>
                  </a:lnTo>
                  <a:lnTo>
                    <a:pt x="131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4"/>
            <p:cNvSpPr/>
            <p:nvPr/>
          </p:nvSpPr>
          <p:spPr>
            <a:xfrm>
              <a:off x="7111750" y="1893175"/>
              <a:ext cx="322225" cy="265225"/>
            </a:xfrm>
            <a:custGeom>
              <a:rect b="b" l="l" r="r" t="t"/>
              <a:pathLst>
                <a:path extrusionOk="0" h="10609" w="12889">
                  <a:moveTo>
                    <a:pt x="1" y="1"/>
                  </a:moveTo>
                  <a:lnTo>
                    <a:pt x="1" y="6870"/>
                  </a:lnTo>
                  <a:cubicBezTo>
                    <a:pt x="3192" y="6931"/>
                    <a:pt x="6080" y="8390"/>
                    <a:pt x="8056" y="10609"/>
                  </a:cubicBezTo>
                  <a:lnTo>
                    <a:pt x="12889" y="5806"/>
                  </a:lnTo>
                  <a:cubicBezTo>
                    <a:pt x="9667" y="2311"/>
                    <a:pt x="5046" y="9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4"/>
            <p:cNvSpPr/>
            <p:nvPr/>
          </p:nvSpPr>
          <p:spPr>
            <a:xfrm>
              <a:off x="6617825" y="2340000"/>
              <a:ext cx="976500" cy="30400"/>
            </a:xfrm>
            <a:custGeom>
              <a:rect b="b" l="l" r="r" t="t"/>
              <a:pathLst>
                <a:path extrusionOk="0" h="1216" w="39060">
                  <a:moveTo>
                    <a:pt x="1" y="0"/>
                  </a:moveTo>
                  <a:lnTo>
                    <a:pt x="1" y="1216"/>
                  </a:lnTo>
                  <a:lnTo>
                    <a:pt x="39059" y="1216"/>
                  </a:lnTo>
                  <a:lnTo>
                    <a:pt x="39059" y="0"/>
                  </a:lnTo>
                  <a:close/>
                </a:path>
              </a:pathLst>
            </a:custGeom>
            <a:solidFill>
              <a:srgbClr val="6A8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4"/>
            <p:cNvSpPr/>
            <p:nvPr/>
          </p:nvSpPr>
          <p:spPr>
            <a:xfrm>
              <a:off x="6747000" y="2089975"/>
              <a:ext cx="386050" cy="235600"/>
            </a:xfrm>
            <a:custGeom>
              <a:rect b="b" l="l" r="r" t="t"/>
              <a:pathLst>
                <a:path extrusionOk="0" h="9424" w="15442">
                  <a:moveTo>
                    <a:pt x="1" y="1"/>
                  </a:moveTo>
                  <a:lnTo>
                    <a:pt x="14469" y="9424"/>
                  </a:lnTo>
                  <a:lnTo>
                    <a:pt x="15442" y="8633"/>
                  </a:lnTo>
                  <a:lnTo>
                    <a:pt x="1" y="1"/>
                  </a:ln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4"/>
            <p:cNvSpPr/>
            <p:nvPr/>
          </p:nvSpPr>
          <p:spPr>
            <a:xfrm>
              <a:off x="6574500" y="2504125"/>
              <a:ext cx="1674075" cy="79050"/>
            </a:xfrm>
            <a:custGeom>
              <a:rect b="b" l="l" r="r" t="t"/>
              <a:pathLst>
                <a:path extrusionOk="0" h="3162" w="66963">
                  <a:moveTo>
                    <a:pt x="1" y="1"/>
                  </a:moveTo>
                  <a:lnTo>
                    <a:pt x="1" y="3162"/>
                  </a:lnTo>
                  <a:lnTo>
                    <a:pt x="66963" y="3162"/>
                  </a:lnTo>
                  <a:lnTo>
                    <a:pt x="669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4"/>
            <p:cNvSpPr/>
            <p:nvPr/>
          </p:nvSpPr>
          <p:spPr>
            <a:xfrm>
              <a:off x="7769075" y="1903825"/>
              <a:ext cx="467350" cy="467350"/>
            </a:xfrm>
            <a:custGeom>
              <a:rect b="b" l="l" r="r" t="t"/>
              <a:pathLst>
                <a:path extrusionOk="0" h="18694" w="18694">
                  <a:moveTo>
                    <a:pt x="17447" y="1246"/>
                  </a:moveTo>
                  <a:lnTo>
                    <a:pt x="17447" y="17417"/>
                  </a:lnTo>
                  <a:lnTo>
                    <a:pt x="1277" y="17417"/>
                  </a:lnTo>
                  <a:lnTo>
                    <a:pt x="1277" y="1246"/>
                  </a:lnTo>
                  <a:close/>
                  <a:moveTo>
                    <a:pt x="0" y="0"/>
                  </a:moveTo>
                  <a:lnTo>
                    <a:pt x="0" y="18693"/>
                  </a:lnTo>
                  <a:lnTo>
                    <a:pt x="18693" y="18693"/>
                  </a:lnTo>
                  <a:lnTo>
                    <a:pt x="18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4"/>
            <p:cNvSpPr/>
            <p:nvPr/>
          </p:nvSpPr>
          <p:spPr>
            <a:xfrm>
              <a:off x="7807825" y="1959275"/>
              <a:ext cx="389850" cy="355100"/>
            </a:xfrm>
            <a:custGeom>
              <a:rect b="b" l="l" r="r" t="t"/>
              <a:pathLst>
                <a:path extrusionOk="0" h="14204" w="15594">
                  <a:moveTo>
                    <a:pt x="7812" y="1"/>
                  </a:moveTo>
                  <a:cubicBezTo>
                    <a:pt x="5996" y="1"/>
                    <a:pt x="4180" y="700"/>
                    <a:pt x="2797" y="2098"/>
                  </a:cubicBezTo>
                  <a:cubicBezTo>
                    <a:pt x="0" y="4864"/>
                    <a:pt x="0" y="9363"/>
                    <a:pt x="2797" y="12129"/>
                  </a:cubicBezTo>
                  <a:cubicBezTo>
                    <a:pt x="4180" y="13512"/>
                    <a:pt x="5996" y="14203"/>
                    <a:pt x="7812" y="14203"/>
                  </a:cubicBezTo>
                  <a:cubicBezTo>
                    <a:pt x="9628" y="14203"/>
                    <a:pt x="11444" y="13512"/>
                    <a:pt x="12827" y="12129"/>
                  </a:cubicBezTo>
                  <a:cubicBezTo>
                    <a:pt x="15593" y="9363"/>
                    <a:pt x="15593" y="4864"/>
                    <a:pt x="12827" y="2098"/>
                  </a:cubicBezTo>
                  <a:cubicBezTo>
                    <a:pt x="11444" y="700"/>
                    <a:pt x="9628" y="1"/>
                    <a:pt x="7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4"/>
            <p:cNvSpPr/>
            <p:nvPr/>
          </p:nvSpPr>
          <p:spPr>
            <a:xfrm>
              <a:off x="7839725" y="1987600"/>
              <a:ext cx="326775" cy="298475"/>
            </a:xfrm>
            <a:custGeom>
              <a:rect b="b" l="l" r="r" t="t"/>
              <a:pathLst>
                <a:path extrusionOk="0" h="11939" w="13071">
                  <a:moveTo>
                    <a:pt x="6536" y="0"/>
                  </a:moveTo>
                  <a:cubicBezTo>
                    <a:pt x="5009" y="0"/>
                    <a:pt x="3481" y="585"/>
                    <a:pt x="2311" y="1756"/>
                  </a:cubicBezTo>
                  <a:cubicBezTo>
                    <a:pt x="1" y="4096"/>
                    <a:pt x="1" y="7865"/>
                    <a:pt x="2311" y="10205"/>
                  </a:cubicBezTo>
                  <a:cubicBezTo>
                    <a:pt x="3481" y="11361"/>
                    <a:pt x="5009" y="11938"/>
                    <a:pt x="6536" y="11938"/>
                  </a:cubicBezTo>
                  <a:cubicBezTo>
                    <a:pt x="8063" y="11938"/>
                    <a:pt x="9591" y="11361"/>
                    <a:pt x="10761" y="10205"/>
                  </a:cubicBezTo>
                  <a:cubicBezTo>
                    <a:pt x="13071" y="7865"/>
                    <a:pt x="13071" y="4096"/>
                    <a:pt x="10761" y="1756"/>
                  </a:cubicBezTo>
                  <a:cubicBezTo>
                    <a:pt x="9591" y="585"/>
                    <a:pt x="8063" y="0"/>
                    <a:pt x="65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4"/>
            <p:cNvSpPr/>
            <p:nvPr/>
          </p:nvSpPr>
          <p:spPr>
            <a:xfrm>
              <a:off x="7915725" y="2044400"/>
              <a:ext cx="175550" cy="175550"/>
            </a:xfrm>
            <a:custGeom>
              <a:rect b="b" l="l" r="r" t="t"/>
              <a:pathLst>
                <a:path extrusionOk="0" h="7022" w="7022">
                  <a:moveTo>
                    <a:pt x="1003" y="0"/>
                  </a:moveTo>
                  <a:lnTo>
                    <a:pt x="0" y="1003"/>
                  </a:lnTo>
                  <a:lnTo>
                    <a:pt x="6019" y="7022"/>
                  </a:lnTo>
                  <a:lnTo>
                    <a:pt x="7022" y="6019"/>
                  </a:lnTo>
                  <a:lnTo>
                    <a:pt x="10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4"/>
            <p:cNvSpPr/>
            <p:nvPr/>
          </p:nvSpPr>
          <p:spPr>
            <a:xfrm>
              <a:off x="7915725" y="2043625"/>
              <a:ext cx="176325" cy="176325"/>
            </a:xfrm>
            <a:custGeom>
              <a:rect b="b" l="l" r="r" t="t"/>
              <a:pathLst>
                <a:path extrusionOk="0" h="7053" w="7053">
                  <a:moveTo>
                    <a:pt x="6019" y="1"/>
                  </a:moveTo>
                  <a:lnTo>
                    <a:pt x="0" y="6019"/>
                  </a:lnTo>
                  <a:lnTo>
                    <a:pt x="1034" y="7053"/>
                  </a:lnTo>
                  <a:lnTo>
                    <a:pt x="7052" y="1034"/>
                  </a:lnTo>
                  <a:lnTo>
                    <a:pt x="6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44"/>
          <p:cNvSpPr txBox="1"/>
          <p:nvPr>
            <p:ph type="title"/>
          </p:nvPr>
        </p:nvSpPr>
        <p:spPr>
          <a:xfrm>
            <a:off x="722353" y="1389826"/>
            <a:ext cx="3894600" cy="6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863" name="Google Shape;863;p44"/>
          <p:cNvSpPr txBox="1"/>
          <p:nvPr>
            <p:ph idx="1" type="subTitle"/>
          </p:nvPr>
        </p:nvSpPr>
        <p:spPr>
          <a:xfrm>
            <a:off x="722504" y="2074774"/>
            <a:ext cx="3894600" cy="17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a:t>
            </a:r>
            <a:r>
              <a:rPr lang="en"/>
              <a:t>can</a:t>
            </a:r>
            <a:r>
              <a:rPr lang="en"/>
              <a:t> give a brief description of the topic you want to talk about here. For example, if you want to talk about Mercury, you </a:t>
            </a:r>
            <a:r>
              <a:rPr lang="en"/>
              <a:t>can</a:t>
            </a:r>
            <a:r>
              <a:rPr lang="en"/>
              <a:t> say that it’s the smallest planet in the entire Solar System</a:t>
            </a:r>
            <a:endParaRPr/>
          </a:p>
        </p:txBody>
      </p:sp>
      <p:grpSp>
        <p:nvGrpSpPr>
          <p:cNvPr id="864" name="Google Shape;864;p44"/>
          <p:cNvGrpSpPr/>
          <p:nvPr/>
        </p:nvGrpSpPr>
        <p:grpSpPr>
          <a:xfrm>
            <a:off x="5361198" y="3231907"/>
            <a:ext cx="2586336" cy="1404578"/>
            <a:chOff x="5361198" y="3162832"/>
            <a:chExt cx="2586336" cy="1404578"/>
          </a:xfrm>
        </p:grpSpPr>
        <p:sp>
          <p:nvSpPr>
            <p:cNvPr id="865" name="Google Shape;865;p44"/>
            <p:cNvSpPr/>
            <p:nvPr/>
          </p:nvSpPr>
          <p:spPr>
            <a:xfrm>
              <a:off x="7003488" y="3867117"/>
              <a:ext cx="636640" cy="666872"/>
            </a:xfrm>
            <a:custGeom>
              <a:rect b="b" l="l" r="r" t="t"/>
              <a:pathLst>
                <a:path extrusionOk="0" h="49125" w="46898">
                  <a:moveTo>
                    <a:pt x="18451" y="0"/>
                  </a:moveTo>
                  <a:cubicBezTo>
                    <a:pt x="0" y="0"/>
                    <a:pt x="13340" y="32221"/>
                    <a:pt x="39329" y="49124"/>
                  </a:cubicBezTo>
                  <a:lnTo>
                    <a:pt x="46897" y="49124"/>
                  </a:lnTo>
                  <a:cubicBezTo>
                    <a:pt x="46897" y="49124"/>
                    <a:pt x="37900" y="431"/>
                    <a:pt x="18842" y="5"/>
                  </a:cubicBezTo>
                  <a:cubicBezTo>
                    <a:pt x="18710" y="2"/>
                    <a:pt x="18580" y="0"/>
                    <a:pt x="18451" y="0"/>
                  </a:cubicBezTo>
                  <a:close/>
                </a:path>
              </a:pathLst>
            </a:custGeom>
            <a:solidFill>
              <a:srgbClr val="1D9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4"/>
            <p:cNvSpPr/>
            <p:nvPr/>
          </p:nvSpPr>
          <p:spPr>
            <a:xfrm>
              <a:off x="7219236" y="3941453"/>
              <a:ext cx="380046" cy="592535"/>
            </a:xfrm>
            <a:custGeom>
              <a:rect b="b" l="l" r="r" t="t"/>
              <a:pathLst>
                <a:path extrusionOk="0" fill="none" h="43649" w="27996">
                  <a:moveTo>
                    <a:pt x="27995" y="43648"/>
                  </a:moveTo>
                  <a:cubicBezTo>
                    <a:pt x="27995" y="43648"/>
                    <a:pt x="9727" y="1854"/>
                    <a:pt x="1" y="0"/>
                  </a:cubicBezTo>
                </a:path>
              </a:pathLst>
            </a:custGeom>
            <a:noFill/>
            <a:ln cap="flat" cmpd="sng" w="42550">
              <a:solidFill>
                <a:srgbClr val="14723A"/>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4"/>
            <p:cNvSpPr/>
            <p:nvPr/>
          </p:nvSpPr>
          <p:spPr>
            <a:xfrm>
              <a:off x="7613291" y="3167787"/>
              <a:ext cx="48286" cy="48286"/>
            </a:xfrm>
            <a:custGeom>
              <a:rect b="b" l="l" r="r" t="t"/>
              <a:pathLst>
                <a:path extrusionOk="0" h="3557" w="3557">
                  <a:moveTo>
                    <a:pt x="1764" y="1"/>
                  </a:moveTo>
                  <a:cubicBezTo>
                    <a:pt x="791" y="1"/>
                    <a:pt x="1" y="791"/>
                    <a:pt x="1" y="1764"/>
                  </a:cubicBezTo>
                  <a:cubicBezTo>
                    <a:pt x="1" y="2767"/>
                    <a:pt x="791" y="3557"/>
                    <a:pt x="1764" y="3557"/>
                  </a:cubicBezTo>
                  <a:cubicBezTo>
                    <a:pt x="2767" y="3557"/>
                    <a:pt x="3557" y="2767"/>
                    <a:pt x="3557" y="1764"/>
                  </a:cubicBezTo>
                  <a:cubicBezTo>
                    <a:pt x="3557" y="791"/>
                    <a:pt x="2767" y="1"/>
                    <a:pt x="1764" y="1"/>
                  </a:cubicBez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5600118" y="3162832"/>
              <a:ext cx="2108510" cy="1300594"/>
            </a:xfrm>
            <a:custGeom>
              <a:rect b="b" l="l" r="r" t="t"/>
              <a:pathLst>
                <a:path extrusionOk="0" h="95808" w="155323">
                  <a:moveTo>
                    <a:pt x="6231" y="1"/>
                  </a:moveTo>
                  <a:cubicBezTo>
                    <a:pt x="2766" y="1"/>
                    <a:pt x="0" y="2797"/>
                    <a:pt x="0" y="6232"/>
                  </a:cubicBezTo>
                  <a:lnTo>
                    <a:pt x="0" y="95808"/>
                  </a:lnTo>
                  <a:lnTo>
                    <a:pt x="155322" y="95808"/>
                  </a:lnTo>
                  <a:lnTo>
                    <a:pt x="155322" y="6232"/>
                  </a:lnTo>
                  <a:cubicBezTo>
                    <a:pt x="155322" y="2797"/>
                    <a:pt x="152556" y="1"/>
                    <a:pt x="1490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4"/>
            <p:cNvSpPr/>
            <p:nvPr/>
          </p:nvSpPr>
          <p:spPr>
            <a:xfrm>
              <a:off x="5361198" y="4463833"/>
              <a:ext cx="2586336" cy="72626"/>
            </a:xfrm>
            <a:custGeom>
              <a:rect b="b" l="l" r="r" t="t"/>
              <a:pathLst>
                <a:path extrusionOk="0" h="5350" w="190522">
                  <a:moveTo>
                    <a:pt x="1" y="0"/>
                  </a:moveTo>
                  <a:lnTo>
                    <a:pt x="1" y="4985"/>
                  </a:lnTo>
                  <a:cubicBezTo>
                    <a:pt x="1" y="5076"/>
                    <a:pt x="1" y="5228"/>
                    <a:pt x="62" y="5350"/>
                  </a:cubicBezTo>
                  <a:lnTo>
                    <a:pt x="190491" y="5350"/>
                  </a:lnTo>
                  <a:cubicBezTo>
                    <a:pt x="190521" y="5228"/>
                    <a:pt x="190521" y="5076"/>
                    <a:pt x="190521" y="4985"/>
                  </a:cubicBezTo>
                  <a:lnTo>
                    <a:pt x="1905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4"/>
            <p:cNvSpPr/>
            <p:nvPr/>
          </p:nvSpPr>
          <p:spPr>
            <a:xfrm>
              <a:off x="5362026" y="4536446"/>
              <a:ext cx="2585087" cy="30965"/>
            </a:xfrm>
            <a:custGeom>
              <a:rect b="b" l="l" r="r" t="t"/>
              <a:pathLst>
                <a:path extrusionOk="0" h="2281" w="190430">
                  <a:moveTo>
                    <a:pt x="1" y="1"/>
                  </a:moveTo>
                  <a:cubicBezTo>
                    <a:pt x="183" y="1308"/>
                    <a:pt x="1277" y="2280"/>
                    <a:pt x="2615" y="2280"/>
                  </a:cubicBezTo>
                  <a:lnTo>
                    <a:pt x="187785" y="2280"/>
                  </a:lnTo>
                  <a:cubicBezTo>
                    <a:pt x="189123" y="2280"/>
                    <a:pt x="190217" y="1308"/>
                    <a:pt x="190430" y="1"/>
                  </a:cubicBezTo>
                  <a:close/>
                </a:path>
              </a:pathLst>
            </a:custGeom>
            <a:solidFill>
              <a:srgbClr val="CB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4"/>
            <p:cNvSpPr/>
            <p:nvPr/>
          </p:nvSpPr>
          <p:spPr>
            <a:xfrm>
              <a:off x="6453823" y="4463005"/>
              <a:ext cx="400666" cy="42096"/>
            </a:xfrm>
            <a:custGeom>
              <a:rect b="b" l="l" r="r" t="t"/>
              <a:pathLst>
                <a:path extrusionOk="0" h="3101" w="29515">
                  <a:moveTo>
                    <a:pt x="1" y="0"/>
                  </a:moveTo>
                  <a:lnTo>
                    <a:pt x="1" y="1855"/>
                  </a:lnTo>
                  <a:cubicBezTo>
                    <a:pt x="1" y="2523"/>
                    <a:pt x="578" y="3101"/>
                    <a:pt x="1247" y="3101"/>
                  </a:cubicBezTo>
                  <a:lnTo>
                    <a:pt x="28269" y="3101"/>
                  </a:lnTo>
                  <a:cubicBezTo>
                    <a:pt x="28937" y="3101"/>
                    <a:pt x="29515" y="2523"/>
                    <a:pt x="29485" y="1855"/>
                  </a:cubicBezTo>
                  <a:lnTo>
                    <a:pt x="29485"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4"/>
            <p:cNvSpPr/>
            <p:nvPr/>
          </p:nvSpPr>
          <p:spPr>
            <a:xfrm>
              <a:off x="5600118" y="4401931"/>
              <a:ext cx="2108510" cy="61088"/>
            </a:xfrm>
            <a:custGeom>
              <a:rect b="b" l="l" r="r" t="t"/>
              <a:pathLst>
                <a:path extrusionOk="0" h="4500" w="155323">
                  <a:moveTo>
                    <a:pt x="0" y="1"/>
                  </a:moveTo>
                  <a:lnTo>
                    <a:pt x="0" y="4499"/>
                  </a:lnTo>
                  <a:lnTo>
                    <a:pt x="155322" y="4499"/>
                  </a:lnTo>
                  <a:lnTo>
                    <a:pt x="1553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4"/>
            <p:cNvSpPr/>
            <p:nvPr/>
          </p:nvSpPr>
          <p:spPr>
            <a:xfrm>
              <a:off x="5684704" y="3255264"/>
              <a:ext cx="1939325" cy="1146680"/>
            </a:xfrm>
            <a:custGeom>
              <a:rect b="b" l="l" r="r" t="t"/>
              <a:pathLst>
                <a:path extrusionOk="0" h="84470" w="142860">
                  <a:moveTo>
                    <a:pt x="0" y="1"/>
                  </a:moveTo>
                  <a:lnTo>
                    <a:pt x="0" y="84470"/>
                  </a:lnTo>
                  <a:lnTo>
                    <a:pt x="142860" y="84470"/>
                  </a:lnTo>
                  <a:lnTo>
                    <a:pt x="1428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4"/>
            <p:cNvSpPr/>
            <p:nvPr/>
          </p:nvSpPr>
          <p:spPr>
            <a:xfrm>
              <a:off x="6486837" y="3420730"/>
              <a:ext cx="1007632" cy="766241"/>
            </a:xfrm>
            <a:custGeom>
              <a:rect b="b" l="l" r="r" t="t"/>
              <a:pathLst>
                <a:path extrusionOk="0" h="56445" w="74227">
                  <a:moveTo>
                    <a:pt x="66445" y="0"/>
                  </a:moveTo>
                  <a:lnTo>
                    <a:pt x="7782" y="31"/>
                  </a:lnTo>
                  <a:cubicBezTo>
                    <a:pt x="3496" y="31"/>
                    <a:pt x="0" y="3526"/>
                    <a:pt x="0" y="7842"/>
                  </a:cubicBezTo>
                  <a:lnTo>
                    <a:pt x="0" y="48633"/>
                  </a:lnTo>
                  <a:cubicBezTo>
                    <a:pt x="0" y="52949"/>
                    <a:pt x="3496" y="56445"/>
                    <a:pt x="7782" y="56445"/>
                  </a:cubicBezTo>
                  <a:lnTo>
                    <a:pt x="66445" y="56384"/>
                  </a:lnTo>
                  <a:cubicBezTo>
                    <a:pt x="70762" y="56384"/>
                    <a:pt x="74227" y="52888"/>
                    <a:pt x="74227" y="48603"/>
                  </a:cubicBezTo>
                  <a:lnTo>
                    <a:pt x="74227" y="7781"/>
                  </a:lnTo>
                  <a:cubicBezTo>
                    <a:pt x="74227" y="3496"/>
                    <a:pt x="70731" y="0"/>
                    <a:pt x="664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 name="Google Shape;875;p44"/>
            <p:cNvGrpSpPr/>
            <p:nvPr/>
          </p:nvGrpSpPr>
          <p:grpSpPr>
            <a:xfrm>
              <a:off x="6490761" y="3417051"/>
              <a:ext cx="1007613" cy="766303"/>
              <a:chOff x="3484693" y="2832063"/>
              <a:chExt cx="1957840" cy="1488963"/>
            </a:xfrm>
          </p:grpSpPr>
          <p:sp>
            <p:nvSpPr>
              <p:cNvPr id="876" name="Google Shape;876;p44"/>
              <p:cNvSpPr/>
              <p:nvPr/>
            </p:nvSpPr>
            <p:spPr>
              <a:xfrm>
                <a:off x="3555434"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4"/>
              <p:cNvSpPr/>
              <p:nvPr/>
            </p:nvSpPr>
            <p:spPr>
              <a:xfrm>
                <a:off x="3687400"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4"/>
              <p:cNvSpPr/>
              <p:nvPr/>
            </p:nvSpPr>
            <p:spPr>
              <a:xfrm>
                <a:off x="3818463"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4"/>
              <p:cNvSpPr/>
              <p:nvPr/>
            </p:nvSpPr>
            <p:spPr>
              <a:xfrm>
                <a:off x="3949985"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4"/>
              <p:cNvSpPr/>
              <p:nvPr/>
            </p:nvSpPr>
            <p:spPr>
              <a:xfrm>
                <a:off x="4081952"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4"/>
              <p:cNvSpPr/>
              <p:nvPr/>
            </p:nvSpPr>
            <p:spPr>
              <a:xfrm>
                <a:off x="4213918"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4"/>
              <p:cNvSpPr/>
              <p:nvPr/>
            </p:nvSpPr>
            <p:spPr>
              <a:xfrm>
                <a:off x="4345426"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4"/>
              <p:cNvSpPr/>
              <p:nvPr/>
            </p:nvSpPr>
            <p:spPr>
              <a:xfrm>
                <a:off x="4476503" y="2832063"/>
                <a:ext cx="0" cy="1488963"/>
              </a:xfrm>
              <a:custGeom>
                <a:rect b="b" l="l" r="r" t="t"/>
                <a:pathLst>
                  <a:path extrusionOk="0" fill="none" h="107935" w="0">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4"/>
              <p:cNvSpPr/>
              <p:nvPr/>
            </p:nvSpPr>
            <p:spPr>
              <a:xfrm>
                <a:off x="4608455"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4"/>
              <p:cNvSpPr/>
              <p:nvPr/>
            </p:nvSpPr>
            <p:spPr>
              <a:xfrm>
                <a:off x="4739977"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4"/>
              <p:cNvSpPr/>
              <p:nvPr/>
            </p:nvSpPr>
            <p:spPr>
              <a:xfrm>
                <a:off x="4871943"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5003006"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5134528"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5266495" y="2832063"/>
                <a:ext cx="15" cy="1488963"/>
              </a:xfrm>
              <a:custGeom>
                <a:rect b="b" l="l" r="r" t="t"/>
                <a:pathLst>
                  <a:path extrusionOk="0" fill="none" h="107935" w="1">
                    <a:moveTo>
                      <a:pt x="0" y="0"/>
                    </a:moveTo>
                    <a:lnTo>
                      <a:pt x="0"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4"/>
              <p:cNvSpPr/>
              <p:nvPr/>
            </p:nvSpPr>
            <p:spPr>
              <a:xfrm>
                <a:off x="5398002" y="2832063"/>
                <a:ext cx="15" cy="1488963"/>
              </a:xfrm>
              <a:custGeom>
                <a:rect b="b" l="l" r="r" t="t"/>
                <a:pathLst>
                  <a:path extrusionOk="0" fill="none" h="107935" w="1">
                    <a:moveTo>
                      <a:pt x="1" y="0"/>
                    </a:moveTo>
                    <a:lnTo>
                      <a:pt x="1" y="107935"/>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3484693" y="2954426"/>
                <a:ext cx="1957840" cy="15"/>
              </a:xfrm>
              <a:custGeom>
                <a:rect b="b" l="l" r="r" t="t"/>
                <a:pathLst>
                  <a:path extrusionOk="0" fill="none" h="1" w="160216">
                    <a:moveTo>
                      <a:pt x="0" y="1"/>
                    </a:moveTo>
                    <a:lnTo>
                      <a:pt x="160216" y="1"/>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a:off x="3484693" y="3086391"/>
                <a:ext cx="1957840" cy="15"/>
              </a:xfrm>
              <a:custGeom>
                <a:rect b="b" l="l" r="r" t="t"/>
                <a:pathLst>
                  <a:path extrusionOk="0" fill="none" h="1" w="160216">
                    <a:moveTo>
                      <a:pt x="0" y="1"/>
                    </a:moveTo>
                    <a:lnTo>
                      <a:pt x="160216" y="1"/>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a:off x="3484693" y="3217912"/>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4"/>
              <p:cNvSpPr/>
              <p:nvPr/>
            </p:nvSpPr>
            <p:spPr>
              <a:xfrm>
                <a:off x="3484693" y="3348973"/>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a:off x="3484693" y="3480938"/>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3484693" y="3612889"/>
                <a:ext cx="1957840" cy="15"/>
              </a:xfrm>
              <a:custGeom>
                <a:rect b="b" l="l" r="r" t="t"/>
                <a:pathLst>
                  <a:path extrusionOk="0" fill="none" h="1" w="160216">
                    <a:moveTo>
                      <a:pt x="0" y="1"/>
                    </a:moveTo>
                    <a:lnTo>
                      <a:pt x="160216" y="1"/>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4"/>
              <p:cNvSpPr/>
              <p:nvPr/>
            </p:nvSpPr>
            <p:spPr>
              <a:xfrm>
                <a:off x="3484693" y="3744410"/>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4"/>
              <p:cNvSpPr/>
              <p:nvPr/>
            </p:nvSpPr>
            <p:spPr>
              <a:xfrm>
                <a:off x="3484693" y="3876375"/>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3484693" y="4007436"/>
                <a:ext cx="1957840" cy="15"/>
              </a:xfrm>
              <a:custGeom>
                <a:rect b="b" l="l" r="r" t="t"/>
                <a:pathLst>
                  <a:path extrusionOk="0" fill="none" h="1" w="160216">
                    <a:moveTo>
                      <a:pt x="0" y="0"/>
                    </a:moveTo>
                    <a:lnTo>
                      <a:pt x="160216" y="0"/>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4"/>
              <p:cNvSpPr/>
              <p:nvPr/>
            </p:nvSpPr>
            <p:spPr>
              <a:xfrm>
                <a:off x="3484693" y="4138942"/>
                <a:ext cx="1957840" cy="15"/>
              </a:xfrm>
              <a:custGeom>
                <a:rect b="b" l="l" r="r" t="t"/>
                <a:pathLst>
                  <a:path extrusionOk="0" fill="none" h="1" w="160216">
                    <a:moveTo>
                      <a:pt x="0" y="1"/>
                    </a:moveTo>
                    <a:lnTo>
                      <a:pt x="160216" y="1"/>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4"/>
              <p:cNvSpPr/>
              <p:nvPr/>
            </p:nvSpPr>
            <p:spPr>
              <a:xfrm>
                <a:off x="3484693" y="4270907"/>
                <a:ext cx="1957840" cy="15"/>
              </a:xfrm>
              <a:custGeom>
                <a:rect b="b" l="l" r="r" t="t"/>
                <a:pathLst>
                  <a:path extrusionOk="0" fill="none" h="1" w="160216">
                    <a:moveTo>
                      <a:pt x="0" y="1"/>
                    </a:moveTo>
                    <a:lnTo>
                      <a:pt x="160216" y="1"/>
                    </a:lnTo>
                  </a:path>
                </a:pathLst>
              </a:custGeom>
              <a:noFill/>
              <a:ln cap="flat" cmpd="sng" w="5325">
                <a:solidFill>
                  <a:srgbClr val="D2E3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 name="Google Shape;902;p44"/>
            <p:cNvSpPr/>
            <p:nvPr/>
          </p:nvSpPr>
          <p:spPr>
            <a:xfrm>
              <a:off x="6552445" y="3597734"/>
              <a:ext cx="873524" cy="499696"/>
            </a:xfrm>
            <a:custGeom>
              <a:rect b="b" l="l" r="r" t="t"/>
              <a:pathLst>
                <a:path extrusionOk="0" fill="none" h="36810" w="64348">
                  <a:moveTo>
                    <a:pt x="0" y="35138"/>
                  </a:moveTo>
                  <a:cubicBezTo>
                    <a:pt x="0" y="35138"/>
                    <a:pt x="4347" y="36810"/>
                    <a:pt x="6079" y="31126"/>
                  </a:cubicBezTo>
                  <a:cubicBezTo>
                    <a:pt x="7782" y="25472"/>
                    <a:pt x="12250" y="30427"/>
                    <a:pt x="15532" y="21855"/>
                  </a:cubicBezTo>
                  <a:cubicBezTo>
                    <a:pt x="18785" y="13253"/>
                    <a:pt x="23435" y="13253"/>
                    <a:pt x="25654" y="16870"/>
                  </a:cubicBezTo>
                  <a:cubicBezTo>
                    <a:pt x="27904" y="20487"/>
                    <a:pt x="31338" y="24743"/>
                    <a:pt x="34773" y="15199"/>
                  </a:cubicBezTo>
                  <a:cubicBezTo>
                    <a:pt x="38208" y="5715"/>
                    <a:pt x="39606" y="1034"/>
                    <a:pt x="43375" y="518"/>
                  </a:cubicBezTo>
                  <a:cubicBezTo>
                    <a:pt x="47174" y="1"/>
                    <a:pt x="49576" y="12250"/>
                    <a:pt x="54409" y="11369"/>
                  </a:cubicBezTo>
                  <a:cubicBezTo>
                    <a:pt x="59211" y="10487"/>
                    <a:pt x="57995" y="1703"/>
                    <a:pt x="64348" y="487"/>
                  </a:cubicBezTo>
                </a:path>
              </a:pathLst>
            </a:custGeom>
            <a:noFill/>
            <a:ln cap="flat" cmpd="sng" w="3420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4"/>
            <p:cNvSpPr/>
            <p:nvPr/>
          </p:nvSpPr>
          <p:spPr>
            <a:xfrm>
              <a:off x="6536345" y="4054927"/>
              <a:ext cx="33856" cy="33842"/>
            </a:xfrm>
            <a:custGeom>
              <a:rect b="b" l="l" r="r" t="t"/>
              <a:pathLst>
                <a:path extrusionOk="0" h="2493" w="2494">
                  <a:moveTo>
                    <a:pt x="1247" y="0"/>
                  </a:moveTo>
                  <a:cubicBezTo>
                    <a:pt x="578" y="0"/>
                    <a:pt x="1" y="547"/>
                    <a:pt x="1" y="1246"/>
                  </a:cubicBezTo>
                  <a:cubicBezTo>
                    <a:pt x="1" y="1915"/>
                    <a:pt x="578" y="2493"/>
                    <a:pt x="1247" y="2493"/>
                  </a:cubicBezTo>
                  <a:cubicBezTo>
                    <a:pt x="1946" y="2493"/>
                    <a:pt x="2493" y="1915"/>
                    <a:pt x="2493" y="1246"/>
                  </a:cubicBezTo>
                  <a:cubicBezTo>
                    <a:pt x="2493" y="547"/>
                    <a:pt x="1977" y="0"/>
                    <a:pt x="12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4"/>
            <p:cNvSpPr/>
            <p:nvPr/>
          </p:nvSpPr>
          <p:spPr>
            <a:xfrm>
              <a:off x="7408634" y="3587417"/>
              <a:ext cx="33842" cy="33856"/>
            </a:xfrm>
            <a:custGeom>
              <a:rect b="b" l="l" r="r" t="t"/>
              <a:pathLst>
                <a:path extrusionOk="0" h="2494" w="2493">
                  <a:moveTo>
                    <a:pt x="1247" y="1"/>
                  </a:moveTo>
                  <a:cubicBezTo>
                    <a:pt x="547" y="1"/>
                    <a:pt x="0" y="548"/>
                    <a:pt x="0" y="1247"/>
                  </a:cubicBezTo>
                  <a:cubicBezTo>
                    <a:pt x="0" y="1946"/>
                    <a:pt x="547" y="2493"/>
                    <a:pt x="1247" y="2493"/>
                  </a:cubicBezTo>
                  <a:cubicBezTo>
                    <a:pt x="1946" y="2493"/>
                    <a:pt x="2493" y="1946"/>
                    <a:pt x="2493" y="1247"/>
                  </a:cubicBezTo>
                  <a:cubicBezTo>
                    <a:pt x="2493" y="548"/>
                    <a:pt x="1946" y="1"/>
                    <a:pt x="1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4"/>
            <p:cNvSpPr/>
            <p:nvPr/>
          </p:nvSpPr>
          <p:spPr>
            <a:xfrm>
              <a:off x="6024703" y="4221207"/>
              <a:ext cx="1471001" cy="101107"/>
            </a:xfrm>
            <a:custGeom>
              <a:rect b="b" l="l" r="r" t="t"/>
              <a:pathLst>
                <a:path extrusionOk="0" fill="none" h="7448" w="108361">
                  <a:moveTo>
                    <a:pt x="104622" y="7447"/>
                  </a:moveTo>
                  <a:lnTo>
                    <a:pt x="3708" y="7447"/>
                  </a:lnTo>
                  <a:cubicBezTo>
                    <a:pt x="1672" y="7447"/>
                    <a:pt x="0" y="5776"/>
                    <a:pt x="0" y="3739"/>
                  </a:cubicBezTo>
                  <a:lnTo>
                    <a:pt x="0" y="3739"/>
                  </a:lnTo>
                  <a:cubicBezTo>
                    <a:pt x="0" y="1672"/>
                    <a:pt x="1672" y="1"/>
                    <a:pt x="3708" y="1"/>
                  </a:cubicBezTo>
                  <a:lnTo>
                    <a:pt x="104622" y="1"/>
                  </a:lnTo>
                  <a:cubicBezTo>
                    <a:pt x="106689" y="1"/>
                    <a:pt x="108361" y="1672"/>
                    <a:pt x="108361" y="3739"/>
                  </a:cubicBezTo>
                  <a:lnTo>
                    <a:pt x="108361" y="3739"/>
                  </a:lnTo>
                  <a:cubicBezTo>
                    <a:pt x="108361" y="5776"/>
                    <a:pt x="106689" y="7447"/>
                    <a:pt x="104622" y="7447"/>
                  </a:cubicBezTo>
                  <a:close/>
                </a:path>
              </a:pathLst>
            </a:custGeom>
            <a:noFill/>
            <a:ln cap="flat" cmpd="sng" w="212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4"/>
            <p:cNvSpPr/>
            <p:nvPr/>
          </p:nvSpPr>
          <p:spPr>
            <a:xfrm>
              <a:off x="7204792" y="3375335"/>
              <a:ext cx="146081" cy="136592"/>
            </a:xfrm>
            <a:custGeom>
              <a:rect b="b" l="l" r="r" t="t"/>
              <a:pathLst>
                <a:path extrusionOk="0" h="10062" w="10761">
                  <a:moveTo>
                    <a:pt x="1" y="1"/>
                  </a:moveTo>
                  <a:lnTo>
                    <a:pt x="2737" y="8937"/>
                  </a:lnTo>
                  <a:lnTo>
                    <a:pt x="4773" y="6809"/>
                  </a:lnTo>
                  <a:lnTo>
                    <a:pt x="8056" y="10062"/>
                  </a:lnTo>
                  <a:lnTo>
                    <a:pt x="10761" y="7539"/>
                  </a:lnTo>
                  <a:lnTo>
                    <a:pt x="7113" y="4256"/>
                  </a:lnTo>
                  <a:lnTo>
                    <a:pt x="9332" y="2098"/>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44"/>
          <p:cNvGrpSpPr/>
          <p:nvPr/>
        </p:nvGrpSpPr>
        <p:grpSpPr>
          <a:xfrm>
            <a:off x="5001520" y="2825741"/>
            <a:ext cx="1344605" cy="1261182"/>
            <a:chOff x="1072475" y="1387850"/>
            <a:chExt cx="2988675" cy="2803250"/>
          </a:xfrm>
        </p:grpSpPr>
        <p:sp>
          <p:nvSpPr>
            <p:cNvPr id="908" name="Google Shape;908;p44"/>
            <p:cNvSpPr/>
            <p:nvPr/>
          </p:nvSpPr>
          <p:spPr>
            <a:xfrm>
              <a:off x="1072475" y="1387850"/>
              <a:ext cx="2988675" cy="2803250"/>
            </a:xfrm>
            <a:custGeom>
              <a:rect b="b" l="l" r="r" t="t"/>
              <a:pathLst>
                <a:path extrusionOk="0" h="112130" w="119547">
                  <a:moveTo>
                    <a:pt x="0" y="0"/>
                  </a:moveTo>
                  <a:lnTo>
                    <a:pt x="0" y="112130"/>
                  </a:lnTo>
                  <a:lnTo>
                    <a:pt x="119547" y="112130"/>
                  </a:lnTo>
                  <a:lnTo>
                    <a:pt x="1195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1072475" y="1387850"/>
              <a:ext cx="2988675" cy="254575"/>
            </a:xfrm>
            <a:custGeom>
              <a:rect b="b" l="l" r="r" t="t"/>
              <a:pathLst>
                <a:path extrusionOk="0" h="10183" w="119547">
                  <a:moveTo>
                    <a:pt x="0" y="0"/>
                  </a:moveTo>
                  <a:lnTo>
                    <a:pt x="0" y="10183"/>
                  </a:lnTo>
                  <a:lnTo>
                    <a:pt x="119547" y="10183"/>
                  </a:lnTo>
                  <a:lnTo>
                    <a:pt x="1195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3867350" y="1450925"/>
              <a:ext cx="129225" cy="129200"/>
            </a:xfrm>
            <a:custGeom>
              <a:rect b="b" l="l" r="r" t="t"/>
              <a:pathLst>
                <a:path extrusionOk="0" fill="none" h="5168" w="5169">
                  <a:moveTo>
                    <a:pt x="1" y="0"/>
                  </a:moveTo>
                  <a:lnTo>
                    <a:pt x="5168" y="5168"/>
                  </a:lnTo>
                </a:path>
              </a:pathLst>
            </a:custGeom>
            <a:noFill/>
            <a:ln cap="rnd" cmpd="sng" w="22025">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3867350" y="1450925"/>
              <a:ext cx="129225" cy="129200"/>
            </a:xfrm>
            <a:custGeom>
              <a:rect b="b" l="l" r="r" t="t"/>
              <a:pathLst>
                <a:path extrusionOk="0" fill="none" h="5168" w="5169">
                  <a:moveTo>
                    <a:pt x="5168" y="0"/>
                  </a:moveTo>
                  <a:lnTo>
                    <a:pt x="1" y="5168"/>
                  </a:lnTo>
                </a:path>
              </a:pathLst>
            </a:custGeom>
            <a:noFill/>
            <a:ln cap="rnd" cmpd="sng" w="22025">
              <a:solidFill>
                <a:srgbClr val="F2F2F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4"/>
            <p:cNvSpPr/>
            <p:nvPr/>
          </p:nvSpPr>
          <p:spPr>
            <a:xfrm>
              <a:off x="2319450" y="2137850"/>
              <a:ext cx="879225" cy="111750"/>
            </a:xfrm>
            <a:custGeom>
              <a:rect b="b" l="l" r="r" t="t"/>
              <a:pathLst>
                <a:path extrusionOk="0" h="4470" w="35169">
                  <a:moveTo>
                    <a:pt x="1" y="1"/>
                  </a:moveTo>
                  <a:lnTo>
                    <a:pt x="1" y="4469"/>
                  </a:lnTo>
                  <a:lnTo>
                    <a:pt x="35169" y="4469"/>
                  </a:lnTo>
                  <a:lnTo>
                    <a:pt x="35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4"/>
            <p:cNvSpPr/>
            <p:nvPr/>
          </p:nvSpPr>
          <p:spPr>
            <a:xfrm>
              <a:off x="2319450" y="1936500"/>
              <a:ext cx="1357200" cy="111725"/>
            </a:xfrm>
            <a:custGeom>
              <a:rect b="b" l="l" r="r" t="t"/>
              <a:pathLst>
                <a:path extrusionOk="0" h="4469" w="54288">
                  <a:moveTo>
                    <a:pt x="1" y="0"/>
                  </a:moveTo>
                  <a:lnTo>
                    <a:pt x="1" y="4468"/>
                  </a:lnTo>
                  <a:lnTo>
                    <a:pt x="54288" y="4468"/>
                  </a:lnTo>
                  <a:lnTo>
                    <a:pt x="542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2609725" y="2342275"/>
              <a:ext cx="1066925" cy="111725"/>
            </a:xfrm>
            <a:custGeom>
              <a:rect b="b" l="l" r="r" t="t"/>
              <a:pathLst>
                <a:path extrusionOk="0" h="4469" w="42677">
                  <a:moveTo>
                    <a:pt x="1" y="0"/>
                  </a:moveTo>
                  <a:lnTo>
                    <a:pt x="1" y="4468"/>
                  </a:lnTo>
                  <a:lnTo>
                    <a:pt x="42677" y="4468"/>
                  </a:lnTo>
                  <a:lnTo>
                    <a:pt x="426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4"/>
            <p:cNvSpPr/>
            <p:nvPr/>
          </p:nvSpPr>
          <p:spPr>
            <a:xfrm>
              <a:off x="2609725" y="2558850"/>
              <a:ext cx="1066925" cy="111725"/>
            </a:xfrm>
            <a:custGeom>
              <a:rect b="b" l="l" r="r" t="t"/>
              <a:pathLst>
                <a:path extrusionOk="0" h="4469" w="42677">
                  <a:moveTo>
                    <a:pt x="1" y="0"/>
                  </a:moveTo>
                  <a:lnTo>
                    <a:pt x="1" y="4468"/>
                  </a:lnTo>
                  <a:lnTo>
                    <a:pt x="42677" y="4468"/>
                  </a:lnTo>
                  <a:lnTo>
                    <a:pt x="426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4"/>
            <p:cNvSpPr/>
            <p:nvPr/>
          </p:nvSpPr>
          <p:spPr>
            <a:xfrm>
              <a:off x="1874925" y="2773875"/>
              <a:ext cx="1801725" cy="112500"/>
            </a:xfrm>
            <a:custGeom>
              <a:rect b="b" l="l" r="r" t="t"/>
              <a:pathLst>
                <a:path extrusionOk="0" h="4500" w="72069">
                  <a:moveTo>
                    <a:pt x="0" y="1"/>
                  </a:moveTo>
                  <a:lnTo>
                    <a:pt x="0" y="4500"/>
                  </a:lnTo>
                  <a:lnTo>
                    <a:pt x="72069" y="4500"/>
                  </a:lnTo>
                  <a:lnTo>
                    <a:pt x="72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2388600" y="2332400"/>
              <a:ext cx="142900" cy="131475"/>
            </a:xfrm>
            <a:custGeom>
              <a:rect b="b" l="l" r="r" t="t"/>
              <a:pathLst>
                <a:path extrusionOk="0" h="5259" w="5716">
                  <a:moveTo>
                    <a:pt x="4955" y="760"/>
                  </a:moveTo>
                  <a:lnTo>
                    <a:pt x="4955" y="4529"/>
                  </a:lnTo>
                  <a:lnTo>
                    <a:pt x="730" y="4529"/>
                  </a:lnTo>
                  <a:lnTo>
                    <a:pt x="730" y="760"/>
                  </a:lnTo>
                  <a:close/>
                  <a:moveTo>
                    <a:pt x="1" y="0"/>
                  </a:moveTo>
                  <a:lnTo>
                    <a:pt x="1" y="5259"/>
                  </a:lnTo>
                  <a:lnTo>
                    <a:pt x="5715" y="5259"/>
                  </a:lnTo>
                  <a:lnTo>
                    <a:pt x="5715" y="0"/>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4"/>
            <p:cNvSpPr/>
            <p:nvPr/>
          </p:nvSpPr>
          <p:spPr>
            <a:xfrm>
              <a:off x="2415975" y="2336950"/>
              <a:ext cx="127675" cy="85125"/>
            </a:xfrm>
            <a:custGeom>
              <a:rect b="b" l="l" r="r" t="t"/>
              <a:pathLst>
                <a:path extrusionOk="0" fill="none" h="3405" w="5107">
                  <a:moveTo>
                    <a:pt x="5107" y="1"/>
                  </a:moveTo>
                  <a:lnTo>
                    <a:pt x="1763" y="3405"/>
                  </a:lnTo>
                  <a:lnTo>
                    <a:pt x="0" y="1642"/>
                  </a:lnTo>
                </a:path>
              </a:pathLst>
            </a:custGeom>
            <a:noFill/>
            <a:ln cap="rnd" cmpd="sng" w="281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2388600" y="2548950"/>
              <a:ext cx="142900" cy="131500"/>
            </a:xfrm>
            <a:custGeom>
              <a:rect b="b" l="l" r="r" t="t"/>
              <a:pathLst>
                <a:path extrusionOk="0" h="5260" w="5716">
                  <a:moveTo>
                    <a:pt x="4955" y="730"/>
                  </a:moveTo>
                  <a:lnTo>
                    <a:pt x="4955" y="4499"/>
                  </a:lnTo>
                  <a:lnTo>
                    <a:pt x="730" y="4499"/>
                  </a:lnTo>
                  <a:lnTo>
                    <a:pt x="730" y="730"/>
                  </a:lnTo>
                  <a:close/>
                  <a:moveTo>
                    <a:pt x="1" y="1"/>
                  </a:moveTo>
                  <a:lnTo>
                    <a:pt x="1" y="5259"/>
                  </a:lnTo>
                  <a:lnTo>
                    <a:pt x="5715" y="5259"/>
                  </a:lnTo>
                  <a:lnTo>
                    <a:pt x="5715" y="1"/>
                  </a:lnTo>
                  <a:close/>
                </a:path>
              </a:pathLst>
            </a:custGeom>
            <a:solidFill>
              <a:srgbClr val="AEC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2415975" y="2553525"/>
              <a:ext cx="127675" cy="83600"/>
            </a:xfrm>
            <a:custGeom>
              <a:rect b="b" l="l" r="r" t="t"/>
              <a:pathLst>
                <a:path extrusionOk="0" fill="none" h="3344" w="5107">
                  <a:moveTo>
                    <a:pt x="5107" y="0"/>
                  </a:moveTo>
                  <a:lnTo>
                    <a:pt x="1763" y="3344"/>
                  </a:lnTo>
                  <a:lnTo>
                    <a:pt x="0" y="1611"/>
                  </a:lnTo>
                </a:path>
              </a:pathLst>
            </a:custGeom>
            <a:noFill/>
            <a:ln cap="rnd" cmpd="sng" w="281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1302725" y="1875700"/>
              <a:ext cx="832875" cy="782700"/>
            </a:xfrm>
            <a:custGeom>
              <a:rect b="b" l="l" r="r" t="t"/>
              <a:pathLst>
                <a:path extrusionOk="0" h="31308" w="33315">
                  <a:moveTo>
                    <a:pt x="0" y="0"/>
                  </a:moveTo>
                  <a:lnTo>
                    <a:pt x="0" y="31308"/>
                  </a:lnTo>
                  <a:lnTo>
                    <a:pt x="33314" y="31308"/>
                  </a:lnTo>
                  <a:lnTo>
                    <a:pt x="333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1403800" y="2262475"/>
              <a:ext cx="631475" cy="396700"/>
            </a:xfrm>
            <a:custGeom>
              <a:rect b="b" l="l" r="r" t="t"/>
              <a:pathLst>
                <a:path extrusionOk="0" h="15868" w="25259">
                  <a:moveTo>
                    <a:pt x="19028" y="1"/>
                  </a:moveTo>
                  <a:cubicBezTo>
                    <a:pt x="17447" y="1733"/>
                    <a:pt x="15167" y="2797"/>
                    <a:pt x="12645" y="2797"/>
                  </a:cubicBezTo>
                  <a:cubicBezTo>
                    <a:pt x="10213" y="2797"/>
                    <a:pt x="7994" y="1794"/>
                    <a:pt x="6444" y="214"/>
                  </a:cubicBezTo>
                  <a:cubicBezTo>
                    <a:pt x="2644" y="1703"/>
                    <a:pt x="0" y="5350"/>
                    <a:pt x="0" y="9636"/>
                  </a:cubicBezTo>
                  <a:lnTo>
                    <a:pt x="0" y="15867"/>
                  </a:lnTo>
                  <a:lnTo>
                    <a:pt x="25259" y="15867"/>
                  </a:lnTo>
                  <a:lnTo>
                    <a:pt x="25259" y="8694"/>
                  </a:lnTo>
                  <a:cubicBezTo>
                    <a:pt x="25259" y="4651"/>
                    <a:pt x="22645" y="1217"/>
                    <a:pt x="19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1517775" y="1931550"/>
              <a:ext cx="402775" cy="367050"/>
            </a:xfrm>
            <a:custGeom>
              <a:rect b="b" l="l" r="r" t="t"/>
              <a:pathLst>
                <a:path extrusionOk="0" h="14682" w="16111">
                  <a:moveTo>
                    <a:pt x="8070" y="0"/>
                  </a:moveTo>
                  <a:cubicBezTo>
                    <a:pt x="6193" y="0"/>
                    <a:pt x="4317" y="715"/>
                    <a:pt x="2888" y="2143"/>
                  </a:cubicBezTo>
                  <a:cubicBezTo>
                    <a:pt x="0" y="5031"/>
                    <a:pt x="0" y="9651"/>
                    <a:pt x="2888" y="12539"/>
                  </a:cubicBezTo>
                  <a:cubicBezTo>
                    <a:pt x="4317" y="13967"/>
                    <a:pt x="6193" y="14682"/>
                    <a:pt x="8070" y="14682"/>
                  </a:cubicBezTo>
                  <a:cubicBezTo>
                    <a:pt x="9947" y="14682"/>
                    <a:pt x="11824" y="13967"/>
                    <a:pt x="13253" y="12539"/>
                  </a:cubicBezTo>
                  <a:cubicBezTo>
                    <a:pt x="16110" y="9651"/>
                    <a:pt x="16110" y="5031"/>
                    <a:pt x="13253" y="2143"/>
                  </a:cubicBezTo>
                  <a:cubicBezTo>
                    <a:pt x="11824" y="715"/>
                    <a:pt x="9947" y="0"/>
                    <a:pt x="8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2349850" y="3279225"/>
              <a:ext cx="338950" cy="457475"/>
            </a:xfrm>
            <a:custGeom>
              <a:rect b="b" l="l" r="r" t="t"/>
              <a:pathLst>
                <a:path extrusionOk="0" h="18299" w="13558">
                  <a:moveTo>
                    <a:pt x="6840" y="0"/>
                  </a:moveTo>
                  <a:lnTo>
                    <a:pt x="1" y="6839"/>
                  </a:lnTo>
                  <a:cubicBezTo>
                    <a:pt x="2432" y="9575"/>
                    <a:pt x="3861" y="13192"/>
                    <a:pt x="3861" y="17143"/>
                  </a:cubicBezTo>
                  <a:cubicBezTo>
                    <a:pt x="3861" y="17538"/>
                    <a:pt x="3861" y="17903"/>
                    <a:pt x="3831" y="18298"/>
                  </a:cubicBezTo>
                  <a:lnTo>
                    <a:pt x="13527" y="18298"/>
                  </a:lnTo>
                  <a:cubicBezTo>
                    <a:pt x="13557" y="17903"/>
                    <a:pt x="13557" y="17538"/>
                    <a:pt x="13557" y="17143"/>
                  </a:cubicBezTo>
                  <a:cubicBezTo>
                    <a:pt x="13557" y="10517"/>
                    <a:pt x="11004" y="4499"/>
                    <a:pt x="6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1422775" y="3270100"/>
              <a:ext cx="346550" cy="466600"/>
            </a:xfrm>
            <a:custGeom>
              <a:rect b="b" l="l" r="r" t="t"/>
              <a:pathLst>
                <a:path extrusionOk="0" h="18664" w="13862">
                  <a:moveTo>
                    <a:pt x="7022" y="0"/>
                  </a:moveTo>
                  <a:cubicBezTo>
                    <a:pt x="2645" y="4560"/>
                    <a:pt x="1" y="10700"/>
                    <a:pt x="1" y="17508"/>
                  </a:cubicBezTo>
                  <a:cubicBezTo>
                    <a:pt x="1" y="17903"/>
                    <a:pt x="1" y="18268"/>
                    <a:pt x="31" y="18663"/>
                  </a:cubicBezTo>
                  <a:lnTo>
                    <a:pt x="9728" y="18663"/>
                  </a:lnTo>
                  <a:cubicBezTo>
                    <a:pt x="9667" y="18268"/>
                    <a:pt x="9667" y="17903"/>
                    <a:pt x="9667" y="17508"/>
                  </a:cubicBezTo>
                  <a:cubicBezTo>
                    <a:pt x="9667" y="13405"/>
                    <a:pt x="11247" y="9636"/>
                    <a:pt x="13861" y="6839"/>
                  </a:cubicBezTo>
                  <a:lnTo>
                    <a:pt x="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1598325" y="3074050"/>
              <a:ext cx="465825" cy="367050"/>
            </a:xfrm>
            <a:custGeom>
              <a:rect b="b" l="l" r="r" t="t"/>
              <a:pathLst>
                <a:path extrusionOk="0" h="14682" w="18633">
                  <a:moveTo>
                    <a:pt x="18299" y="0"/>
                  </a:moveTo>
                  <a:cubicBezTo>
                    <a:pt x="11095" y="0"/>
                    <a:pt x="4590" y="3009"/>
                    <a:pt x="0" y="7842"/>
                  </a:cubicBezTo>
                  <a:lnTo>
                    <a:pt x="6839" y="14681"/>
                  </a:lnTo>
                  <a:cubicBezTo>
                    <a:pt x="9697" y="11611"/>
                    <a:pt x="13739" y="9696"/>
                    <a:pt x="18268" y="9696"/>
                  </a:cubicBezTo>
                  <a:lnTo>
                    <a:pt x="18633" y="9696"/>
                  </a:lnTo>
                  <a:lnTo>
                    <a:pt x="18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2064900" y="3073275"/>
              <a:ext cx="456725" cy="376175"/>
            </a:xfrm>
            <a:custGeom>
              <a:rect b="b" l="l" r="r" t="t"/>
              <a:pathLst>
                <a:path extrusionOk="0" h="15047" w="18269">
                  <a:moveTo>
                    <a:pt x="0" y="1"/>
                  </a:moveTo>
                  <a:lnTo>
                    <a:pt x="0" y="9697"/>
                  </a:lnTo>
                  <a:cubicBezTo>
                    <a:pt x="4560" y="9819"/>
                    <a:pt x="8633" y="11855"/>
                    <a:pt x="11429" y="15047"/>
                  </a:cubicBezTo>
                  <a:lnTo>
                    <a:pt x="18268" y="8208"/>
                  </a:lnTo>
                  <a:cubicBezTo>
                    <a:pt x="13709" y="3284"/>
                    <a:pt x="7204" y="15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1995750" y="3624975"/>
              <a:ext cx="125400" cy="125400"/>
            </a:xfrm>
            <a:custGeom>
              <a:rect b="b" l="l" r="r" t="t"/>
              <a:pathLst>
                <a:path extrusionOk="0" h="5016" w="5016">
                  <a:moveTo>
                    <a:pt x="2493" y="0"/>
                  </a:moveTo>
                  <a:cubicBezTo>
                    <a:pt x="1095" y="0"/>
                    <a:pt x="0" y="1125"/>
                    <a:pt x="0" y="2523"/>
                  </a:cubicBezTo>
                  <a:cubicBezTo>
                    <a:pt x="0" y="3891"/>
                    <a:pt x="1095" y="5015"/>
                    <a:pt x="2493" y="5015"/>
                  </a:cubicBezTo>
                  <a:cubicBezTo>
                    <a:pt x="3891" y="5015"/>
                    <a:pt x="5016" y="3891"/>
                    <a:pt x="5016" y="2523"/>
                  </a:cubicBezTo>
                  <a:cubicBezTo>
                    <a:pt x="5016" y="1125"/>
                    <a:pt x="3891" y="0"/>
                    <a:pt x="2493" y="0"/>
                  </a:cubicBez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1365800" y="3707800"/>
              <a:ext cx="1383775" cy="42575"/>
            </a:xfrm>
            <a:custGeom>
              <a:rect b="b" l="l" r="r" t="t"/>
              <a:pathLst>
                <a:path extrusionOk="0" h="1703" w="55351">
                  <a:moveTo>
                    <a:pt x="0" y="0"/>
                  </a:moveTo>
                  <a:lnTo>
                    <a:pt x="0" y="1702"/>
                  </a:lnTo>
                  <a:lnTo>
                    <a:pt x="55351" y="1702"/>
                  </a:lnTo>
                  <a:lnTo>
                    <a:pt x="55351" y="0"/>
                  </a:lnTo>
                  <a:close/>
                </a:path>
              </a:pathLst>
            </a:custGeom>
            <a:solidFill>
              <a:srgbClr val="6A8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2058050" y="3402325"/>
              <a:ext cx="553225" cy="305500"/>
            </a:xfrm>
            <a:custGeom>
              <a:rect b="b" l="l" r="r" t="t"/>
              <a:pathLst>
                <a:path extrusionOk="0" h="12220" w="22129">
                  <a:moveTo>
                    <a:pt x="22129" y="0"/>
                  </a:moveTo>
                  <a:lnTo>
                    <a:pt x="1" y="10426"/>
                  </a:lnTo>
                  <a:lnTo>
                    <a:pt x="244" y="12219"/>
                  </a:lnTo>
                  <a:lnTo>
                    <a:pt x="22129" y="0"/>
                  </a:ln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1302725" y="3939550"/>
              <a:ext cx="2373925" cy="112500"/>
            </a:xfrm>
            <a:custGeom>
              <a:rect b="b" l="l" r="r" t="t"/>
              <a:pathLst>
                <a:path extrusionOk="0" h="4500" w="94957">
                  <a:moveTo>
                    <a:pt x="0" y="1"/>
                  </a:moveTo>
                  <a:lnTo>
                    <a:pt x="0" y="4499"/>
                  </a:lnTo>
                  <a:lnTo>
                    <a:pt x="94957" y="4499"/>
                  </a:lnTo>
                  <a:lnTo>
                    <a:pt x="949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2997275" y="3090750"/>
              <a:ext cx="662650" cy="661900"/>
            </a:xfrm>
            <a:custGeom>
              <a:rect b="b" l="l" r="r" t="t"/>
              <a:pathLst>
                <a:path extrusionOk="0" h="26476" w="26506">
                  <a:moveTo>
                    <a:pt x="24713" y="1764"/>
                  </a:moveTo>
                  <a:lnTo>
                    <a:pt x="24713" y="24682"/>
                  </a:lnTo>
                  <a:lnTo>
                    <a:pt x="1794" y="24682"/>
                  </a:lnTo>
                  <a:lnTo>
                    <a:pt x="1794" y="1764"/>
                  </a:lnTo>
                  <a:close/>
                  <a:moveTo>
                    <a:pt x="1" y="1"/>
                  </a:moveTo>
                  <a:lnTo>
                    <a:pt x="1" y="26475"/>
                  </a:lnTo>
                  <a:lnTo>
                    <a:pt x="26506" y="26475"/>
                  </a:lnTo>
                  <a:lnTo>
                    <a:pt x="265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3077075" y="3167500"/>
              <a:ext cx="503825" cy="503075"/>
            </a:xfrm>
            <a:custGeom>
              <a:rect b="b" l="l" r="r" t="t"/>
              <a:pathLst>
                <a:path extrusionOk="0" h="20123" w="20153">
                  <a:moveTo>
                    <a:pt x="10061" y="1"/>
                  </a:moveTo>
                  <a:cubicBezTo>
                    <a:pt x="4529" y="1"/>
                    <a:pt x="0" y="4499"/>
                    <a:pt x="0" y="10062"/>
                  </a:cubicBezTo>
                  <a:cubicBezTo>
                    <a:pt x="0" y="15624"/>
                    <a:pt x="4529" y="20123"/>
                    <a:pt x="10061" y="20123"/>
                  </a:cubicBezTo>
                  <a:cubicBezTo>
                    <a:pt x="15624" y="20123"/>
                    <a:pt x="20153" y="15624"/>
                    <a:pt x="20153" y="10062"/>
                  </a:cubicBezTo>
                  <a:cubicBezTo>
                    <a:pt x="20153" y="4499"/>
                    <a:pt x="15624" y="1"/>
                    <a:pt x="10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3117350" y="3207025"/>
              <a:ext cx="423275" cy="424050"/>
            </a:xfrm>
            <a:custGeom>
              <a:rect b="b" l="l" r="r" t="t"/>
              <a:pathLst>
                <a:path extrusionOk="0" h="16962" w="16931">
                  <a:moveTo>
                    <a:pt x="8450" y="0"/>
                  </a:moveTo>
                  <a:cubicBezTo>
                    <a:pt x="3800" y="0"/>
                    <a:pt x="0" y="3800"/>
                    <a:pt x="0" y="8481"/>
                  </a:cubicBezTo>
                  <a:cubicBezTo>
                    <a:pt x="0" y="13162"/>
                    <a:pt x="3800" y="16961"/>
                    <a:pt x="8450" y="16961"/>
                  </a:cubicBezTo>
                  <a:cubicBezTo>
                    <a:pt x="13131" y="16961"/>
                    <a:pt x="16931" y="13162"/>
                    <a:pt x="16931" y="8481"/>
                  </a:cubicBezTo>
                  <a:cubicBezTo>
                    <a:pt x="16931" y="3800"/>
                    <a:pt x="13131" y="0"/>
                    <a:pt x="84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3202450" y="3292900"/>
              <a:ext cx="276625" cy="216575"/>
            </a:xfrm>
            <a:custGeom>
              <a:rect b="b" l="l" r="r" t="t"/>
              <a:pathLst>
                <a:path extrusionOk="0" h="8663" w="11065">
                  <a:moveTo>
                    <a:pt x="11065" y="0"/>
                  </a:moveTo>
                  <a:lnTo>
                    <a:pt x="4499" y="5076"/>
                  </a:lnTo>
                  <a:lnTo>
                    <a:pt x="1" y="2888"/>
                  </a:lnTo>
                  <a:lnTo>
                    <a:pt x="4378" y="8663"/>
                  </a:lnTo>
                  <a:lnTo>
                    <a:pt x="110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44"/>
          <p:cNvGrpSpPr/>
          <p:nvPr/>
        </p:nvGrpSpPr>
        <p:grpSpPr>
          <a:xfrm>
            <a:off x="5535650" y="1252350"/>
            <a:ext cx="961550" cy="803100"/>
            <a:chOff x="4781075" y="719300"/>
            <a:chExt cx="961550" cy="803100"/>
          </a:xfrm>
        </p:grpSpPr>
        <p:sp>
          <p:nvSpPr>
            <p:cNvPr id="937" name="Google Shape;937;p44"/>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4"/>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4"/>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44"/>
          <p:cNvGrpSpPr/>
          <p:nvPr/>
        </p:nvGrpSpPr>
        <p:grpSpPr>
          <a:xfrm>
            <a:off x="7103150" y="489225"/>
            <a:ext cx="741400" cy="748050"/>
            <a:chOff x="1549600" y="449100"/>
            <a:chExt cx="741400" cy="748050"/>
          </a:xfrm>
        </p:grpSpPr>
        <p:sp>
          <p:nvSpPr>
            <p:cNvPr id="941" name="Google Shape;941;p44"/>
            <p:cNvSpPr/>
            <p:nvPr/>
          </p:nvSpPr>
          <p:spPr>
            <a:xfrm>
              <a:off x="1549600" y="521650"/>
              <a:ext cx="675525" cy="675500"/>
            </a:xfrm>
            <a:custGeom>
              <a:rect b="b" l="l" r="r" t="t"/>
              <a:pathLst>
                <a:path extrusionOk="0" h="27020" w="27021">
                  <a:moveTo>
                    <a:pt x="13511" y="3403"/>
                  </a:moveTo>
                  <a:cubicBezTo>
                    <a:pt x="19081" y="3403"/>
                    <a:pt x="23618" y="7906"/>
                    <a:pt x="23618" y="13510"/>
                  </a:cubicBezTo>
                  <a:cubicBezTo>
                    <a:pt x="23618" y="19047"/>
                    <a:pt x="19115" y="23617"/>
                    <a:pt x="13511" y="23617"/>
                  </a:cubicBezTo>
                  <a:cubicBezTo>
                    <a:pt x="7973" y="23617"/>
                    <a:pt x="3437" y="19114"/>
                    <a:pt x="3437" y="13510"/>
                  </a:cubicBezTo>
                  <a:cubicBezTo>
                    <a:pt x="3437" y="7973"/>
                    <a:pt x="7940" y="3403"/>
                    <a:pt x="13511" y="3403"/>
                  </a:cubicBezTo>
                  <a:close/>
                  <a:moveTo>
                    <a:pt x="13511" y="0"/>
                  </a:moveTo>
                  <a:cubicBezTo>
                    <a:pt x="6072" y="0"/>
                    <a:pt x="1" y="6038"/>
                    <a:pt x="1" y="13510"/>
                  </a:cubicBezTo>
                  <a:cubicBezTo>
                    <a:pt x="1" y="20982"/>
                    <a:pt x="6072" y="27020"/>
                    <a:pt x="13511" y="27020"/>
                  </a:cubicBezTo>
                  <a:cubicBezTo>
                    <a:pt x="20983" y="27020"/>
                    <a:pt x="27020" y="20982"/>
                    <a:pt x="27020" y="13510"/>
                  </a:cubicBezTo>
                  <a:cubicBezTo>
                    <a:pt x="27020" y="6038"/>
                    <a:pt x="20983" y="0"/>
                    <a:pt x="13511"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1716400" y="688425"/>
              <a:ext cx="343600" cy="341950"/>
            </a:xfrm>
            <a:custGeom>
              <a:rect b="b" l="l" r="r" t="t"/>
              <a:pathLst>
                <a:path extrusionOk="0" h="13678" w="13744">
                  <a:moveTo>
                    <a:pt x="6839" y="3837"/>
                  </a:moveTo>
                  <a:cubicBezTo>
                    <a:pt x="8506" y="3837"/>
                    <a:pt x="9907" y="5171"/>
                    <a:pt x="9907" y="6872"/>
                  </a:cubicBezTo>
                  <a:cubicBezTo>
                    <a:pt x="9907" y="8507"/>
                    <a:pt x="8506" y="9875"/>
                    <a:pt x="6839" y="9875"/>
                  </a:cubicBezTo>
                  <a:cubicBezTo>
                    <a:pt x="5171" y="9875"/>
                    <a:pt x="3836" y="8540"/>
                    <a:pt x="3836" y="6872"/>
                  </a:cubicBezTo>
                  <a:cubicBezTo>
                    <a:pt x="3836" y="5205"/>
                    <a:pt x="5171" y="3837"/>
                    <a:pt x="6839" y="3837"/>
                  </a:cubicBezTo>
                  <a:close/>
                  <a:moveTo>
                    <a:pt x="6839" y="1"/>
                  </a:moveTo>
                  <a:cubicBezTo>
                    <a:pt x="3069" y="1"/>
                    <a:pt x="0" y="3103"/>
                    <a:pt x="0" y="6839"/>
                  </a:cubicBezTo>
                  <a:cubicBezTo>
                    <a:pt x="0" y="10642"/>
                    <a:pt x="3069" y="13677"/>
                    <a:pt x="6839" y="13677"/>
                  </a:cubicBezTo>
                  <a:cubicBezTo>
                    <a:pt x="10641" y="13677"/>
                    <a:pt x="13677" y="10575"/>
                    <a:pt x="13677" y="6839"/>
                  </a:cubicBezTo>
                  <a:cubicBezTo>
                    <a:pt x="13744" y="3036"/>
                    <a:pt x="10641" y="1"/>
                    <a:pt x="6839"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a:off x="1877350" y="503100"/>
              <a:ext cx="361950" cy="363825"/>
            </a:xfrm>
            <a:custGeom>
              <a:rect b="b" l="l" r="r" t="t"/>
              <a:pathLst>
                <a:path extrusionOk="0" h="14553" w="14478">
                  <a:moveTo>
                    <a:pt x="14227" y="0"/>
                  </a:moveTo>
                  <a:cubicBezTo>
                    <a:pt x="14177" y="0"/>
                    <a:pt x="14127" y="25"/>
                    <a:pt x="14077" y="75"/>
                  </a:cubicBezTo>
                  <a:lnTo>
                    <a:pt x="67" y="14219"/>
                  </a:lnTo>
                  <a:cubicBezTo>
                    <a:pt x="0" y="14285"/>
                    <a:pt x="0" y="14419"/>
                    <a:pt x="67" y="14519"/>
                  </a:cubicBezTo>
                  <a:cubicBezTo>
                    <a:pt x="134" y="14552"/>
                    <a:pt x="200" y="14552"/>
                    <a:pt x="234" y="14552"/>
                  </a:cubicBezTo>
                  <a:cubicBezTo>
                    <a:pt x="267" y="14552"/>
                    <a:pt x="334" y="14552"/>
                    <a:pt x="367" y="14519"/>
                  </a:cubicBezTo>
                  <a:lnTo>
                    <a:pt x="14377" y="376"/>
                  </a:lnTo>
                  <a:cubicBezTo>
                    <a:pt x="14477" y="275"/>
                    <a:pt x="14477" y="142"/>
                    <a:pt x="14377" y="75"/>
                  </a:cubicBezTo>
                  <a:cubicBezTo>
                    <a:pt x="14327" y="25"/>
                    <a:pt x="14277" y="0"/>
                    <a:pt x="14227"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a:off x="2187575" y="480775"/>
              <a:ext cx="74225" cy="74250"/>
            </a:xfrm>
            <a:custGeom>
              <a:rect b="b" l="l" r="r" t="t"/>
              <a:pathLst>
                <a:path extrusionOk="0" h="2970" w="2969">
                  <a:moveTo>
                    <a:pt x="234" y="1"/>
                  </a:moveTo>
                  <a:cubicBezTo>
                    <a:pt x="100" y="1"/>
                    <a:pt x="0" y="101"/>
                    <a:pt x="0" y="201"/>
                  </a:cubicBezTo>
                  <a:lnTo>
                    <a:pt x="0" y="2970"/>
                  </a:lnTo>
                  <a:lnTo>
                    <a:pt x="2769" y="2836"/>
                  </a:lnTo>
                  <a:cubicBezTo>
                    <a:pt x="2902" y="2836"/>
                    <a:pt x="2969" y="2770"/>
                    <a:pt x="2969" y="2636"/>
                  </a:cubicBezTo>
                  <a:cubicBezTo>
                    <a:pt x="2969" y="2503"/>
                    <a:pt x="2902" y="2436"/>
                    <a:pt x="2769" y="2436"/>
                  </a:cubicBezTo>
                  <a:lnTo>
                    <a:pt x="434" y="2569"/>
                  </a:lnTo>
                  <a:lnTo>
                    <a:pt x="434" y="201"/>
                  </a:lnTo>
                  <a:cubicBezTo>
                    <a:pt x="434" y="101"/>
                    <a:pt x="334" y="1"/>
                    <a:pt x="234"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2220100" y="449100"/>
              <a:ext cx="70900" cy="72575"/>
            </a:xfrm>
            <a:custGeom>
              <a:rect b="b" l="l" r="r" t="t"/>
              <a:pathLst>
                <a:path extrusionOk="0" h="2903" w="2836">
                  <a:moveTo>
                    <a:pt x="434" y="0"/>
                  </a:moveTo>
                  <a:cubicBezTo>
                    <a:pt x="334" y="0"/>
                    <a:pt x="200" y="67"/>
                    <a:pt x="200" y="201"/>
                  </a:cubicBezTo>
                  <a:lnTo>
                    <a:pt x="0" y="2902"/>
                  </a:lnTo>
                  <a:lnTo>
                    <a:pt x="0" y="2902"/>
                  </a:lnTo>
                  <a:lnTo>
                    <a:pt x="2635" y="2702"/>
                  </a:lnTo>
                  <a:cubicBezTo>
                    <a:pt x="2769" y="2702"/>
                    <a:pt x="2835" y="2602"/>
                    <a:pt x="2835" y="2502"/>
                  </a:cubicBezTo>
                  <a:cubicBezTo>
                    <a:pt x="2835" y="2369"/>
                    <a:pt x="2769" y="2269"/>
                    <a:pt x="2635" y="2269"/>
                  </a:cubicBezTo>
                  <a:lnTo>
                    <a:pt x="434" y="2402"/>
                  </a:lnTo>
                  <a:lnTo>
                    <a:pt x="634" y="201"/>
                  </a:lnTo>
                  <a:cubicBezTo>
                    <a:pt x="634" y="100"/>
                    <a:pt x="534" y="0"/>
                    <a:pt x="434" y="0"/>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4"/>
          <p:cNvGrpSpPr/>
          <p:nvPr/>
        </p:nvGrpSpPr>
        <p:grpSpPr>
          <a:xfrm>
            <a:off x="7262427" y="3951315"/>
            <a:ext cx="1193472" cy="716633"/>
            <a:chOff x="501325" y="4100602"/>
            <a:chExt cx="1775471" cy="1066101"/>
          </a:xfrm>
        </p:grpSpPr>
        <p:sp>
          <p:nvSpPr>
            <p:cNvPr id="947" name="Google Shape;947;p44"/>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4"/>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45"/>
          <p:cNvSpPr/>
          <p:nvPr/>
        </p:nvSpPr>
        <p:spPr>
          <a:xfrm>
            <a:off x="177600" y="4568875"/>
            <a:ext cx="1462500" cy="1863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EXACTLY IS THE GAP?</a:t>
            </a:r>
            <a:endParaRPr>
              <a:solidFill>
                <a:schemeClr val="accent3"/>
              </a:solidFill>
            </a:endParaRPr>
          </a:p>
        </p:txBody>
      </p:sp>
      <p:sp>
        <p:nvSpPr>
          <p:cNvPr id="1009" name="Google Shape;1009;p45"/>
          <p:cNvSpPr txBox="1"/>
          <p:nvPr>
            <p:ph idx="1" type="body"/>
          </p:nvPr>
        </p:nvSpPr>
        <p:spPr>
          <a:xfrm>
            <a:off x="925775" y="1629025"/>
            <a:ext cx="3442800" cy="245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010" name="Google Shape;1010;p45"/>
          <p:cNvSpPr txBox="1"/>
          <p:nvPr>
            <p:ph idx="2" type="body"/>
          </p:nvPr>
        </p:nvSpPr>
        <p:spPr>
          <a:xfrm>
            <a:off x="4777775" y="1629025"/>
            <a:ext cx="3442800" cy="245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it has been deemed to be non-habitable for humans</a:t>
            </a:r>
            <a:endParaRPr/>
          </a:p>
        </p:txBody>
      </p:sp>
      <p:grpSp>
        <p:nvGrpSpPr>
          <p:cNvPr id="1011" name="Google Shape;1011;p45"/>
          <p:cNvGrpSpPr/>
          <p:nvPr/>
        </p:nvGrpSpPr>
        <p:grpSpPr>
          <a:xfrm>
            <a:off x="8255845" y="1091526"/>
            <a:ext cx="554598" cy="385102"/>
            <a:chOff x="8378150" y="3154208"/>
            <a:chExt cx="346018" cy="240269"/>
          </a:xfrm>
        </p:grpSpPr>
        <p:sp>
          <p:nvSpPr>
            <p:cNvPr id="1012" name="Google Shape;1012;p45"/>
            <p:cNvSpPr/>
            <p:nvPr/>
          </p:nvSpPr>
          <p:spPr>
            <a:xfrm>
              <a:off x="8378150" y="3327548"/>
              <a:ext cx="66949" cy="66929"/>
            </a:xfrm>
            <a:custGeom>
              <a:rect b="b" l="l" r="r" t="t"/>
              <a:pathLst>
                <a:path extrusionOk="0" h="3336" w="3337">
                  <a:moveTo>
                    <a:pt x="0" y="0"/>
                  </a:moveTo>
                  <a:lnTo>
                    <a:pt x="0" y="3336"/>
                  </a:lnTo>
                  <a:lnTo>
                    <a:pt x="3336" y="3336"/>
                  </a:lnTo>
                  <a:lnTo>
                    <a:pt x="3336"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8470497" y="3286039"/>
              <a:ext cx="66949" cy="108438"/>
            </a:xfrm>
            <a:custGeom>
              <a:rect b="b" l="l" r="r" t="t"/>
              <a:pathLst>
                <a:path extrusionOk="0" h="5405" w="3337">
                  <a:moveTo>
                    <a:pt x="1" y="1"/>
                  </a:moveTo>
                  <a:lnTo>
                    <a:pt x="1" y="5405"/>
                  </a:lnTo>
                  <a:lnTo>
                    <a:pt x="3336" y="5405"/>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8564189" y="3231830"/>
              <a:ext cx="66949" cy="161323"/>
            </a:xfrm>
            <a:custGeom>
              <a:rect b="b" l="l" r="r" t="t"/>
              <a:pathLst>
                <a:path extrusionOk="0" h="8041" w="3337">
                  <a:moveTo>
                    <a:pt x="1" y="1"/>
                  </a:moveTo>
                  <a:lnTo>
                    <a:pt x="1" y="8040"/>
                  </a:lnTo>
                  <a:lnTo>
                    <a:pt x="3337" y="8040"/>
                  </a:lnTo>
                  <a:lnTo>
                    <a:pt x="3337"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8657219" y="3154208"/>
              <a:ext cx="66949" cy="239606"/>
            </a:xfrm>
            <a:custGeom>
              <a:rect b="b" l="l" r="r" t="t"/>
              <a:pathLst>
                <a:path extrusionOk="0" h="11943" w="3337">
                  <a:moveTo>
                    <a:pt x="0" y="1"/>
                  </a:moveTo>
                  <a:lnTo>
                    <a:pt x="0" y="11942"/>
                  </a:lnTo>
                  <a:lnTo>
                    <a:pt x="3336" y="11942"/>
                  </a:lnTo>
                  <a:lnTo>
                    <a:pt x="3336"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5"/>
          <p:cNvGrpSpPr/>
          <p:nvPr/>
        </p:nvGrpSpPr>
        <p:grpSpPr>
          <a:xfrm>
            <a:off x="239225" y="425275"/>
            <a:ext cx="961550" cy="803100"/>
            <a:chOff x="1428800" y="3101325"/>
            <a:chExt cx="961550" cy="803100"/>
          </a:xfrm>
        </p:grpSpPr>
        <p:sp>
          <p:nvSpPr>
            <p:cNvPr id="1017" name="Google Shape;1017;p45"/>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45"/>
          <p:cNvGrpSpPr/>
          <p:nvPr/>
        </p:nvGrpSpPr>
        <p:grpSpPr>
          <a:xfrm>
            <a:off x="335537" y="4048789"/>
            <a:ext cx="1096237" cy="606398"/>
            <a:chOff x="239224" y="3962464"/>
            <a:chExt cx="1096237" cy="606398"/>
          </a:xfrm>
        </p:grpSpPr>
        <p:grpSp>
          <p:nvGrpSpPr>
            <p:cNvPr id="1021" name="Google Shape;1021;p45"/>
            <p:cNvGrpSpPr/>
            <p:nvPr/>
          </p:nvGrpSpPr>
          <p:grpSpPr>
            <a:xfrm>
              <a:off x="923960" y="4386623"/>
              <a:ext cx="411500" cy="180439"/>
              <a:chOff x="7800560" y="4390223"/>
              <a:chExt cx="411500" cy="180439"/>
            </a:xfrm>
          </p:grpSpPr>
          <p:sp>
            <p:nvSpPr>
              <p:cNvPr id="1022" name="Google Shape;1022;p45"/>
              <p:cNvSpPr/>
              <p:nvPr/>
            </p:nvSpPr>
            <p:spPr>
              <a:xfrm>
                <a:off x="7826818" y="4480820"/>
                <a:ext cx="385243" cy="89843"/>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7859558" y="4488808"/>
                <a:ext cx="16376" cy="73479"/>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7910180" y="4488808"/>
                <a:ext cx="16764" cy="73479"/>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7960813" y="4488808"/>
                <a:ext cx="16376" cy="73479"/>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8011058" y="4488808"/>
                <a:ext cx="16764" cy="73479"/>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5"/>
              <p:cNvSpPr/>
              <p:nvPr/>
            </p:nvSpPr>
            <p:spPr>
              <a:xfrm>
                <a:off x="8061691" y="4488808"/>
                <a:ext cx="16752" cy="73479"/>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8112689" y="4488808"/>
                <a:ext cx="16387" cy="73479"/>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8162946" y="4488808"/>
                <a:ext cx="16752" cy="73479"/>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7843947" y="4488808"/>
                <a:ext cx="106595" cy="73102"/>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7826818" y="4480820"/>
                <a:ext cx="385243" cy="7999"/>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7800560" y="4390223"/>
                <a:ext cx="384855" cy="89843"/>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7832912" y="4398212"/>
                <a:ext cx="16376" cy="73856"/>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7883157" y="4398212"/>
                <a:ext cx="16764" cy="73856"/>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7934167" y="4398212"/>
                <a:ext cx="16764" cy="73856"/>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7984412" y="4398212"/>
                <a:ext cx="16764" cy="73856"/>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8035045" y="4398212"/>
                <a:ext cx="16752" cy="73856"/>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8085290" y="4398212"/>
                <a:ext cx="16752" cy="73856"/>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8136300" y="4398212"/>
                <a:ext cx="16752" cy="73856"/>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7817689" y="4398212"/>
                <a:ext cx="106595" cy="73479"/>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7800560" y="4390223"/>
                <a:ext cx="384855" cy="7999"/>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45"/>
            <p:cNvGrpSpPr/>
            <p:nvPr/>
          </p:nvGrpSpPr>
          <p:grpSpPr>
            <a:xfrm>
              <a:off x="239224" y="3962464"/>
              <a:ext cx="550824" cy="606398"/>
              <a:chOff x="8259624" y="3964264"/>
              <a:chExt cx="550824" cy="606398"/>
            </a:xfrm>
          </p:grpSpPr>
          <p:sp>
            <p:nvSpPr>
              <p:cNvPr id="1043" name="Google Shape;1043;p45"/>
              <p:cNvSpPr/>
              <p:nvPr/>
            </p:nvSpPr>
            <p:spPr>
              <a:xfrm>
                <a:off x="8411124" y="4480820"/>
                <a:ext cx="385243" cy="89843"/>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8443487" y="4488808"/>
                <a:ext cx="16764" cy="73479"/>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8494109" y="4488808"/>
                <a:ext cx="16764" cy="73479"/>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8545118" y="4488808"/>
                <a:ext cx="16764" cy="73479"/>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8595363" y="4488808"/>
                <a:ext cx="16764" cy="73479"/>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8645997" y="4488808"/>
                <a:ext cx="16376" cy="73479"/>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8696242" y="4488808"/>
                <a:ext cx="16764" cy="73479"/>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8747251" y="4488808"/>
                <a:ext cx="16764" cy="73479"/>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8428641" y="4488808"/>
                <a:ext cx="106595" cy="73102"/>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8428641" y="4488808"/>
                <a:ext cx="106595" cy="73102"/>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8411124" y="4480820"/>
                <a:ext cx="385243" cy="7999"/>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8259624" y="4390600"/>
                <a:ext cx="384855" cy="90231"/>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8291987" y="4398212"/>
                <a:ext cx="16752" cy="73856"/>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8342609" y="4398212"/>
                <a:ext cx="16764" cy="73856"/>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8393242" y="4398212"/>
                <a:ext cx="16752" cy="73856"/>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8443487" y="4398212"/>
                <a:ext cx="16764" cy="73856"/>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8494109" y="4398212"/>
                <a:ext cx="16764" cy="73856"/>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8545118" y="4398212"/>
                <a:ext cx="16764" cy="73856"/>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8595363" y="4398212"/>
                <a:ext cx="16764" cy="73856"/>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8276753" y="4398212"/>
                <a:ext cx="106595" cy="73479"/>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8259624" y="4390223"/>
                <a:ext cx="384855" cy="7999"/>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8425217" y="4301521"/>
                <a:ext cx="385231" cy="90231"/>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8457946" y="4309521"/>
                <a:ext cx="16764" cy="73479"/>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8508579" y="4309521"/>
                <a:ext cx="16376" cy="73479"/>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8609457" y="4309521"/>
                <a:ext cx="16376" cy="73479"/>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8660078" y="4309521"/>
                <a:ext cx="16764" cy="73479"/>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8710711" y="4309521"/>
                <a:ext cx="16752" cy="73479"/>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8760956" y="4309521"/>
                <a:ext cx="16752" cy="73479"/>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8442346" y="4309521"/>
                <a:ext cx="106595" cy="73102"/>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8442346" y="4309521"/>
                <a:ext cx="106595" cy="73102"/>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8425217" y="4301145"/>
                <a:ext cx="385231" cy="8387"/>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8455287" y="3974923"/>
                <a:ext cx="328516" cy="318770"/>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8447675" y="3964264"/>
                <a:ext cx="340692" cy="340703"/>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8451475" y="3970986"/>
                <a:ext cx="336892" cy="327511"/>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8559965" y="4044967"/>
                <a:ext cx="121065" cy="196050"/>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8476227" y="3995361"/>
                <a:ext cx="240966" cy="240327"/>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9" name="Google Shape;1079;p45"/>
          <p:cNvGrpSpPr/>
          <p:nvPr/>
        </p:nvGrpSpPr>
        <p:grpSpPr>
          <a:xfrm>
            <a:off x="239219" y="3309918"/>
            <a:ext cx="451488" cy="311293"/>
            <a:chOff x="2471000" y="1494000"/>
            <a:chExt cx="609625" cy="420325"/>
          </a:xfrm>
        </p:grpSpPr>
        <p:sp>
          <p:nvSpPr>
            <p:cNvPr id="1080" name="Google Shape;1080;p45"/>
            <p:cNvSpPr/>
            <p:nvPr/>
          </p:nvSpPr>
          <p:spPr>
            <a:xfrm>
              <a:off x="2471000" y="1496100"/>
              <a:ext cx="254375" cy="418225"/>
            </a:xfrm>
            <a:custGeom>
              <a:rect b="b" l="l" r="r" t="t"/>
              <a:pathLst>
                <a:path extrusionOk="0" h="16729" w="10175">
                  <a:moveTo>
                    <a:pt x="5087" y="0"/>
                  </a:moveTo>
                  <a:cubicBezTo>
                    <a:pt x="5054" y="0"/>
                    <a:pt x="5021" y="17"/>
                    <a:pt x="5004" y="50"/>
                  </a:cubicBezTo>
                  <a:lnTo>
                    <a:pt x="67" y="7889"/>
                  </a:lnTo>
                  <a:cubicBezTo>
                    <a:pt x="0" y="8056"/>
                    <a:pt x="34" y="8323"/>
                    <a:pt x="167" y="8323"/>
                  </a:cubicBezTo>
                  <a:lnTo>
                    <a:pt x="1969" y="8323"/>
                  </a:lnTo>
                  <a:cubicBezTo>
                    <a:pt x="2035" y="8323"/>
                    <a:pt x="2069" y="8423"/>
                    <a:pt x="2069" y="8556"/>
                  </a:cubicBezTo>
                  <a:lnTo>
                    <a:pt x="2069" y="16462"/>
                  </a:lnTo>
                  <a:cubicBezTo>
                    <a:pt x="2069" y="16596"/>
                    <a:pt x="2135" y="16729"/>
                    <a:pt x="2202" y="16729"/>
                  </a:cubicBezTo>
                  <a:lnTo>
                    <a:pt x="7973" y="16729"/>
                  </a:lnTo>
                  <a:cubicBezTo>
                    <a:pt x="8040" y="16729"/>
                    <a:pt x="8106" y="16596"/>
                    <a:pt x="8106" y="16462"/>
                  </a:cubicBezTo>
                  <a:lnTo>
                    <a:pt x="8106" y="8556"/>
                  </a:lnTo>
                  <a:cubicBezTo>
                    <a:pt x="8106" y="8423"/>
                    <a:pt x="8140" y="8323"/>
                    <a:pt x="8206" y="8323"/>
                  </a:cubicBezTo>
                  <a:lnTo>
                    <a:pt x="10008" y="8323"/>
                  </a:lnTo>
                  <a:cubicBezTo>
                    <a:pt x="10141" y="8323"/>
                    <a:pt x="10174" y="8023"/>
                    <a:pt x="10074" y="7889"/>
                  </a:cubicBezTo>
                  <a:lnTo>
                    <a:pt x="5171" y="50"/>
                  </a:lnTo>
                  <a:cubicBezTo>
                    <a:pt x="5154" y="17"/>
                    <a:pt x="5121" y="0"/>
                    <a:pt x="5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2826250" y="1494000"/>
              <a:ext cx="254375" cy="418875"/>
            </a:xfrm>
            <a:custGeom>
              <a:rect b="b" l="l" r="r" t="t"/>
              <a:pathLst>
                <a:path extrusionOk="0" h="16755" w="10175">
                  <a:moveTo>
                    <a:pt x="2236" y="1"/>
                  </a:moveTo>
                  <a:cubicBezTo>
                    <a:pt x="2135" y="1"/>
                    <a:pt x="2102" y="134"/>
                    <a:pt x="2102" y="268"/>
                  </a:cubicBezTo>
                  <a:lnTo>
                    <a:pt x="2102" y="8173"/>
                  </a:lnTo>
                  <a:cubicBezTo>
                    <a:pt x="2102" y="8307"/>
                    <a:pt x="2069" y="8440"/>
                    <a:pt x="1969" y="8440"/>
                  </a:cubicBezTo>
                  <a:lnTo>
                    <a:pt x="167" y="8440"/>
                  </a:lnTo>
                  <a:cubicBezTo>
                    <a:pt x="67" y="8440"/>
                    <a:pt x="1" y="8741"/>
                    <a:pt x="101" y="8841"/>
                  </a:cubicBezTo>
                  <a:lnTo>
                    <a:pt x="5004" y="16680"/>
                  </a:lnTo>
                  <a:cubicBezTo>
                    <a:pt x="5038" y="16730"/>
                    <a:pt x="5071" y="16755"/>
                    <a:pt x="5100" y="16755"/>
                  </a:cubicBezTo>
                  <a:cubicBezTo>
                    <a:pt x="5129" y="16755"/>
                    <a:pt x="5154" y="16730"/>
                    <a:pt x="5171" y="16680"/>
                  </a:cubicBezTo>
                  <a:lnTo>
                    <a:pt x="10108" y="8841"/>
                  </a:lnTo>
                  <a:cubicBezTo>
                    <a:pt x="10175" y="8674"/>
                    <a:pt x="10141" y="8440"/>
                    <a:pt x="10008" y="8440"/>
                  </a:cubicBezTo>
                  <a:lnTo>
                    <a:pt x="8240" y="8440"/>
                  </a:lnTo>
                  <a:cubicBezTo>
                    <a:pt x="8140" y="8440"/>
                    <a:pt x="8106" y="8307"/>
                    <a:pt x="8106" y="8173"/>
                  </a:cubicBezTo>
                  <a:lnTo>
                    <a:pt x="8106" y="268"/>
                  </a:lnTo>
                  <a:cubicBezTo>
                    <a:pt x="8106" y="134"/>
                    <a:pt x="8073" y="1"/>
                    <a:pt x="79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46"/>
          <p:cNvSpPr txBox="1"/>
          <p:nvPr>
            <p:ph idx="1" type="body"/>
          </p:nvPr>
        </p:nvSpPr>
        <p:spPr>
          <a:xfrm>
            <a:off x="720000" y="1677225"/>
            <a:ext cx="4387500" cy="23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17500" lvl="0" marL="457200" rtl="0" algn="l">
              <a:spcBef>
                <a:spcPts val="1200"/>
              </a:spcBef>
              <a:spcAft>
                <a:spcPts val="0"/>
              </a:spcAft>
              <a:buSzPts val="1400"/>
              <a:buChar char="●"/>
            </a:pPr>
            <a:r>
              <a:rPr lang="en"/>
              <a:t>They’re simple</a:t>
            </a:r>
            <a:endParaRPr/>
          </a:p>
          <a:p>
            <a:pPr indent="-317500" lvl="0" marL="457200" rtl="0" algn="l">
              <a:spcBef>
                <a:spcPts val="0"/>
              </a:spcBef>
              <a:spcAft>
                <a:spcPts val="0"/>
              </a:spcAft>
              <a:buSzPts val="1400"/>
              <a:buChar char="●"/>
            </a:pPr>
            <a:r>
              <a:rPr lang="en"/>
              <a:t>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200"/>
              </a:spcBef>
              <a:spcAft>
                <a:spcPts val="0"/>
              </a:spcAft>
              <a:buNone/>
            </a:pPr>
            <a:r>
              <a:rPr lang="en"/>
              <a:t>And the most important thing: the audience won’t miss the point of your presentation</a:t>
            </a:r>
            <a:endParaRPr/>
          </a:p>
        </p:txBody>
      </p:sp>
      <p:sp>
        <p:nvSpPr>
          <p:cNvPr id="1087" name="Google Shape;1087;p46"/>
          <p:cNvSpPr txBox="1"/>
          <p:nvPr>
            <p:ph type="title"/>
          </p:nvPr>
        </p:nvSpPr>
        <p:spPr>
          <a:xfrm>
            <a:off x="720000" y="463800"/>
            <a:ext cx="5436600" cy="5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GAP </a:t>
            </a:r>
            <a:r>
              <a:rPr lang="en">
                <a:solidFill>
                  <a:schemeClr val="accent3"/>
                </a:solidFill>
              </a:rPr>
              <a:t>ANALYSIS?</a:t>
            </a:r>
            <a:endParaRPr>
              <a:solidFill>
                <a:schemeClr val="accent3"/>
              </a:solidFill>
            </a:endParaRPr>
          </a:p>
        </p:txBody>
      </p:sp>
      <p:grpSp>
        <p:nvGrpSpPr>
          <p:cNvPr id="1088" name="Google Shape;1088;p46"/>
          <p:cNvGrpSpPr/>
          <p:nvPr/>
        </p:nvGrpSpPr>
        <p:grpSpPr>
          <a:xfrm>
            <a:off x="4916075" y="1452700"/>
            <a:ext cx="4227923" cy="4302322"/>
            <a:chOff x="766555" y="617225"/>
            <a:chExt cx="6180270" cy="6289025"/>
          </a:xfrm>
        </p:grpSpPr>
        <p:sp>
          <p:nvSpPr>
            <p:cNvPr id="1089" name="Google Shape;1089;p46"/>
            <p:cNvSpPr/>
            <p:nvPr/>
          </p:nvSpPr>
          <p:spPr>
            <a:xfrm>
              <a:off x="1427025" y="617225"/>
              <a:ext cx="2949625" cy="3662550"/>
            </a:xfrm>
            <a:custGeom>
              <a:rect b="b" l="l" r="r" t="t"/>
              <a:pathLst>
                <a:path extrusionOk="0" h="146502" w="117985">
                  <a:moveTo>
                    <a:pt x="79463" y="1"/>
                  </a:moveTo>
                  <a:cubicBezTo>
                    <a:pt x="79095" y="1"/>
                    <a:pt x="78722" y="58"/>
                    <a:pt x="78356" y="180"/>
                  </a:cubicBezTo>
                  <a:lnTo>
                    <a:pt x="2903" y="24298"/>
                  </a:lnTo>
                  <a:cubicBezTo>
                    <a:pt x="1035" y="24898"/>
                    <a:pt x="0" y="26899"/>
                    <a:pt x="534" y="28801"/>
                  </a:cubicBezTo>
                  <a:lnTo>
                    <a:pt x="35526" y="143950"/>
                  </a:lnTo>
                  <a:cubicBezTo>
                    <a:pt x="35982" y="145506"/>
                    <a:pt x="37431" y="146501"/>
                    <a:pt x="38970" y="146501"/>
                  </a:cubicBezTo>
                  <a:cubicBezTo>
                    <a:pt x="39344" y="146501"/>
                    <a:pt x="39724" y="146442"/>
                    <a:pt x="40096" y="146318"/>
                  </a:cubicBezTo>
                  <a:lnTo>
                    <a:pt x="115083" y="121801"/>
                  </a:lnTo>
                  <a:cubicBezTo>
                    <a:pt x="116951" y="121200"/>
                    <a:pt x="117985" y="119199"/>
                    <a:pt x="117418" y="117297"/>
                  </a:cubicBezTo>
                  <a:lnTo>
                    <a:pt x="82926" y="2582"/>
                  </a:lnTo>
                  <a:cubicBezTo>
                    <a:pt x="82468" y="1019"/>
                    <a:pt x="81009" y="1"/>
                    <a:pt x="794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2393550" y="3766475"/>
              <a:ext cx="573775" cy="191000"/>
            </a:xfrm>
            <a:custGeom>
              <a:rect b="b" l="l" r="r" t="t"/>
              <a:pathLst>
                <a:path extrusionOk="0" fill="none" h="7640" w="22951">
                  <a:moveTo>
                    <a:pt x="0" y="7639"/>
                  </a:moveTo>
                  <a:lnTo>
                    <a:pt x="22950"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2342675" y="3284450"/>
              <a:ext cx="1578650" cy="523750"/>
            </a:xfrm>
            <a:custGeom>
              <a:rect b="b" l="l" r="r" t="t"/>
              <a:pathLst>
                <a:path extrusionOk="0" fill="none" h="20950" w="63146">
                  <a:moveTo>
                    <a:pt x="1" y="20949"/>
                  </a:moveTo>
                  <a:lnTo>
                    <a:pt x="63146"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2306825" y="3131025"/>
              <a:ext cx="1577800" cy="523725"/>
            </a:xfrm>
            <a:custGeom>
              <a:rect b="b" l="l" r="r" t="t"/>
              <a:pathLst>
                <a:path extrusionOk="0" fill="none" h="20949" w="63112">
                  <a:moveTo>
                    <a:pt x="0" y="20949"/>
                  </a:moveTo>
                  <a:lnTo>
                    <a:pt x="63112"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2261775" y="3090150"/>
              <a:ext cx="1262600" cy="418650"/>
            </a:xfrm>
            <a:custGeom>
              <a:rect b="b" l="l" r="r" t="t"/>
              <a:pathLst>
                <a:path extrusionOk="0" fill="none" h="16746" w="50504">
                  <a:moveTo>
                    <a:pt x="1" y="16746"/>
                  </a:moveTo>
                  <a:lnTo>
                    <a:pt x="50504"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2213425" y="2842475"/>
              <a:ext cx="1577800" cy="523725"/>
            </a:xfrm>
            <a:custGeom>
              <a:rect b="b" l="l" r="r" t="t"/>
              <a:pathLst>
                <a:path extrusionOk="0" fill="none" h="20949" w="63112">
                  <a:moveTo>
                    <a:pt x="0" y="20949"/>
                  </a:moveTo>
                  <a:lnTo>
                    <a:pt x="63112"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2164225" y="2693200"/>
              <a:ext cx="1576975" cy="523725"/>
            </a:xfrm>
            <a:custGeom>
              <a:rect b="b" l="l" r="r" t="t"/>
              <a:pathLst>
                <a:path extrusionOk="0" fill="none" h="20949" w="63079">
                  <a:moveTo>
                    <a:pt x="0" y="20949"/>
                  </a:moveTo>
                  <a:lnTo>
                    <a:pt x="63079"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2127525" y="2540600"/>
              <a:ext cx="1576975" cy="524550"/>
            </a:xfrm>
            <a:custGeom>
              <a:rect b="b" l="l" r="r" t="t"/>
              <a:pathLst>
                <a:path extrusionOk="0" fill="none" h="20982" w="63079">
                  <a:moveTo>
                    <a:pt x="0" y="20982"/>
                  </a:moveTo>
                  <a:lnTo>
                    <a:pt x="63079"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2081650" y="2502225"/>
              <a:ext cx="1252600" cy="417000"/>
            </a:xfrm>
            <a:custGeom>
              <a:rect b="b" l="l" r="r" t="t"/>
              <a:pathLst>
                <a:path extrusionOk="0" fill="none" h="16680" w="50104">
                  <a:moveTo>
                    <a:pt x="1" y="16679"/>
                  </a:moveTo>
                  <a:lnTo>
                    <a:pt x="50103"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2043300" y="2222025"/>
              <a:ext cx="1576975" cy="524575"/>
            </a:xfrm>
            <a:custGeom>
              <a:rect b="b" l="l" r="r" t="t"/>
              <a:pathLst>
                <a:path extrusionOk="0" fill="none" h="20983" w="63079">
                  <a:moveTo>
                    <a:pt x="0" y="20982"/>
                  </a:moveTo>
                  <a:lnTo>
                    <a:pt x="63079"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1993250" y="2072750"/>
              <a:ext cx="1577825" cy="524575"/>
            </a:xfrm>
            <a:custGeom>
              <a:rect b="b" l="l" r="r" t="t"/>
              <a:pathLst>
                <a:path extrusionOk="0" fill="none" h="20983" w="63113">
                  <a:moveTo>
                    <a:pt x="1" y="20983"/>
                  </a:moveTo>
                  <a:lnTo>
                    <a:pt x="63113"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1956575" y="1920150"/>
              <a:ext cx="1577800" cy="524575"/>
            </a:xfrm>
            <a:custGeom>
              <a:rect b="b" l="l" r="r" t="t"/>
              <a:pathLst>
                <a:path extrusionOk="0" fill="none" h="20983" w="63112">
                  <a:moveTo>
                    <a:pt x="0" y="20982"/>
                  </a:moveTo>
                  <a:lnTo>
                    <a:pt x="63112"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1910700" y="1836750"/>
              <a:ext cx="1388525" cy="462025"/>
            </a:xfrm>
            <a:custGeom>
              <a:rect b="b" l="l" r="r" t="t"/>
              <a:pathLst>
                <a:path extrusionOk="0" fill="none" h="18481" w="55541">
                  <a:moveTo>
                    <a:pt x="1" y="18481"/>
                  </a:moveTo>
                  <a:lnTo>
                    <a:pt x="55540"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1900700" y="1604925"/>
              <a:ext cx="1578650" cy="523725"/>
            </a:xfrm>
            <a:custGeom>
              <a:rect b="b" l="l" r="r" t="t"/>
              <a:pathLst>
                <a:path extrusionOk="0" fill="none" h="20949" w="63146">
                  <a:moveTo>
                    <a:pt x="0" y="20949"/>
                  </a:moveTo>
                  <a:lnTo>
                    <a:pt x="63145"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1852325" y="1454825"/>
              <a:ext cx="1576975" cy="524550"/>
            </a:xfrm>
            <a:custGeom>
              <a:rect b="b" l="l" r="r" t="t"/>
              <a:pathLst>
                <a:path extrusionOk="0" fill="none" h="20982" w="63079">
                  <a:moveTo>
                    <a:pt x="1" y="20982"/>
                  </a:moveTo>
                  <a:lnTo>
                    <a:pt x="63079"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1815625" y="1302200"/>
              <a:ext cx="1577000" cy="524575"/>
            </a:xfrm>
            <a:custGeom>
              <a:rect b="b" l="l" r="r" t="t"/>
              <a:pathLst>
                <a:path extrusionOk="0" fill="none" h="20983" w="63080">
                  <a:moveTo>
                    <a:pt x="1" y="20982"/>
                  </a:moveTo>
                  <a:lnTo>
                    <a:pt x="63079" y="1"/>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1769775" y="1156275"/>
              <a:ext cx="1576975" cy="524550"/>
            </a:xfrm>
            <a:custGeom>
              <a:rect b="b" l="l" r="r" t="t"/>
              <a:pathLst>
                <a:path extrusionOk="0" fill="none" h="20982" w="63079">
                  <a:moveTo>
                    <a:pt x="0" y="20982"/>
                  </a:moveTo>
                  <a:lnTo>
                    <a:pt x="63079" y="0"/>
                  </a:lnTo>
                </a:path>
              </a:pathLst>
            </a:custGeom>
            <a:noFill/>
            <a:ln cap="flat" cmpd="sng" w="20850">
              <a:solidFill>
                <a:srgbClr val="8FB3FF"/>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1378650" y="1115925"/>
              <a:ext cx="1405200" cy="1392775"/>
            </a:xfrm>
            <a:custGeom>
              <a:rect b="b" l="l" r="r" t="t"/>
              <a:pathLst>
                <a:path extrusionOk="0" h="55711" w="56208">
                  <a:moveTo>
                    <a:pt x="35072" y="1"/>
                  </a:moveTo>
                  <a:cubicBezTo>
                    <a:pt x="34495" y="1"/>
                    <a:pt x="33910" y="133"/>
                    <a:pt x="33358" y="413"/>
                  </a:cubicBezTo>
                  <a:lnTo>
                    <a:pt x="2636" y="15925"/>
                  </a:lnTo>
                  <a:cubicBezTo>
                    <a:pt x="801" y="16859"/>
                    <a:pt x="1" y="19093"/>
                    <a:pt x="835" y="20961"/>
                  </a:cubicBezTo>
                  <a:lnTo>
                    <a:pt x="16446" y="53551"/>
                  </a:lnTo>
                  <a:cubicBezTo>
                    <a:pt x="17109" y="54902"/>
                    <a:pt x="18495" y="55710"/>
                    <a:pt x="19925" y="55710"/>
                  </a:cubicBezTo>
                  <a:cubicBezTo>
                    <a:pt x="20438" y="55710"/>
                    <a:pt x="20956" y="55606"/>
                    <a:pt x="21449" y="55386"/>
                  </a:cubicBezTo>
                  <a:lnTo>
                    <a:pt x="53372" y="41276"/>
                  </a:lnTo>
                  <a:cubicBezTo>
                    <a:pt x="55374" y="40409"/>
                    <a:pt x="56208" y="38074"/>
                    <a:pt x="55274" y="36106"/>
                  </a:cubicBezTo>
                  <a:lnTo>
                    <a:pt x="38495" y="2115"/>
                  </a:lnTo>
                  <a:cubicBezTo>
                    <a:pt x="37832" y="789"/>
                    <a:pt x="36480" y="1"/>
                    <a:pt x="35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1575475" y="1016175"/>
              <a:ext cx="300225" cy="540400"/>
            </a:xfrm>
            <a:custGeom>
              <a:rect b="b" l="l" r="r" t="t"/>
              <a:pathLst>
                <a:path extrusionOk="0" fill="none" h="21616" w="12009">
                  <a:moveTo>
                    <a:pt x="767" y="7105"/>
                  </a:moveTo>
                  <a:lnTo>
                    <a:pt x="467" y="5671"/>
                  </a:lnTo>
                  <a:cubicBezTo>
                    <a:pt x="0" y="3236"/>
                    <a:pt x="1568" y="901"/>
                    <a:pt x="3970" y="434"/>
                  </a:cubicBezTo>
                  <a:lnTo>
                    <a:pt x="3970" y="434"/>
                  </a:lnTo>
                  <a:cubicBezTo>
                    <a:pt x="6405" y="0"/>
                    <a:pt x="8740" y="1535"/>
                    <a:pt x="9173" y="3936"/>
                  </a:cubicBezTo>
                  <a:lnTo>
                    <a:pt x="11575" y="15945"/>
                  </a:lnTo>
                  <a:cubicBezTo>
                    <a:pt x="12009" y="18380"/>
                    <a:pt x="10474" y="20715"/>
                    <a:pt x="8072" y="21182"/>
                  </a:cubicBezTo>
                  <a:lnTo>
                    <a:pt x="8072" y="21182"/>
                  </a:lnTo>
                  <a:cubicBezTo>
                    <a:pt x="5637" y="21616"/>
                    <a:pt x="3302" y="20081"/>
                    <a:pt x="2835" y="17680"/>
                  </a:cubicBezTo>
                  <a:lnTo>
                    <a:pt x="2302" y="14778"/>
                  </a:lnTo>
                </a:path>
              </a:pathLst>
            </a:custGeom>
            <a:noFill/>
            <a:ln cap="flat" cmpd="sng" w="4170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1613825" y="1455650"/>
              <a:ext cx="693850" cy="316075"/>
            </a:xfrm>
            <a:custGeom>
              <a:rect b="b" l="l" r="r" t="t"/>
              <a:pathLst>
                <a:path extrusionOk="0" fill="none" h="12643" w="27754">
                  <a:moveTo>
                    <a:pt x="0" y="12643"/>
                  </a:moveTo>
                  <a:cubicBezTo>
                    <a:pt x="0" y="12009"/>
                    <a:pt x="334" y="10108"/>
                    <a:pt x="734" y="10475"/>
                  </a:cubicBezTo>
                  <a:cubicBezTo>
                    <a:pt x="1168" y="10842"/>
                    <a:pt x="2369" y="10708"/>
                    <a:pt x="4537" y="10441"/>
                  </a:cubicBezTo>
                  <a:cubicBezTo>
                    <a:pt x="6705" y="10141"/>
                    <a:pt x="7739" y="10341"/>
                    <a:pt x="9207" y="9174"/>
                  </a:cubicBezTo>
                  <a:cubicBezTo>
                    <a:pt x="10675" y="8006"/>
                    <a:pt x="10041" y="7106"/>
                    <a:pt x="11909" y="7506"/>
                  </a:cubicBezTo>
                  <a:cubicBezTo>
                    <a:pt x="13777" y="7940"/>
                    <a:pt x="14844" y="7839"/>
                    <a:pt x="16846" y="6272"/>
                  </a:cubicBezTo>
                  <a:cubicBezTo>
                    <a:pt x="18847" y="4671"/>
                    <a:pt x="17446" y="3770"/>
                    <a:pt x="19848" y="3703"/>
                  </a:cubicBezTo>
                  <a:cubicBezTo>
                    <a:pt x="22250" y="3670"/>
                    <a:pt x="24218" y="2302"/>
                    <a:pt x="24218" y="2302"/>
                  </a:cubicBezTo>
                  <a:cubicBezTo>
                    <a:pt x="24218" y="2302"/>
                    <a:pt x="27353" y="834"/>
                    <a:pt x="27754" y="1"/>
                  </a:cubicBezTo>
                </a:path>
              </a:pathLst>
            </a:custGeom>
            <a:noFill/>
            <a:ln cap="flat" cmpd="sng" w="1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1626325" y="1639950"/>
              <a:ext cx="618800" cy="222675"/>
            </a:xfrm>
            <a:custGeom>
              <a:rect b="b" l="l" r="r" t="t"/>
              <a:pathLst>
                <a:path extrusionOk="0" fill="none" h="8907" w="24752">
                  <a:moveTo>
                    <a:pt x="1936" y="8740"/>
                  </a:moveTo>
                  <a:cubicBezTo>
                    <a:pt x="1936" y="8740"/>
                    <a:pt x="1" y="6505"/>
                    <a:pt x="2769" y="7406"/>
                  </a:cubicBezTo>
                  <a:cubicBezTo>
                    <a:pt x="5571" y="8306"/>
                    <a:pt x="6005" y="8907"/>
                    <a:pt x="5905" y="7172"/>
                  </a:cubicBezTo>
                  <a:cubicBezTo>
                    <a:pt x="5838" y="5471"/>
                    <a:pt x="7506" y="6505"/>
                    <a:pt x="9107" y="6438"/>
                  </a:cubicBezTo>
                  <a:cubicBezTo>
                    <a:pt x="10708" y="6338"/>
                    <a:pt x="9941" y="5738"/>
                    <a:pt x="12243" y="5271"/>
                  </a:cubicBezTo>
                  <a:cubicBezTo>
                    <a:pt x="14545" y="4771"/>
                    <a:pt x="13410" y="4304"/>
                    <a:pt x="16613" y="4304"/>
                  </a:cubicBezTo>
                  <a:cubicBezTo>
                    <a:pt x="19848" y="4304"/>
                    <a:pt x="19948" y="4237"/>
                    <a:pt x="21716" y="2502"/>
                  </a:cubicBezTo>
                  <a:cubicBezTo>
                    <a:pt x="23451" y="768"/>
                    <a:pt x="24118" y="0"/>
                    <a:pt x="24752" y="334"/>
                  </a:cubicBezTo>
                </a:path>
              </a:pathLst>
            </a:custGeom>
            <a:noFill/>
            <a:ln cap="flat" cmpd="sng" w="1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1726400" y="1802575"/>
              <a:ext cx="487875" cy="144275"/>
            </a:xfrm>
            <a:custGeom>
              <a:rect b="b" l="l" r="r" t="t"/>
              <a:pathLst>
                <a:path extrusionOk="0" fill="none" h="5771" w="19515">
                  <a:moveTo>
                    <a:pt x="1" y="5771"/>
                  </a:moveTo>
                  <a:cubicBezTo>
                    <a:pt x="368" y="5671"/>
                    <a:pt x="5605" y="3803"/>
                    <a:pt x="5605" y="3803"/>
                  </a:cubicBezTo>
                  <a:lnTo>
                    <a:pt x="9040" y="3603"/>
                  </a:lnTo>
                  <a:cubicBezTo>
                    <a:pt x="9040" y="3603"/>
                    <a:pt x="9274" y="1501"/>
                    <a:pt x="12610" y="1601"/>
                  </a:cubicBezTo>
                  <a:cubicBezTo>
                    <a:pt x="15945" y="1668"/>
                    <a:pt x="16179" y="1668"/>
                    <a:pt x="17847" y="834"/>
                  </a:cubicBezTo>
                  <a:lnTo>
                    <a:pt x="19515" y="0"/>
                  </a:lnTo>
                </a:path>
              </a:pathLst>
            </a:custGeom>
            <a:noFill/>
            <a:ln cap="flat" cmpd="sng" w="1085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1125150" y="2995925"/>
              <a:ext cx="2179575" cy="3244000"/>
            </a:xfrm>
            <a:custGeom>
              <a:rect b="b" l="l" r="r" t="t"/>
              <a:pathLst>
                <a:path extrusionOk="0" h="129760" w="87183">
                  <a:moveTo>
                    <a:pt x="61245" y="23767"/>
                  </a:moveTo>
                  <a:cubicBezTo>
                    <a:pt x="63329" y="23767"/>
                    <a:pt x="65027" y="28158"/>
                    <a:pt x="67849" y="29555"/>
                  </a:cubicBezTo>
                  <a:cubicBezTo>
                    <a:pt x="67782" y="29622"/>
                    <a:pt x="67715" y="29688"/>
                    <a:pt x="67715" y="29688"/>
                  </a:cubicBezTo>
                  <a:cubicBezTo>
                    <a:pt x="67715" y="29688"/>
                    <a:pt x="63846" y="30322"/>
                    <a:pt x="62511" y="32457"/>
                  </a:cubicBezTo>
                  <a:cubicBezTo>
                    <a:pt x="62511" y="32457"/>
                    <a:pt x="60176" y="32590"/>
                    <a:pt x="58509" y="33791"/>
                  </a:cubicBezTo>
                  <a:cubicBezTo>
                    <a:pt x="58509" y="33791"/>
                    <a:pt x="56240" y="32624"/>
                    <a:pt x="54139" y="30656"/>
                  </a:cubicBezTo>
                  <a:cubicBezTo>
                    <a:pt x="53972" y="30489"/>
                    <a:pt x="53772" y="30322"/>
                    <a:pt x="53538" y="30155"/>
                  </a:cubicBezTo>
                  <a:cubicBezTo>
                    <a:pt x="56140" y="28087"/>
                    <a:pt x="58609" y="25519"/>
                    <a:pt x="59976" y="24318"/>
                  </a:cubicBezTo>
                  <a:cubicBezTo>
                    <a:pt x="60421" y="23933"/>
                    <a:pt x="60840" y="23767"/>
                    <a:pt x="61245" y="23767"/>
                  </a:cubicBezTo>
                  <a:close/>
                  <a:moveTo>
                    <a:pt x="56707" y="0"/>
                  </a:moveTo>
                  <a:cubicBezTo>
                    <a:pt x="48668" y="0"/>
                    <a:pt x="32323" y="12342"/>
                    <a:pt x="30589" y="15645"/>
                  </a:cubicBezTo>
                  <a:cubicBezTo>
                    <a:pt x="28821" y="18947"/>
                    <a:pt x="26186" y="26953"/>
                    <a:pt x="24017" y="35492"/>
                  </a:cubicBezTo>
                  <a:cubicBezTo>
                    <a:pt x="21849" y="44032"/>
                    <a:pt x="21349" y="52871"/>
                    <a:pt x="19948" y="57208"/>
                  </a:cubicBezTo>
                  <a:cubicBezTo>
                    <a:pt x="18513" y="61544"/>
                    <a:pt x="16579" y="66448"/>
                    <a:pt x="11942" y="77022"/>
                  </a:cubicBezTo>
                  <a:cubicBezTo>
                    <a:pt x="9340" y="82926"/>
                    <a:pt x="4136" y="96670"/>
                    <a:pt x="0" y="107811"/>
                  </a:cubicBezTo>
                  <a:lnTo>
                    <a:pt x="0" y="129760"/>
                  </a:lnTo>
                  <a:lnTo>
                    <a:pt x="31356" y="129760"/>
                  </a:lnTo>
                  <a:cubicBezTo>
                    <a:pt x="33124" y="116017"/>
                    <a:pt x="38461" y="75921"/>
                    <a:pt x="41463" y="68850"/>
                  </a:cubicBezTo>
                  <a:cubicBezTo>
                    <a:pt x="44532" y="61644"/>
                    <a:pt x="47534" y="60110"/>
                    <a:pt x="50937" y="58375"/>
                  </a:cubicBezTo>
                  <a:cubicBezTo>
                    <a:pt x="51537" y="58109"/>
                    <a:pt x="52171" y="57775"/>
                    <a:pt x="52805" y="57375"/>
                  </a:cubicBezTo>
                  <a:cubicBezTo>
                    <a:pt x="52938" y="57308"/>
                    <a:pt x="53038" y="57275"/>
                    <a:pt x="53171" y="57175"/>
                  </a:cubicBezTo>
                  <a:cubicBezTo>
                    <a:pt x="53272" y="57141"/>
                    <a:pt x="53305" y="57108"/>
                    <a:pt x="53372" y="57041"/>
                  </a:cubicBezTo>
                  <a:cubicBezTo>
                    <a:pt x="53472" y="57008"/>
                    <a:pt x="53505" y="56974"/>
                    <a:pt x="53605" y="56941"/>
                  </a:cubicBezTo>
                  <a:cubicBezTo>
                    <a:pt x="53705" y="56841"/>
                    <a:pt x="53805" y="56808"/>
                    <a:pt x="53939" y="56708"/>
                  </a:cubicBezTo>
                  <a:cubicBezTo>
                    <a:pt x="53972" y="56708"/>
                    <a:pt x="54005" y="56674"/>
                    <a:pt x="54005" y="56674"/>
                  </a:cubicBezTo>
                  <a:cubicBezTo>
                    <a:pt x="54139" y="56607"/>
                    <a:pt x="54272" y="56507"/>
                    <a:pt x="54439" y="56441"/>
                  </a:cubicBezTo>
                  <a:lnTo>
                    <a:pt x="54472" y="56374"/>
                  </a:lnTo>
                  <a:cubicBezTo>
                    <a:pt x="54639" y="56307"/>
                    <a:pt x="54773" y="56207"/>
                    <a:pt x="54939" y="56107"/>
                  </a:cubicBezTo>
                  <a:cubicBezTo>
                    <a:pt x="56774" y="54973"/>
                    <a:pt x="59042" y="53439"/>
                    <a:pt x="61377" y="51637"/>
                  </a:cubicBezTo>
                  <a:cubicBezTo>
                    <a:pt x="65013" y="48835"/>
                    <a:pt x="68683" y="45333"/>
                    <a:pt x="70884" y="41497"/>
                  </a:cubicBezTo>
                  <a:cubicBezTo>
                    <a:pt x="74420" y="35459"/>
                    <a:pt x="77022" y="36593"/>
                    <a:pt x="78690" y="33658"/>
                  </a:cubicBezTo>
                  <a:cubicBezTo>
                    <a:pt x="80524" y="31790"/>
                    <a:pt x="80991" y="30122"/>
                    <a:pt x="85094" y="27754"/>
                  </a:cubicBezTo>
                  <a:cubicBezTo>
                    <a:pt x="87182" y="26710"/>
                    <a:pt x="85296" y="22599"/>
                    <a:pt x="80939" y="22599"/>
                  </a:cubicBezTo>
                  <a:cubicBezTo>
                    <a:pt x="80423" y="22599"/>
                    <a:pt x="79873" y="22656"/>
                    <a:pt x="79290" y="22783"/>
                  </a:cubicBezTo>
                  <a:cubicBezTo>
                    <a:pt x="77622" y="23150"/>
                    <a:pt x="76155" y="23651"/>
                    <a:pt x="74854" y="24251"/>
                  </a:cubicBezTo>
                  <a:cubicBezTo>
                    <a:pt x="73786" y="23917"/>
                    <a:pt x="72085" y="22817"/>
                    <a:pt x="70317" y="21482"/>
                  </a:cubicBezTo>
                  <a:cubicBezTo>
                    <a:pt x="71918" y="20815"/>
                    <a:pt x="73486" y="19481"/>
                    <a:pt x="74353" y="18313"/>
                  </a:cubicBezTo>
                  <a:cubicBezTo>
                    <a:pt x="75754" y="18013"/>
                    <a:pt x="76955" y="17179"/>
                    <a:pt x="77155" y="15411"/>
                  </a:cubicBezTo>
                  <a:cubicBezTo>
                    <a:pt x="77155" y="15411"/>
                    <a:pt x="70884" y="12142"/>
                    <a:pt x="69383" y="10474"/>
                  </a:cubicBezTo>
                  <a:cubicBezTo>
                    <a:pt x="67915" y="8807"/>
                    <a:pt x="59309" y="0"/>
                    <a:pt x="56707" y="0"/>
                  </a:cubicBezTo>
                  <a:close/>
                </a:path>
              </a:pathLst>
            </a:cu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2609525" y="3560875"/>
              <a:ext cx="695375" cy="763525"/>
            </a:xfrm>
            <a:custGeom>
              <a:rect b="b" l="l" r="r" t="t"/>
              <a:pathLst>
                <a:path extrusionOk="0" h="30541" w="27815">
                  <a:moveTo>
                    <a:pt x="21563" y="1"/>
                  </a:moveTo>
                  <a:cubicBezTo>
                    <a:pt x="21047" y="1"/>
                    <a:pt x="20497" y="58"/>
                    <a:pt x="19915" y="185"/>
                  </a:cubicBezTo>
                  <a:cubicBezTo>
                    <a:pt x="18247" y="552"/>
                    <a:pt x="16780" y="1053"/>
                    <a:pt x="15479" y="1653"/>
                  </a:cubicBezTo>
                  <a:cubicBezTo>
                    <a:pt x="14811" y="1453"/>
                    <a:pt x="13978" y="986"/>
                    <a:pt x="13044" y="352"/>
                  </a:cubicBezTo>
                  <a:cubicBezTo>
                    <a:pt x="12276" y="986"/>
                    <a:pt x="11542" y="1586"/>
                    <a:pt x="10742" y="2187"/>
                  </a:cubicBezTo>
                  <a:cubicBezTo>
                    <a:pt x="9374" y="3221"/>
                    <a:pt x="7806" y="4355"/>
                    <a:pt x="6105" y="4989"/>
                  </a:cubicBezTo>
                  <a:cubicBezTo>
                    <a:pt x="6806" y="5756"/>
                    <a:pt x="7606" y="6523"/>
                    <a:pt x="8474" y="6923"/>
                  </a:cubicBezTo>
                  <a:cubicBezTo>
                    <a:pt x="8407" y="7024"/>
                    <a:pt x="8340" y="7090"/>
                    <a:pt x="8340" y="7090"/>
                  </a:cubicBezTo>
                  <a:cubicBezTo>
                    <a:pt x="8340" y="7090"/>
                    <a:pt x="4437" y="7724"/>
                    <a:pt x="3103" y="9859"/>
                  </a:cubicBezTo>
                  <a:cubicBezTo>
                    <a:pt x="3103" y="9859"/>
                    <a:pt x="1502" y="9926"/>
                    <a:pt x="1" y="10659"/>
                  </a:cubicBezTo>
                  <a:lnTo>
                    <a:pt x="1" y="21867"/>
                  </a:lnTo>
                  <a:lnTo>
                    <a:pt x="201" y="21867"/>
                  </a:lnTo>
                  <a:lnTo>
                    <a:pt x="201" y="30540"/>
                  </a:lnTo>
                  <a:cubicBezTo>
                    <a:pt x="801" y="30073"/>
                    <a:pt x="1435" y="29640"/>
                    <a:pt x="2102" y="29139"/>
                  </a:cubicBezTo>
                  <a:cubicBezTo>
                    <a:pt x="5738" y="26337"/>
                    <a:pt x="9408" y="22835"/>
                    <a:pt x="11609" y="18999"/>
                  </a:cubicBezTo>
                  <a:cubicBezTo>
                    <a:pt x="15112" y="12961"/>
                    <a:pt x="17747" y="14062"/>
                    <a:pt x="19415" y="11160"/>
                  </a:cubicBezTo>
                  <a:cubicBezTo>
                    <a:pt x="21249" y="9292"/>
                    <a:pt x="21716" y="7624"/>
                    <a:pt x="25786" y="5222"/>
                  </a:cubicBezTo>
                  <a:cubicBezTo>
                    <a:pt x="27814" y="4119"/>
                    <a:pt x="25922" y="1"/>
                    <a:pt x="215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2106675" y="3018450"/>
              <a:ext cx="894500" cy="701775"/>
            </a:xfrm>
            <a:custGeom>
              <a:rect b="b" l="l" r="r" t="t"/>
              <a:pathLst>
                <a:path extrusionOk="0" h="28071" w="35780">
                  <a:moveTo>
                    <a:pt x="18185" y="0"/>
                  </a:moveTo>
                  <a:cubicBezTo>
                    <a:pt x="13912" y="0"/>
                    <a:pt x="5856" y="5067"/>
                    <a:pt x="3503" y="8406"/>
                  </a:cubicBezTo>
                  <a:cubicBezTo>
                    <a:pt x="3503" y="8406"/>
                    <a:pt x="1" y="17212"/>
                    <a:pt x="3503" y="19414"/>
                  </a:cubicBezTo>
                  <a:cubicBezTo>
                    <a:pt x="2736" y="22216"/>
                    <a:pt x="2102" y="26319"/>
                    <a:pt x="4370" y="27720"/>
                  </a:cubicBezTo>
                  <a:cubicBezTo>
                    <a:pt x="4760" y="27961"/>
                    <a:pt x="5198" y="28070"/>
                    <a:pt x="5672" y="28070"/>
                  </a:cubicBezTo>
                  <a:cubicBezTo>
                    <a:pt x="9464" y="28070"/>
                    <a:pt x="15601" y="21100"/>
                    <a:pt x="18180" y="18847"/>
                  </a:cubicBezTo>
                  <a:cubicBezTo>
                    <a:pt x="18632" y="18438"/>
                    <a:pt x="19056" y="18262"/>
                    <a:pt x="19464" y="18262"/>
                  </a:cubicBezTo>
                  <a:cubicBezTo>
                    <a:pt x="21616" y="18262"/>
                    <a:pt x="23329" y="23150"/>
                    <a:pt x="26386" y="24384"/>
                  </a:cubicBezTo>
                  <a:cubicBezTo>
                    <a:pt x="26724" y="24517"/>
                    <a:pt x="27082" y="24578"/>
                    <a:pt x="27451" y="24578"/>
                  </a:cubicBezTo>
                  <a:cubicBezTo>
                    <a:pt x="31060" y="24578"/>
                    <a:pt x="35779" y="18813"/>
                    <a:pt x="33691" y="18813"/>
                  </a:cubicBezTo>
                  <a:cubicBezTo>
                    <a:pt x="32691" y="18813"/>
                    <a:pt x="30622" y="17512"/>
                    <a:pt x="28454" y="15811"/>
                  </a:cubicBezTo>
                  <a:cubicBezTo>
                    <a:pt x="31590" y="14477"/>
                    <a:pt x="34525" y="10507"/>
                    <a:pt x="32824" y="10507"/>
                  </a:cubicBezTo>
                  <a:cubicBezTo>
                    <a:pt x="30522" y="10507"/>
                    <a:pt x="22984" y="3869"/>
                    <a:pt x="20348" y="801"/>
                  </a:cubicBezTo>
                  <a:cubicBezTo>
                    <a:pt x="19875" y="243"/>
                    <a:pt x="19121" y="0"/>
                    <a:pt x="18185" y="0"/>
                  </a:cubicBezTo>
                  <a:close/>
                </a:path>
              </a:pathLst>
            </a:custGeom>
            <a:solidFill>
              <a:srgbClr val="D893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1061775" y="2858325"/>
              <a:ext cx="1929725" cy="3358250"/>
            </a:xfrm>
            <a:custGeom>
              <a:rect b="b" l="l" r="r" t="t"/>
              <a:pathLst>
                <a:path extrusionOk="0" h="134330" w="77189">
                  <a:moveTo>
                    <a:pt x="56707" y="0"/>
                  </a:moveTo>
                  <a:cubicBezTo>
                    <a:pt x="48668" y="0"/>
                    <a:pt x="32323" y="12776"/>
                    <a:pt x="30555" y="16212"/>
                  </a:cubicBezTo>
                  <a:cubicBezTo>
                    <a:pt x="28821" y="19614"/>
                    <a:pt x="26185" y="27887"/>
                    <a:pt x="24017" y="36727"/>
                  </a:cubicBezTo>
                  <a:cubicBezTo>
                    <a:pt x="21849" y="45566"/>
                    <a:pt x="21349" y="54740"/>
                    <a:pt x="19948" y="59176"/>
                  </a:cubicBezTo>
                  <a:cubicBezTo>
                    <a:pt x="18513" y="63679"/>
                    <a:pt x="16545" y="68716"/>
                    <a:pt x="11942" y="79691"/>
                  </a:cubicBezTo>
                  <a:cubicBezTo>
                    <a:pt x="9340" y="85795"/>
                    <a:pt x="4136" y="100039"/>
                    <a:pt x="0" y="111547"/>
                  </a:cubicBezTo>
                  <a:lnTo>
                    <a:pt x="0" y="134330"/>
                  </a:lnTo>
                  <a:lnTo>
                    <a:pt x="31356" y="134330"/>
                  </a:lnTo>
                  <a:cubicBezTo>
                    <a:pt x="33124" y="120053"/>
                    <a:pt x="38461" y="78590"/>
                    <a:pt x="41463" y="71285"/>
                  </a:cubicBezTo>
                  <a:cubicBezTo>
                    <a:pt x="44532" y="63813"/>
                    <a:pt x="47534" y="62178"/>
                    <a:pt x="50936" y="60444"/>
                  </a:cubicBezTo>
                  <a:cubicBezTo>
                    <a:pt x="53371" y="50837"/>
                    <a:pt x="53371" y="46133"/>
                    <a:pt x="54139" y="31690"/>
                  </a:cubicBezTo>
                  <a:cubicBezTo>
                    <a:pt x="52704" y="30322"/>
                    <a:pt x="49035" y="28254"/>
                    <a:pt x="48668" y="26219"/>
                  </a:cubicBezTo>
                  <a:cubicBezTo>
                    <a:pt x="47701" y="21216"/>
                    <a:pt x="45299" y="16879"/>
                    <a:pt x="55373" y="10942"/>
                  </a:cubicBezTo>
                  <a:cubicBezTo>
                    <a:pt x="55373" y="10942"/>
                    <a:pt x="62358" y="15387"/>
                    <a:pt x="64774" y="15387"/>
                  </a:cubicBezTo>
                  <a:cubicBezTo>
                    <a:pt x="64834" y="15387"/>
                    <a:pt x="64892" y="15384"/>
                    <a:pt x="64946" y="15378"/>
                  </a:cubicBezTo>
                  <a:cubicBezTo>
                    <a:pt x="64946" y="15378"/>
                    <a:pt x="68516" y="17913"/>
                    <a:pt x="70183" y="18580"/>
                  </a:cubicBezTo>
                  <a:cubicBezTo>
                    <a:pt x="70794" y="18824"/>
                    <a:pt x="71828" y="19055"/>
                    <a:pt x="72919" y="19055"/>
                  </a:cubicBezTo>
                  <a:cubicBezTo>
                    <a:pt x="74810" y="19055"/>
                    <a:pt x="76871" y="18362"/>
                    <a:pt x="77188" y="15845"/>
                  </a:cubicBezTo>
                  <a:lnTo>
                    <a:pt x="77188" y="15845"/>
                  </a:lnTo>
                  <a:cubicBezTo>
                    <a:pt x="77188" y="15846"/>
                    <a:pt x="77186" y="15847"/>
                    <a:pt x="77183" y="15847"/>
                  </a:cubicBezTo>
                  <a:cubicBezTo>
                    <a:pt x="76973" y="15847"/>
                    <a:pt x="70862" y="12551"/>
                    <a:pt x="69383" y="10841"/>
                  </a:cubicBezTo>
                  <a:cubicBezTo>
                    <a:pt x="67882" y="9140"/>
                    <a:pt x="59309" y="0"/>
                    <a:pt x="56707" y="0"/>
                  </a:cubicBezTo>
                  <a:close/>
                </a:path>
              </a:pathLst>
            </a:custGeom>
            <a:solidFill>
              <a:srgbClr val="EDB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2615375" y="1441475"/>
              <a:ext cx="2363375" cy="3357425"/>
            </a:xfrm>
            <a:custGeom>
              <a:rect b="b" l="l" r="r" t="t"/>
              <a:pathLst>
                <a:path extrusionOk="0" h="134297" w="94535">
                  <a:moveTo>
                    <a:pt x="5905" y="0"/>
                  </a:moveTo>
                  <a:cubicBezTo>
                    <a:pt x="2669" y="0"/>
                    <a:pt x="0" y="2602"/>
                    <a:pt x="0" y="5905"/>
                  </a:cubicBezTo>
                  <a:lnTo>
                    <a:pt x="0" y="128359"/>
                  </a:lnTo>
                  <a:cubicBezTo>
                    <a:pt x="0" y="131628"/>
                    <a:pt x="2636" y="134297"/>
                    <a:pt x="5905" y="134297"/>
                  </a:cubicBezTo>
                  <a:lnTo>
                    <a:pt x="88597" y="134297"/>
                  </a:lnTo>
                  <a:cubicBezTo>
                    <a:pt x="91866" y="134297"/>
                    <a:pt x="94535" y="131628"/>
                    <a:pt x="94535" y="128326"/>
                  </a:cubicBezTo>
                  <a:lnTo>
                    <a:pt x="94535" y="5905"/>
                  </a:lnTo>
                  <a:cubicBezTo>
                    <a:pt x="94535" y="2669"/>
                    <a:pt x="91899" y="0"/>
                    <a:pt x="885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2615375" y="1376425"/>
              <a:ext cx="2363375" cy="3357425"/>
            </a:xfrm>
            <a:custGeom>
              <a:rect b="b" l="l" r="r" t="t"/>
              <a:pathLst>
                <a:path extrusionOk="0" h="134297" w="94535">
                  <a:moveTo>
                    <a:pt x="5905" y="1"/>
                  </a:moveTo>
                  <a:cubicBezTo>
                    <a:pt x="2669" y="1"/>
                    <a:pt x="0" y="2636"/>
                    <a:pt x="0" y="5938"/>
                  </a:cubicBezTo>
                  <a:lnTo>
                    <a:pt x="0" y="128393"/>
                  </a:lnTo>
                  <a:cubicBezTo>
                    <a:pt x="0" y="131628"/>
                    <a:pt x="2636" y="134297"/>
                    <a:pt x="5905" y="134297"/>
                  </a:cubicBezTo>
                  <a:lnTo>
                    <a:pt x="88597" y="134297"/>
                  </a:lnTo>
                  <a:cubicBezTo>
                    <a:pt x="91866" y="134297"/>
                    <a:pt x="94535" y="131628"/>
                    <a:pt x="94535" y="128359"/>
                  </a:cubicBezTo>
                  <a:lnTo>
                    <a:pt x="94535" y="5938"/>
                  </a:lnTo>
                  <a:cubicBezTo>
                    <a:pt x="94535" y="2669"/>
                    <a:pt x="91899" y="1"/>
                    <a:pt x="88597" y="1"/>
                  </a:cubicBezTo>
                  <a:close/>
                </a:path>
              </a:pathLst>
            </a:custGeom>
            <a:solidFill>
              <a:srgbClr val="1D0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2752125" y="1498175"/>
              <a:ext cx="2089850" cy="3114750"/>
            </a:xfrm>
            <a:custGeom>
              <a:rect b="b" l="l" r="r" t="t"/>
              <a:pathLst>
                <a:path extrusionOk="0" h="124590" w="83594">
                  <a:moveTo>
                    <a:pt x="1" y="1"/>
                  </a:moveTo>
                  <a:lnTo>
                    <a:pt x="1" y="124590"/>
                  </a:lnTo>
                  <a:lnTo>
                    <a:pt x="83594" y="124590"/>
                  </a:lnTo>
                  <a:lnTo>
                    <a:pt x="83594" y="1"/>
                  </a:lnTo>
                  <a:close/>
                </a:path>
              </a:pathLst>
            </a:custGeom>
            <a:solidFill>
              <a:srgbClr val="D9E5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4153125" y="1923475"/>
              <a:ext cx="414500" cy="558775"/>
            </a:xfrm>
            <a:custGeom>
              <a:rect b="b" l="l" r="r" t="t"/>
              <a:pathLst>
                <a:path extrusionOk="0" h="22351" w="16580">
                  <a:moveTo>
                    <a:pt x="8374" y="1"/>
                  </a:moveTo>
                  <a:lnTo>
                    <a:pt x="1" y="8407"/>
                  </a:lnTo>
                  <a:cubicBezTo>
                    <a:pt x="2936" y="11776"/>
                    <a:pt x="4738" y="16146"/>
                    <a:pt x="4738" y="20983"/>
                  </a:cubicBezTo>
                  <a:cubicBezTo>
                    <a:pt x="4738" y="21450"/>
                    <a:pt x="4738" y="21917"/>
                    <a:pt x="4704" y="22350"/>
                  </a:cubicBezTo>
                  <a:lnTo>
                    <a:pt x="16546" y="22350"/>
                  </a:lnTo>
                  <a:cubicBezTo>
                    <a:pt x="16579" y="21917"/>
                    <a:pt x="16579" y="21450"/>
                    <a:pt x="16579" y="20983"/>
                  </a:cubicBezTo>
                  <a:cubicBezTo>
                    <a:pt x="16579" y="12910"/>
                    <a:pt x="13444" y="5572"/>
                    <a:pt x="83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3019825" y="1913475"/>
              <a:ext cx="424500" cy="568775"/>
            </a:xfrm>
            <a:custGeom>
              <a:rect b="b" l="l" r="r" t="t"/>
              <a:pathLst>
                <a:path extrusionOk="0" h="22751" w="16980">
                  <a:moveTo>
                    <a:pt x="8573" y="1"/>
                  </a:moveTo>
                  <a:cubicBezTo>
                    <a:pt x="3236" y="5538"/>
                    <a:pt x="1" y="13077"/>
                    <a:pt x="1" y="21383"/>
                  </a:cubicBezTo>
                  <a:cubicBezTo>
                    <a:pt x="1" y="21850"/>
                    <a:pt x="1" y="22317"/>
                    <a:pt x="34" y="22750"/>
                  </a:cubicBezTo>
                  <a:lnTo>
                    <a:pt x="11876" y="22750"/>
                  </a:lnTo>
                  <a:cubicBezTo>
                    <a:pt x="11842" y="22317"/>
                    <a:pt x="11842" y="21850"/>
                    <a:pt x="11842" y="21383"/>
                  </a:cubicBezTo>
                  <a:cubicBezTo>
                    <a:pt x="11842" y="16379"/>
                    <a:pt x="13810" y="11809"/>
                    <a:pt x="16979" y="8373"/>
                  </a:cubicBezTo>
                  <a:lnTo>
                    <a:pt x="85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3234150" y="1674975"/>
              <a:ext cx="570425" cy="447850"/>
            </a:xfrm>
            <a:custGeom>
              <a:rect b="b" l="l" r="r" t="t"/>
              <a:pathLst>
                <a:path extrusionOk="0" h="17914" w="22817">
                  <a:moveTo>
                    <a:pt x="22350" y="0"/>
                  </a:moveTo>
                  <a:cubicBezTo>
                    <a:pt x="13577" y="0"/>
                    <a:pt x="5638" y="3670"/>
                    <a:pt x="0" y="9541"/>
                  </a:cubicBezTo>
                  <a:lnTo>
                    <a:pt x="8406" y="17913"/>
                  </a:lnTo>
                  <a:cubicBezTo>
                    <a:pt x="11909" y="14177"/>
                    <a:pt x="16912" y="11842"/>
                    <a:pt x="22416" y="11842"/>
                  </a:cubicBezTo>
                  <a:lnTo>
                    <a:pt x="22817" y="11842"/>
                  </a:lnTo>
                  <a:lnTo>
                    <a:pt x="228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3804550" y="1674150"/>
              <a:ext cx="558750" cy="459500"/>
            </a:xfrm>
            <a:custGeom>
              <a:rect b="b" l="l" r="r" t="t"/>
              <a:pathLst>
                <a:path extrusionOk="0" h="18380" w="22350">
                  <a:moveTo>
                    <a:pt x="1" y="0"/>
                  </a:moveTo>
                  <a:lnTo>
                    <a:pt x="1" y="11875"/>
                  </a:lnTo>
                  <a:cubicBezTo>
                    <a:pt x="5571" y="11942"/>
                    <a:pt x="10542" y="14444"/>
                    <a:pt x="13977" y="18380"/>
                  </a:cubicBezTo>
                  <a:lnTo>
                    <a:pt x="22350" y="9974"/>
                  </a:lnTo>
                  <a:cubicBezTo>
                    <a:pt x="16779" y="3936"/>
                    <a:pt x="8807" y="1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3718650" y="2347125"/>
              <a:ext cx="155150" cy="154300"/>
            </a:xfrm>
            <a:custGeom>
              <a:rect b="b" l="l" r="r" t="t"/>
              <a:pathLst>
                <a:path extrusionOk="0" h="6172" w="6206">
                  <a:moveTo>
                    <a:pt x="3103" y="0"/>
                  </a:moveTo>
                  <a:cubicBezTo>
                    <a:pt x="1402" y="0"/>
                    <a:pt x="1" y="1368"/>
                    <a:pt x="1" y="3069"/>
                  </a:cubicBezTo>
                  <a:cubicBezTo>
                    <a:pt x="1" y="4770"/>
                    <a:pt x="1402" y="6171"/>
                    <a:pt x="3103" y="6171"/>
                  </a:cubicBezTo>
                  <a:cubicBezTo>
                    <a:pt x="4804" y="6171"/>
                    <a:pt x="6205" y="4770"/>
                    <a:pt x="6205" y="3069"/>
                  </a:cubicBezTo>
                  <a:cubicBezTo>
                    <a:pt x="6205" y="1368"/>
                    <a:pt x="4804" y="0"/>
                    <a:pt x="3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2950600" y="2448025"/>
              <a:ext cx="1690400" cy="52575"/>
            </a:xfrm>
            <a:custGeom>
              <a:rect b="b" l="l" r="r" t="t"/>
              <a:pathLst>
                <a:path extrusionOk="0" h="2103" w="67616">
                  <a:moveTo>
                    <a:pt x="1" y="1"/>
                  </a:moveTo>
                  <a:lnTo>
                    <a:pt x="1" y="2102"/>
                  </a:lnTo>
                  <a:lnTo>
                    <a:pt x="67616" y="2102"/>
                  </a:lnTo>
                  <a:lnTo>
                    <a:pt x="676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3796225" y="2075250"/>
              <a:ext cx="675500" cy="372800"/>
            </a:xfrm>
            <a:custGeom>
              <a:rect b="b" l="l" r="r" t="t"/>
              <a:pathLst>
                <a:path extrusionOk="0" h="14912" w="27020">
                  <a:moveTo>
                    <a:pt x="27019" y="1"/>
                  </a:moveTo>
                  <a:lnTo>
                    <a:pt x="0" y="12743"/>
                  </a:lnTo>
                  <a:lnTo>
                    <a:pt x="334" y="14912"/>
                  </a:lnTo>
                  <a:lnTo>
                    <a:pt x="270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3365075" y="2598125"/>
              <a:ext cx="1268425" cy="105100"/>
            </a:xfrm>
            <a:custGeom>
              <a:rect b="b" l="l" r="r" t="t"/>
              <a:pathLst>
                <a:path extrusionOk="0" h="4204" w="50737">
                  <a:moveTo>
                    <a:pt x="0" y="1"/>
                  </a:moveTo>
                  <a:lnTo>
                    <a:pt x="0" y="4204"/>
                  </a:lnTo>
                  <a:lnTo>
                    <a:pt x="50737" y="4204"/>
                  </a:lnTo>
                  <a:lnTo>
                    <a:pt x="507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3365075" y="2789100"/>
              <a:ext cx="1268425" cy="105100"/>
            </a:xfrm>
            <a:custGeom>
              <a:rect b="b" l="l" r="r" t="t"/>
              <a:pathLst>
                <a:path extrusionOk="0" h="4204" w="50737">
                  <a:moveTo>
                    <a:pt x="0" y="1"/>
                  </a:moveTo>
                  <a:lnTo>
                    <a:pt x="0" y="4204"/>
                  </a:lnTo>
                  <a:lnTo>
                    <a:pt x="50737" y="4204"/>
                  </a:lnTo>
                  <a:lnTo>
                    <a:pt x="507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948950" y="2980075"/>
              <a:ext cx="1684550" cy="105100"/>
            </a:xfrm>
            <a:custGeom>
              <a:rect b="b" l="l" r="r" t="t"/>
              <a:pathLst>
                <a:path extrusionOk="0" h="4204" w="67382">
                  <a:moveTo>
                    <a:pt x="0" y="1"/>
                  </a:moveTo>
                  <a:lnTo>
                    <a:pt x="0" y="4204"/>
                  </a:lnTo>
                  <a:lnTo>
                    <a:pt x="67382" y="4204"/>
                  </a:lnTo>
                  <a:lnTo>
                    <a:pt x="67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3365900" y="1498175"/>
              <a:ext cx="863150" cy="53400"/>
            </a:xfrm>
            <a:custGeom>
              <a:rect b="b" l="l" r="r" t="t"/>
              <a:pathLst>
                <a:path extrusionOk="0" h="2136" w="34526">
                  <a:moveTo>
                    <a:pt x="1" y="1"/>
                  </a:moveTo>
                  <a:cubicBezTo>
                    <a:pt x="34" y="1168"/>
                    <a:pt x="1002" y="2136"/>
                    <a:pt x="2169" y="2136"/>
                  </a:cubicBezTo>
                  <a:lnTo>
                    <a:pt x="32357" y="2136"/>
                  </a:lnTo>
                  <a:cubicBezTo>
                    <a:pt x="33525" y="2136"/>
                    <a:pt x="34459" y="1168"/>
                    <a:pt x="34525"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3365075" y="1114575"/>
              <a:ext cx="863150" cy="407825"/>
            </a:xfrm>
            <a:custGeom>
              <a:rect b="b" l="l" r="r" t="t"/>
              <a:pathLst>
                <a:path extrusionOk="0" h="16313" w="34526">
                  <a:moveTo>
                    <a:pt x="17246" y="2836"/>
                  </a:moveTo>
                  <a:cubicBezTo>
                    <a:pt x="18247" y="2836"/>
                    <a:pt x="19081" y="3670"/>
                    <a:pt x="19081" y="4670"/>
                  </a:cubicBezTo>
                  <a:cubicBezTo>
                    <a:pt x="19081" y="5671"/>
                    <a:pt x="18280" y="6505"/>
                    <a:pt x="17246" y="6505"/>
                  </a:cubicBezTo>
                  <a:cubicBezTo>
                    <a:pt x="16245" y="6505"/>
                    <a:pt x="15411" y="5671"/>
                    <a:pt x="15411" y="4670"/>
                  </a:cubicBezTo>
                  <a:cubicBezTo>
                    <a:pt x="15411" y="3670"/>
                    <a:pt x="16245" y="2836"/>
                    <a:pt x="17246" y="2836"/>
                  </a:cubicBezTo>
                  <a:close/>
                  <a:moveTo>
                    <a:pt x="17246" y="0"/>
                  </a:moveTo>
                  <a:cubicBezTo>
                    <a:pt x="14678" y="0"/>
                    <a:pt x="12576" y="2102"/>
                    <a:pt x="12576" y="4670"/>
                  </a:cubicBezTo>
                  <a:lnTo>
                    <a:pt x="2169" y="4670"/>
                  </a:lnTo>
                  <a:cubicBezTo>
                    <a:pt x="934" y="4670"/>
                    <a:pt x="0" y="5638"/>
                    <a:pt x="0" y="6839"/>
                  </a:cubicBezTo>
                  <a:lnTo>
                    <a:pt x="0" y="14144"/>
                  </a:lnTo>
                  <a:cubicBezTo>
                    <a:pt x="0" y="15345"/>
                    <a:pt x="934" y="16312"/>
                    <a:pt x="2169" y="16312"/>
                  </a:cubicBezTo>
                  <a:lnTo>
                    <a:pt x="32357" y="16312"/>
                  </a:lnTo>
                  <a:cubicBezTo>
                    <a:pt x="33558" y="16312"/>
                    <a:pt x="34525" y="15345"/>
                    <a:pt x="34525" y="14144"/>
                  </a:cubicBezTo>
                  <a:lnTo>
                    <a:pt x="34525" y="6839"/>
                  </a:lnTo>
                  <a:cubicBezTo>
                    <a:pt x="34492" y="5638"/>
                    <a:pt x="33558" y="4670"/>
                    <a:pt x="32357" y="4670"/>
                  </a:cubicBezTo>
                  <a:lnTo>
                    <a:pt x="21916" y="4670"/>
                  </a:lnTo>
                  <a:cubicBezTo>
                    <a:pt x="21916" y="2102"/>
                    <a:pt x="19848" y="0"/>
                    <a:pt x="17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3365900" y="1420625"/>
              <a:ext cx="863150" cy="101775"/>
            </a:xfrm>
            <a:custGeom>
              <a:rect b="b" l="l" r="r" t="t"/>
              <a:pathLst>
                <a:path extrusionOk="0" h="4071" w="34526">
                  <a:moveTo>
                    <a:pt x="1" y="1"/>
                  </a:moveTo>
                  <a:lnTo>
                    <a:pt x="1" y="1902"/>
                  </a:lnTo>
                  <a:cubicBezTo>
                    <a:pt x="1" y="3103"/>
                    <a:pt x="968" y="4070"/>
                    <a:pt x="2169" y="4070"/>
                  </a:cubicBezTo>
                  <a:lnTo>
                    <a:pt x="32357" y="4070"/>
                  </a:lnTo>
                  <a:cubicBezTo>
                    <a:pt x="33558" y="4070"/>
                    <a:pt x="34525" y="3103"/>
                    <a:pt x="34525" y="1902"/>
                  </a:cubicBezTo>
                  <a:lnTo>
                    <a:pt x="345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2948950" y="2598125"/>
              <a:ext cx="321075" cy="296075"/>
            </a:xfrm>
            <a:custGeom>
              <a:rect b="b" l="l" r="r" t="t"/>
              <a:pathLst>
                <a:path extrusionOk="0" h="11843" w="12843">
                  <a:moveTo>
                    <a:pt x="11175" y="1669"/>
                  </a:moveTo>
                  <a:lnTo>
                    <a:pt x="11175" y="10175"/>
                  </a:lnTo>
                  <a:lnTo>
                    <a:pt x="1668" y="10175"/>
                  </a:lnTo>
                  <a:lnTo>
                    <a:pt x="1668" y="1669"/>
                  </a:lnTo>
                  <a:close/>
                  <a:moveTo>
                    <a:pt x="0" y="1"/>
                  </a:moveTo>
                  <a:lnTo>
                    <a:pt x="0" y="11843"/>
                  </a:lnTo>
                  <a:lnTo>
                    <a:pt x="12843" y="11843"/>
                  </a:lnTo>
                  <a:lnTo>
                    <a:pt x="128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3365075" y="3261100"/>
              <a:ext cx="1268425" cy="105100"/>
            </a:xfrm>
            <a:custGeom>
              <a:rect b="b" l="l" r="r" t="t"/>
              <a:pathLst>
                <a:path extrusionOk="0" h="4204" w="50737">
                  <a:moveTo>
                    <a:pt x="0" y="1"/>
                  </a:moveTo>
                  <a:lnTo>
                    <a:pt x="0" y="4204"/>
                  </a:lnTo>
                  <a:lnTo>
                    <a:pt x="50737" y="4204"/>
                  </a:lnTo>
                  <a:lnTo>
                    <a:pt x="507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3365075" y="3452075"/>
              <a:ext cx="1268425" cy="105100"/>
            </a:xfrm>
            <a:custGeom>
              <a:rect b="b" l="l" r="r" t="t"/>
              <a:pathLst>
                <a:path extrusionOk="0" h="4204" w="50737">
                  <a:moveTo>
                    <a:pt x="0" y="1"/>
                  </a:moveTo>
                  <a:lnTo>
                    <a:pt x="0" y="4204"/>
                  </a:lnTo>
                  <a:lnTo>
                    <a:pt x="50737" y="4204"/>
                  </a:lnTo>
                  <a:lnTo>
                    <a:pt x="507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948950" y="3643050"/>
              <a:ext cx="1684550" cy="105100"/>
            </a:xfrm>
            <a:custGeom>
              <a:rect b="b" l="l" r="r" t="t"/>
              <a:pathLst>
                <a:path extrusionOk="0" h="4204" w="67382">
                  <a:moveTo>
                    <a:pt x="0" y="1"/>
                  </a:moveTo>
                  <a:lnTo>
                    <a:pt x="0" y="4204"/>
                  </a:lnTo>
                  <a:lnTo>
                    <a:pt x="67382" y="4204"/>
                  </a:lnTo>
                  <a:lnTo>
                    <a:pt x="67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2948950" y="3261100"/>
              <a:ext cx="321075" cy="296075"/>
            </a:xfrm>
            <a:custGeom>
              <a:rect b="b" l="l" r="r" t="t"/>
              <a:pathLst>
                <a:path extrusionOk="0" h="11843" w="12843">
                  <a:moveTo>
                    <a:pt x="11175" y="1669"/>
                  </a:moveTo>
                  <a:lnTo>
                    <a:pt x="11175" y="10175"/>
                  </a:lnTo>
                  <a:lnTo>
                    <a:pt x="1668" y="10175"/>
                  </a:lnTo>
                  <a:lnTo>
                    <a:pt x="1668" y="1669"/>
                  </a:lnTo>
                  <a:close/>
                  <a:moveTo>
                    <a:pt x="0" y="1"/>
                  </a:moveTo>
                  <a:lnTo>
                    <a:pt x="0" y="11843"/>
                  </a:lnTo>
                  <a:lnTo>
                    <a:pt x="12843" y="11843"/>
                  </a:lnTo>
                  <a:lnTo>
                    <a:pt x="128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2948950" y="3924925"/>
              <a:ext cx="1684550" cy="103425"/>
            </a:xfrm>
            <a:custGeom>
              <a:rect b="b" l="l" r="r" t="t"/>
              <a:pathLst>
                <a:path extrusionOk="0" h="4137" w="67382">
                  <a:moveTo>
                    <a:pt x="0" y="0"/>
                  </a:moveTo>
                  <a:lnTo>
                    <a:pt x="0" y="4137"/>
                  </a:lnTo>
                  <a:lnTo>
                    <a:pt x="67382" y="4137"/>
                  </a:lnTo>
                  <a:lnTo>
                    <a:pt x="67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2948950" y="4101700"/>
              <a:ext cx="751400" cy="296075"/>
            </a:xfrm>
            <a:custGeom>
              <a:rect b="b" l="l" r="r" t="t"/>
              <a:pathLst>
                <a:path extrusionOk="0" h="11843" w="30056">
                  <a:moveTo>
                    <a:pt x="28821" y="1235"/>
                  </a:moveTo>
                  <a:lnTo>
                    <a:pt x="28821" y="10575"/>
                  </a:lnTo>
                  <a:lnTo>
                    <a:pt x="1234" y="10575"/>
                  </a:lnTo>
                  <a:lnTo>
                    <a:pt x="1234" y="1235"/>
                  </a:lnTo>
                  <a:close/>
                  <a:moveTo>
                    <a:pt x="0" y="1"/>
                  </a:moveTo>
                  <a:lnTo>
                    <a:pt x="0" y="11843"/>
                  </a:lnTo>
                  <a:lnTo>
                    <a:pt x="30055" y="11843"/>
                  </a:lnTo>
                  <a:lnTo>
                    <a:pt x="300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3882100" y="4101700"/>
              <a:ext cx="751400" cy="296075"/>
            </a:xfrm>
            <a:custGeom>
              <a:rect b="b" l="l" r="r" t="t"/>
              <a:pathLst>
                <a:path extrusionOk="0" h="11843" w="30056">
                  <a:moveTo>
                    <a:pt x="28788" y="1235"/>
                  </a:moveTo>
                  <a:lnTo>
                    <a:pt x="28788" y="10575"/>
                  </a:lnTo>
                  <a:lnTo>
                    <a:pt x="1235" y="10575"/>
                  </a:lnTo>
                  <a:lnTo>
                    <a:pt x="1235" y="1235"/>
                  </a:lnTo>
                  <a:close/>
                  <a:moveTo>
                    <a:pt x="1" y="1"/>
                  </a:moveTo>
                  <a:lnTo>
                    <a:pt x="1" y="11843"/>
                  </a:lnTo>
                  <a:lnTo>
                    <a:pt x="30056" y="11843"/>
                  </a:lnTo>
                  <a:lnTo>
                    <a:pt x="30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3010650" y="2608975"/>
              <a:ext cx="287725" cy="188500"/>
            </a:xfrm>
            <a:custGeom>
              <a:rect b="b" l="l" r="r" t="t"/>
              <a:pathLst>
                <a:path extrusionOk="0" fill="none" h="7540" w="11509">
                  <a:moveTo>
                    <a:pt x="11509" y="1"/>
                  </a:moveTo>
                  <a:lnTo>
                    <a:pt x="3937" y="7539"/>
                  </a:lnTo>
                  <a:lnTo>
                    <a:pt x="1" y="3603"/>
                  </a:lnTo>
                </a:path>
              </a:pathLst>
            </a:custGeom>
            <a:noFill/>
            <a:ln cap="rnd" cmpd="sng" w="633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010650" y="3261100"/>
              <a:ext cx="287725" cy="190175"/>
            </a:xfrm>
            <a:custGeom>
              <a:rect b="b" l="l" r="r" t="t"/>
              <a:pathLst>
                <a:path extrusionOk="0" fill="none" h="7607" w="11509">
                  <a:moveTo>
                    <a:pt x="11509" y="1"/>
                  </a:moveTo>
                  <a:lnTo>
                    <a:pt x="3937" y="7606"/>
                  </a:lnTo>
                  <a:lnTo>
                    <a:pt x="1" y="3637"/>
                  </a:lnTo>
                </a:path>
              </a:pathLst>
            </a:custGeom>
            <a:noFill/>
            <a:ln cap="rnd" cmpd="sng" w="633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2235925" y="3442950"/>
              <a:ext cx="1004000" cy="928150"/>
            </a:xfrm>
            <a:custGeom>
              <a:rect b="b" l="l" r="r" t="t"/>
              <a:pathLst>
                <a:path extrusionOk="0" h="37126" w="40160">
                  <a:moveTo>
                    <a:pt x="33996" y="1"/>
                  </a:moveTo>
                  <a:cubicBezTo>
                    <a:pt x="33474" y="1"/>
                    <a:pt x="32916" y="63"/>
                    <a:pt x="32324" y="199"/>
                  </a:cubicBezTo>
                  <a:cubicBezTo>
                    <a:pt x="26086" y="1600"/>
                    <a:pt x="22584" y="5136"/>
                    <a:pt x="21349" y="6637"/>
                  </a:cubicBezTo>
                  <a:cubicBezTo>
                    <a:pt x="21249" y="6770"/>
                    <a:pt x="21183" y="6870"/>
                    <a:pt x="21049" y="7004"/>
                  </a:cubicBezTo>
                  <a:lnTo>
                    <a:pt x="20816" y="7371"/>
                  </a:lnTo>
                  <a:cubicBezTo>
                    <a:pt x="20816" y="7371"/>
                    <a:pt x="16880" y="7971"/>
                    <a:pt x="15545" y="10239"/>
                  </a:cubicBezTo>
                  <a:cubicBezTo>
                    <a:pt x="15545" y="10239"/>
                    <a:pt x="13210" y="10373"/>
                    <a:pt x="11542" y="11607"/>
                  </a:cubicBezTo>
                  <a:cubicBezTo>
                    <a:pt x="11542" y="11607"/>
                    <a:pt x="9241" y="10406"/>
                    <a:pt x="7173" y="8405"/>
                  </a:cubicBezTo>
                  <a:cubicBezTo>
                    <a:pt x="1335" y="16544"/>
                    <a:pt x="1" y="27919"/>
                    <a:pt x="3970" y="37125"/>
                  </a:cubicBezTo>
                  <a:lnTo>
                    <a:pt x="5838" y="36125"/>
                  </a:lnTo>
                  <a:cubicBezTo>
                    <a:pt x="9975" y="33756"/>
                    <a:pt x="19715" y="27352"/>
                    <a:pt x="24018" y="19713"/>
                  </a:cubicBezTo>
                  <a:cubicBezTo>
                    <a:pt x="27521" y="13442"/>
                    <a:pt x="30156" y="14576"/>
                    <a:pt x="31824" y="11607"/>
                  </a:cubicBezTo>
                  <a:cubicBezTo>
                    <a:pt x="33658" y="9672"/>
                    <a:pt x="34092" y="7938"/>
                    <a:pt x="38195" y="5536"/>
                  </a:cubicBezTo>
                  <a:cubicBezTo>
                    <a:pt x="40160" y="4256"/>
                    <a:pt x="38325" y="1"/>
                    <a:pt x="33996" y="1"/>
                  </a:cubicBezTo>
                  <a:close/>
                </a:path>
              </a:pathLst>
            </a:custGeom>
            <a:solidFill>
              <a:srgbClr val="EDB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2975625" y="3501700"/>
              <a:ext cx="232700" cy="161350"/>
            </a:xfrm>
            <a:custGeom>
              <a:rect b="b" l="l" r="r" t="t"/>
              <a:pathLst>
                <a:path extrusionOk="0" h="6454" w="9308">
                  <a:moveTo>
                    <a:pt x="6106" y="1"/>
                  </a:moveTo>
                  <a:cubicBezTo>
                    <a:pt x="5995" y="1"/>
                    <a:pt x="5884" y="18"/>
                    <a:pt x="5771" y="50"/>
                  </a:cubicBezTo>
                  <a:cubicBezTo>
                    <a:pt x="2969" y="884"/>
                    <a:pt x="1" y="3186"/>
                    <a:pt x="601" y="3853"/>
                  </a:cubicBezTo>
                  <a:cubicBezTo>
                    <a:pt x="1098" y="4437"/>
                    <a:pt x="3308" y="6454"/>
                    <a:pt x="4320" y="6454"/>
                  </a:cubicBezTo>
                  <a:cubicBezTo>
                    <a:pt x="4464" y="6454"/>
                    <a:pt x="4584" y="6413"/>
                    <a:pt x="4671" y="6322"/>
                  </a:cubicBezTo>
                  <a:cubicBezTo>
                    <a:pt x="5405" y="5554"/>
                    <a:pt x="9307" y="3953"/>
                    <a:pt x="8307" y="2185"/>
                  </a:cubicBezTo>
                  <a:cubicBezTo>
                    <a:pt x="7446" y="637"/>
                    <a:pt x="6783" y="1"/>
                    <a:pt x="6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2918925" y="3701425"/>
              <a:ext cx="119275" cy="80075"/>
            </a:xfrm>
            <a:custGeom>
              <a:rect b="b" l="l" r="r" t="t"/>
              <a:pathLst>
                <a:path extrusionOk="0" h="3203" w="4771">
                  <a:moveTo>
                    <a:pt x="0" y="1"/>
                  </a:moveTo>
                  <a:lnTo>
                    <a:pt x="0" y="1"/>
                  </a:lnTo>
                  <a:cubicBezTo>
                    <a:pt x="334" y="334"/>
                    <a:pt x="701" y="601"/>
                    <a:pt x="1101" y="935"/>
                  </a:cubicBezTo>
                  <a:cubicBezTo>
                    <a:pt x="1468" y="1235"/>
                    <a:pt x="1902" y="1535"/>
                    <a:pt x="2269" y="1768"/>
                  </a:cubicBezTo>
                  <a:cubicBezTo>
                    <a:pt x="2702" y="2035"/>
                    <a:pt x="3069" y="2269"/>
                    <a:pt x="3503" y="2536"/>
                  </a:cubicBezTo>
                  <a:cubicBezTo>
                    <a:pt x="3903" y="2736"/>
                    <a:pt x="4337" y="3003"/>
                    <a:pt x="4770" y="3203"/>
                  </a:cubicBezTo>
                  <a:cubicBezTo>
                    <a:pt x="4570" y="2736"/>
                    <a:pt x="4237" y="2369"/>
                    <a:pt x="3903" y="2002"/>
                  </a:cubicBezTo>
                  <a:cubicBezTo>
                    <a:pt x="3570" y="1602"/>
                    <a:pt x="3203" y="1335"/>
                    <a:pt x="2769" y="1035"/>
                  </a:cubicBezTo>
                  <a:cubicBezTo>
                    <a:pt x="2369" y="734"/>
                    <a:pt x="1902" y="501"/>
                    <a:pt x="1435" y="334"/>
                  </a:cubicBezTo>
                  <a:cubicBezTo>
                    <a:pt x="1001" y="167"/>
                    <a:pt x="501" y="34"/>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1301925" y="4550600"/>
              <a:ext cx="852300" cy="368400"/>
            </a:xfrm>
            <a:custGeom>
              <a:rect b="b" l="l" r="r" t="t"/>
              <a:pathLst>
                <a:path extrusionOk="0" h="14736" w="34092">
                  <a:moveTo>
                    <a:pt x="3624" y="1"/>
                  </a:moveTo>
                  <a:cubicBezTo>
                    <a:pt x="2877" y="1"/>
                    <a:pt x="2175" y="474"/>
                    <a:pt x="1869" y="1225"/>
                  </a:cubicBezTo>
                  <a:lnTo>
                    <a:pt x="1" y="5829"/>
                  </a:lnTo>
                  <a:lnTo>
                    <a:pt x="32357" y="14735"/>
                  </a:lnTo>
                  <a:lnTo>
                    <a:pt x="33725" y="9431"/>
                  </a:lnTo>
                  <a:cubicBezTo>
                    <a:pt x="34092" y="7930"/>
                    <a:pt x="33191" y="6429"/>
                    <a:pt x="31690" y="6096"/>
                  </a:cubicBezTo>
                  <a:lnTo>
                    <a:pt x="4070" y="58"/>
                  </a:lnTo>
                  <a:cubicBezTo>
                    <a:pt x="3922" y="19"/>
                    <a:pt x="3772" y="1"/>
                    <a:pt x="3624" y="1"/>
                  </a:cubicBezTo>
                  <a:close/>
                </a:path>
              </a:pathLst>
            </a:custGeom>
            <a:solidFill>
              <a:srgbClr val="EFE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766555" y="4565468"/>
              <a:ext cx="1390175" cy="1972665"/>
            </a:xfrm>
            <a:custGeom>
              <a:rect b="b" l="l" r="r" t="t"/>
              <a:pathLst>
                <a:path extrusionOk="0" h="59177" w="55607">
                  <a:moveTo>
                    <a:pt x="18147" y="1"/>
                  </a:moveTo>
                  <a:lnTo>
                    <a:pt x="1" y="49169"/>
                  </a:lnTo>
                  <a:lnTo>
                    <a:pt x="50403" y="59176"/>
                  </a:lnTo>
                  <a:lnTo>
                    <a:pt x="55607" y="10775"/>
                  </a:lnTo>
                  <a:lnTo>
                    <a:pt x="18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4108950" y="4015850"/>
              <a:ext cx="2515150" cy="2352500"/>
            </a:xfrm>
            <a:custGeom>
              <a:rect b="b" l="l" r="r" t="t"/>
              <a:pathLst>
                <a:path extrusionOk="0" h="94100" w="100606">
                  <a:moveTo>
                    <a:pt x="15511" y="20714"/>
                  </a:moveTo>
                  <a:cubicBezTo>
                    <a:pt x="15678" y="21081"/>
                    <a:pt x="15878" y="21415"/>
                    <a:pt x="16145" y="21715"/>
                  </a:cubicBezTo>
                  <a:lnTo>
                    <a:pt x="14711" y="21381"/>
                  </a:lnTo>
                  <a:cubicBezTo>
                    <a:pt x="14977" y="21214"/>
                    <a:pt x="15211" y="20981"/>
                    <a:pt x="15511" y="20714"/>
                  </a:cubicBezTo>
                  <a:close/>
                  <a:moveTo>
                    <a:pt x="22149" y="21982"/>
                  </a:moveTo>
                  <a:cubicBezTo>
                    <a:pt x="22483" y="22682"/>
                    <a:pt x="22883" y="23182"/>
                    <a:pt x="23450" y="23516"/>
                  </a:cubicBezTo>
                  <a:lnTo>
                    <a:pt x="20048" y="22682"/>
                  </a:lnTo>
                  <a:cubicBezTo>
                    <a:pt x="20848" y="22549"/>
                    <a:pt x="21549" y="22282"/>
                    <a:pt x="22149" y="21982"/>
                  </a:cubicBezTo>
                  <a:close/>
                  <a:moveTo>
                    <a:pt x="32790" y="19780"/>
                  </a:moveTo>
                  <a:cubicBezTo>
                    <a:pt x="32890" y="19980"/>
                    <a:pt x="32990" y="20180"/>
                    <a:pt x="33057" y="20380"/>
                  </a:cubicBezTo>
                  <a:cubicBezTo>
                    <a:pt x="31489" y="22282"/>
                    <a:pt x="29621" y="24150"/>
                    <a:pt x="29621" y="24150"/>
                  </a:cubicBezTo>
                  <a:cubicBezTo>
                    <a:pt x="29721" y="24517"/>
                    <a:pt x="29855" y="24850"/>
                    <a:pt x="30021" y="25117"/>
                  </a:cubicBezTo>
                  <a:lnTo>
                    <a:pt x="25518" y="23983"/>
                  </a:lnTo>
                  <a:lnTo>
                    <a:pt x="25518" y="23983"/>
                  </a:lnTo>
                  <a:cubicBezTo>
                    <a:pt x="25590" y="23986"/>
                    <a:pt x="25662" y="23988"/>
                    <a:pt x="25734" y="23988"/>
                  </a:cubicBezTo>
                  <a:cubicBezTo>
                    <a:pt x="27201" y="23988"/>
                    <a:pt x="28691" y="23358"/>
                    <a:pt x="29454" y="22849"/>
                  </a:cubicBezTo>
                  <a:cubicBezTo>
                    <a:pt x="30355" y="22215"/>
                    <a:pt x="31789" y="20814"/>
                    <a:pt x="32790" y="19780"/>
                  </a:cubicBezTo>
                  <a:close/>
                  <a:moveTo>
                    <a:pt x="18447" y="28219"/>
                  </a:moveTo>
                  <a:lnTo>
                    <a:pt x="30789" y="31789"/>
                  </a:lnTo>
                  <a:cubicBezTo>
                    <a:pt x="29688" y="33056"/>
                    <a:pt x="28687" y="33990"/>
                    <a:pt x="28354" y="34290"/>
                  </a:cubicBezTo>
                  <a:cubicBezTo>
                    <a:pt x="28320" y="34324"/>
                    <a:pt x="28320" y="34324"/>
                    <a:pt x="28287" y="34324"/>
                  </a:cubicBezTo>
                  <a:lnTo>
                    <a:pt x="28220" y="34357"/>
                  </a:lnTo>
                  <a:lnTo>
                    <a:pt x="27853" y="34224"/>
                  </a:lnTo>
                  <a:cubicBezTo>
                    <a:pt x="27820" y="34224"/>
                    <a:pt x="27787" y="34190"/>
                    <a:pt x="27720" y="34190"/>
                  </a:cubicBezTo>
                  <a:cubicBezTo>
                    <a:pt x="27653" y="34157"/>
                    <a:pt x="27553" y="34157"/>
                    <a:pt x="27486" y="34124"/>
                  </a:cubicBezTo>
                  <a:cubicBezTo>
                    <a:pt x="27420" y="34124"/>
                    <a:pt x="27386" y="34057"/>
                    <a:pt x="27320" y="34057"/>
                  </a:cubicBezTo>
                  <a:cubicBezTo>
                    <a:pt x="27219" y="34057"/>
                    <a:pt x="27153" y="34024"/>
                    <a:pt x="27053" y="34024"/>
                  </a:cubicBezTo>
                  <a:cubicBezTo>
                    <a:pt x="27019" y="34024"/>
                    <a:pt x="26986" y="34024"/>
                    <a:pt x="26886" y="33990"/>
                  </a:cubicBezTo>
                  <a:cubicBezTo>
                    <a:pt x="26819" y="33990"/>
                    <a:pt x="26719" y="33923"/>
                    <a:pt x="26652" y="33923"/>
                  </a:cubicBezTo>
                  <a:lnTo>
                    <a:pt x="26519" y="33923"/>
                  </a:lnTo>
                  <a:cubicBezTo>
                    <a:pt x="26452" y="33923"/>
                    <a:pt x="26352" y="33890"/>
                    <a:pt x="26252" y="33890"/>
                  </a:cubicBezTo>
                  <a:lnTo>
                    <a:pt x="26152" y="33890"/>
                  </a:lnTo>
                  <a:cubicBezTo>
                    <a:pt x="26052" y="33890"/>
                    <a:pt x="25985" y="33890"/>
                    <a:pt x="25885" y="33857"/>
                  </a:cubicBezTo>
                  <a:lnTo>
                    <a:pt x="25185" y="33857"/>
                  </a:lnTo>
                  <a:cubicBezTo>
                    <a:pt x="24484" y="33857"/>
                    <a:pt x="23984" y="33923"/>
                    <a:pt x="23984" y="33923"/>
                  </a:cubicBezTo>
                  <a:cubicBezTo>
                    <a:pt x="22574" y="32320"/>
                    <a:pt x="19607" y="32183"/>
                    <a:pt x="18632" y="32183"/>
                  </a:cubicBezTo>
                  <a:cubicBezTo>
                    <a:pt x="18430" y="32183"/>
                    <a:pt x="18313" y="32189"/>
                    <a:pt x="18313" y="32189"/>
                  </a:cubicBezTo>
                  <a:cubicBezTo>
                    <a:pt x="18713" y="30454"/>
                    <a:pt x="18680" y="29187"/>
                    <a:pt x="18447" y="28219"/>
                  </a:cubicBezTo>
                  <a:close/>
                  <a:moveTo>
                    <a:pt x="22855" y="1"/>
                  </a:moveTo>
                  <a:cubicBezTo>
                    <a:pt x="22734" y="1"/>
                    <a:pt x="22621" y="11"/>
                    <a:pt x="22516" y="33"/>
                  </a:cubicBezTo>
                  <a:cubicBezTo>
                    <a:pt x="19981" y="566"/>
                    <a:pt x="14544" y="11908"/>
                    <a:pt x="13476" y="13909"/>
                  </a:cubicBezTo>
                  <a:cubicBezTo>
                    <a:pt x="12676" y="15343"/>
                    <a:pt x="9707" y="18045"/>
                    <a:pt x="8106" y="19513"/>
                  </a:cubicBezTo>
                  <a:cubicBezTo>
                    <a:pt x="8006" y="19546"/>
                    <a:pt x="7972" y="19580"/>
                    <a:pt x="7872" y="19680"/>
                  </a:cubicBezTo>
                  <a:cubicBezTo>
                    <a:pt x="7605" y="19913"/>
                    <a:pt x="7339" y="20180"/>
                    <a:pt x="7172" y="20314"/>
                  </a:cubicBezTo>
                  <a:lnTo>
                    <a:pt x="3603" y="19880"/>
                  </a:lnTo>
                  <a:cubicBezTo>
                    <a:pt x="3367" y="19833"/>
                    <a:pt x="3131" y="19786"/>
                    <a:pt x="2907" y="19786"/>
                  </a:cubicBezTo>
                  <a:cubicBezTo>
                    <a:pt x="2814" y="19786"/>
                    <a:pt x="2723" y="19794"/>
                    <a:pt x="2635" y="19813"/>
                  </a:cubicBezTo>
                  <a:cubicBezTo>
                    <a:pt x="2435" y="19847"/>
                    <a:pt x="2268" y="19880"/>
                    <a:pt x="2135" y="20014"/>
                  </a:cubicBezTo>
                  <a:cubicBezTo>
                    <a:pt x="2035" y="20047"/>
                    <a:pt x="1968" y="20147"/>
                    <a:pt x="1935" y="20214"/>
                  </a:cubicBezTo>
                  <a:cubicBezTo>
                    <a:pt x="1935" y="20214"/>
                    <a:pt x="1935" y="20247"/>
                    <a:pt x="1868" y="20247"/>
                  </a:cubicBezTo>
                  <a:lnTo>
                    <a:pt x="701" y="20147"/>
                  </a:lnTo>
                  <a:cubicBezTo>
                    <a:pt x="617" y="20116"/>
                    <a:pt x="533" y="20097"/>
                    <a:pt x="456" y="20097"/>
                  </a:cubicBezTo>
                  <a:cubicBezTo>
                    <a:pt x="286" y="20097"/>
                    <a:pt x="146" y="20185"/>
                    <a:pt x="100" y="20414"/>
                  </a:cubicBezTo>
                  <a:cubicBezTo>
                    <a:pt x="0" y="20747"/>
                    <a:pt x="200" y="20914"/>
                    <a:pt x="500" y="21014"/>
                  </a:cubicBezTo>
                  <a:lnTo>
                    <a:pt x="1601" y="21481"/>
                  </a:lnTo>
                  <a:cubicBezTo>
                    <a:pt x="1668" y="22082"/>
                    <a:pt x="2202" y="22415"/>
                    <a:pt x="2869" y="22582"/>
                  </a:cubicBezTo>
                  <a:lnTo>
                    <a:pt x="6638" y="24217"/>
                  </a:lnTo>
                  <a:lnTo>
                    <a:pt x="6505" y="24717"/>
                  </a:lnTo>
                  <a:cubicBezTo>
                    <a:pt x="6438" y="25017"/>
                    <a:pt x="6538" y="25317"/>
                    <a:pt x="6838" y="25384"/>
                  </a:cubicBezTo>
                  <a:lnTo>
                    <a:pt x="7972" y="25684"/>
                  </a:lnTo>
                  <a:cubicBezTo>
                    <a:pt x="7993" y="25688"/>
                    <a:pt x="8014" y="25689"/>
                    <a:pt x="8034" y="25689"/>
                  </a:cubicBezTo>
                  <a:cubicBezTo>
                    <a:pt x="8213" y="25689"/>
                    <a:pt x="8386" y="25564"/>
                    <a:pt x="8506" y="25384"/>
                  </a:cubicBezTo>
                  <a:lnTo>
                    <a:pt x="8673" y="25417"/>
                  </a:lnTo>
                  <a:cubicBezTo>
                    <a:pt x="8106" y="26051"/>
                    <a:pt x="7806" y="26885"/>
                    <a:pt x="8173" y="28019"/>
                  </a:cubicBezTo>
                  <a:cubicBezTo>
                    <a:pt x="9507" y="32422"/>
                    <a:pt x="5371" y="32989"/>
                    <a:pt x="6838" y="36058"/>
                  </a:cubicBezTo>
                  <a:cubicBezTo>
                    <a:pt x="9707" y="42229"/>
                    <a:pt x="11875" y="38260"/>
                    <a:pt x="17713" y="44831"/>
                  </a:cubicBezTo>
                  <a:cubicBezTo>
                    <a:pt x="18613" y="45832"/>
                    <a:pt x="19647" y="46799"/>
                    <a:pt x="20782" y="47700"/>
                  </a:cubicBezTo>
                  <a:lnTo>
                    <a:pt x="20815" y="47733"/>
                  </a:lnTo>
                  <a:cubicBezTo>
                    <a:pt x="21015" y="47900"/>
                    <a:pt x="21182" y="48034"/>
                    <a:pt x="21382" y="48200"/>
                  </a:cubicBezTo>
                  <a:cubicBezTo>
                    <a:pt x="21482" y="48234"/>
                    <a:pt x="21549" y="48334"/>
                    <a:pt x="21615" y="48367"/>
                  </a:cubicBezTo>
                  <a:cubicBezTo>
                    <a:pt x="21716" y="48501"/>
                    <a:pt x="21882" y="48567"/>
                    <a:pt x="22016" y="48701"/>
                  </a:cubicBezTo>
                  <a:cubicBezTo>
                    <a:pt x="22116" y="48801"/>
                    <a:pt x="22183" y="48834"/>
                    <a:pt x="22283" y="48901"/>
                  </a:cubicBezTo>
                  <a:cubicBezTo>
                    <a:pt x="22383" y="49001"/>
                    <a:pt x="22516" y="49134"/>
                    <a:pt x="22683" y="49201"/>
                  </a:cubicBezTo>
                  <a:cubicBezTo>
                    <a:pt x="22783" y="49234"/>
                    <a:pt x="22850" y="49334"/>
                    <a:pt x="22950" y="49368"/>
                  </a:cubicBezTo>
                  <a:cubicBezTo>
                    <a:pt x="23050" y="49468"/>
                    <a:pt x="23217" y="49568"/>
                    <a:pt x="23350" y="49668"/>
                  </a:cubicBezTo>
                  <a:cubicBezTo>
                    <a:pt x="23450" y="49701"/>
                    <a:pt x="23517" y="49801"/>
                    <a:pt x="23617" y="49835"/>
                  </a:cubicBezTo>
                  <a:cubicBezTo>
                    <a:pt x="23784" y="49968"/>
                    <a:pt x="23950" y="50035"/>
                    <a:pt x="24117" y="50168"/>
                  </a:cubicBezTo>
                  <a:cubicBezTo>
                    <a:pt x="24151" y="50202"/>
                    <a:pt x="24217" y="50235"/>
                    <a:pt x="24284" y="50302"/>
                  </a:cubicBezTo>
                  <a:cubicBezTo>
                    <a:pt x="24484" y="50402"/>
                    <a:pt x="24718" y="50569"/>
                    <a:pt x="24951" y="50702"/>
                  </a:cubicBezTo>
                  <a:cubicBezTo>
                    <a:pt x="25018" y="50735"/>
                    <a:pt x="25051" y="50802"/>
                    <a:pt x="25151" y="50836"/>
                  </a:cubicBezTo>
                  <a:cubicBezTo>
                    <a:pt x="25318" y="50902"/>
                    <a:pt x="25485" y="51036"/>
                    <a:pt x="25652" y="51136"/>
                  </a:cubicBezTo>
                  <a:cubicBezTo>
                    <a:pt x="25718" y="51169"/>
                    <a:pt x="25818" y="51236"/>
                    <a:pt x="25952" y="51303"/>
                  </a:cubicBezTo>
                  <a:cubicBezTo>
                    <a:pt x="26052" y="51369"/>
                    <a:pt x="26219" y="51436"/>
                    <a:pt x="26352" y="51536"/>
                  </a:cubicBezTo>
                  <a:cubicBezTo>
                    <a:pt x="26452" y="51569"/>
                    <a:pt x="26552" y="51669"/>
                    <a:pt x="26652" y="51703"/>
                  </a:cubicBezTo>
                  <a:cubicBezTo>
                    <a:pt x="26786" y="51803"/>
                    <a:pt x="26953" y="51870"/>
                    <a:pt x="27053" y="51970"/>
                  </a:cubicBezTo>
                  <a:cubicBezTo>
                    <a:pt x="27153" y="52003"/>
                    <a:pt x="27219" y="52036"/>
                    <a:pt x="27353" y="52136"/>
                  </a:cubicBezTo>
                  <a:cubicBezTo>
                    <a:pt x="27520" y="52203"/>
                    <a:pt x="27686" y="52270"/>
                    <a:pt x="27820" y="52370"/>
                  </a:cubicBezTo>
                  <a:cubicBezTo>
                    <a:pt x="27887" y="52403"/>
                    <a:pt x="27987" y="52470"/>
                    <a:pt x="28020" y="52503"/>
                  </a:cubicBezTo>
                  <a:cubicBezTo>
                    <a:pt x="28287" y="52637"/>
                    <a:pt x="28487" y="52737"/>
                    <a:pt x="28721" y="52870"/>
                  </a:cubicBezTo>
                  <a:cubicBezTo>
                    <a:pt x="28787" y="52904"/>
                    <a:pt x="28821" y="52904"/>
                    <a:pt x="28854" y="52970"/>
                  </a:cubicBezTo>
                  <a:cubicBezTo>
                    <a:pt x="29021" y="53037"/>
                    <a:pt x="29221" y="53104"/>
                    <a:pt x="29388" y="53237"/>
                  </a:cubicBezTo>
                  <a:lnTo>
                    <a:pt x="29655" y="53371"/>
                  </a:lnTo>
                  <a:cubicBezTo>
                    <a:pt x="29821" y="53471"/>
                    <a:pt x="29955" y="53504"/>
                    <a:pt x="30122" y="53571"/>
                  </a:cubicBezTo>
                  <a:cubicBezTo>
                    <a:pt x="30188" y="53638"/>
                    <a:pt x="30288" y="53671"/>
                    <a:pt x="30388" y="53704"/>
                  </a:cubicBezTo>
                  <a:cubicBezTo>
                    <a:pt x="30522" y="53804"/>
                    <a:pt x="30689" y="53838"/>
                    <a:pt x="30822" y="53904"/>
                  </a:cubicBezTo>
                  <a:lnTo>
                    <a:pt x="31056" y="54038"/>
                  </a:lnTo>
                  <a:cubicBezTo>
                    <a:pt x="31189" y="54138"/>
                    <a:pt x="31356" y="54171"/>
                    <a:pt x="31489" y="54238"/>
                  </a:cubicBezTo>
                  <a:lnTo>
                    <a:pt x="31723" y="54371"/>
                  </a:lnTo>
                  <a:cubicBezTo>
                    <a:pt x="31889" y="54471"/>
                    <a:pt x="32123" y="54538"/>
                    <a:pt x="32290" y="54638"/>
                  </a:cubicBezTo>
                  <a:cubicBezTo>
                    <a:pt x="32323" y="54638"/>
                    <a:pt x="32356" y="54672"/>
                    <a:pt x="32390" y="54672"/>
                  </a:cubicBezTo>
                  <a:cubicBezTo>
                    <a:pt x="32623" y="54738"/>
                    <a:pt x="32823" y="54838"/>
                    <a:pt x="33057" y="54972"/>
                  </a:cubicBezTo>
                  <a:cubicBezTo>
                    <a:pt x="33157" y="55005"/>
                    <a:pt x="33190" y="55005"/>
                    <a:pt x="33290" y="55039"/>
                  </a:cubicBezTo>
                  <a:cubicBezTo>
                    <a:pt x="33391" y="55072"/>
                    <a:pt x="33557" y="55172"/>
                    <a:pt x="33691" y="55205"/>
                  </a:cubicBezTo>
                  <a:cubicBezTo>
                    <a:pt x="33791" y="55239"/>
                    <a:pt x="33858" y="55305"/>
                    <a:pt x="33958" y="55305"/>
                  </a:cubicBezTo>
                  <a:cubicBezTo>
                    <a:pt x="34058" y="55339"/>
                    <a:pt x="34191" y="55406"/>
                    <a:pt x="34325" y="55472"/>
                  </a:cubicBezTo>
                  <a:cubicBezTo>
                    <a:pt x="34391" y="55506"/>
                    <a:pt x="34491" y="55539"/>
                    <a:pt x="34558" y="55539"/>
                  </a:cubicBezTo>
                  <a:cubicBezTo>
                    <a:pt x="34691" y="55572"/>
                    <a:pt x="34825" y="55606"/>
                    <a:pt x="34958" y="55706"/>
                  </a:cubicBezTo>
                  <a:cubicBezTo>
                    <a:pt x="35025" y="55739"/>
                    <a:pt x="35125" y="55739"/>
                    <a:pt x="35158" y="55772"/>
                  </a:cubicBezTo>
                  <a:cubicBezTo>
                    <a:pt x="35292" y="55839"/>
                    <a:pt x="35459" y="55906"/>
                    <a:pt x="35559" y="55939"/>
                  </a:cubicBezTo>
                  <a:cubicBezTo>
                    <a:pt x="35625" y="55939"/>
                    <a:pt x="35659" y="56006"/>
                    <a:pt x="35726" y="56006"/>
                  </a:cubicBezTo>
                  <a:cubicBezTo>
                    <a:pt x="35959" y="56073"/>
                    <a:pt x="36126" y="56106"/>
                    <a:pt x="36293" y="56206"/>
                  </a:cubicBezTo>
                  <a:cubicBezTo>
                    <a:pt x="36326" y="56206"/>
                    <a:pt x="36359" y="56239"/>
                    <a:pt x="36393" y="56239"/>
                  </a:cubicBezTo>
                  <a:cubicBezTo>
                    <a:pt x="36526" y="56306"/>
                    <a:pt x="36693" y="56340"/>
                    <a:pt x="36826" y="56406"/>
                  </a:cubicBezTo>
                  <a:cubicBezTo>
                    <a:pt x="36893" y="56440"/>
                    <a:pt x="36960" y="56440"/>
                    <a:pt x="37026" y="56506"/>
                  </a:cubicBezTo>
                  <a:cubicBezTo>
                    <a:pt x="37160" y="56540"/>
                    <a:pt x="37227" y="56573"/>
                    <a:pt x="37360" y="56606"/>
                  </a:cubicBezTo>
                  <a:cubicBezTo>
                    <a:pt x="37460" y="56673"/>
                    <a:pt x="37493" y="56673"/>
                    <a:pt x="37560" y="56706"/>
                  </a:cubicBezTo>
                  <a:cubicBezTo>
                    <a:pt x="37660" y="56740"/>
                    <a:pt x="37794" y="56773"/>
                    <a:pt x="37860" y="56773"/>
                  </a:cubicBezTo>
                  <a:cubicBezTo>
                    <a:pt x="37894" y="56773"/>
                    <a:pt x="37994" y="56840"/>
                    <a:pt x="38027" y="56840"/>
                  </a:cubicBezTo>
                  <a:cubicBezTo>
                    <a:pt x="38161" y="56873"/>
                    <a:pt x="38227" y="56907"/>
                    <a:pt x="38327" y="56907"/>
                  </a:cubicBezTo>
                  <a:cubicBezTo>
                    <a:pt x="38361" y="56907"/>
                    <a:pt x="38394" y="56940"/>
                    <a:pt x="38461" y="56940"/>
                  </a:cubicBezTo>
                  <a:cubicBezTo>
                    <a:pt x="38561" y="57007"/>
                    <a:pt x="38728" y="57040"/>
                    <a:pt x="38861" y="57073"/>
                  </a:cubicBezTo>
                  <a:cubicBezTo>
                    <a:pt x="43398" y="58508"/>
                    <a:pt x="47034" y="58408"/>
                    <a:pt x="52471" y="66213"/>
                  </a:cubicBezTo>
                  <a:cubicBezTo>
                    <a:pt x="55873" y="71183"/>
                    <a:pt x="61144" y="84793"/>
                    <a:pt x="64479" y="94100"/>
                  </a:cubicBezTo>
                  <a:lnTo>
                    <a:pt x="100605" y="94100"/>
                  </a:lnTo>
                  <a:cubicBezTo>
                    <a:pt x="95101" y="85794"/>
                    <a:pt x="87262" y="74052"/>
                    <a:pt x="83093" y="68181"/>
                  </a:cubicBezTo>
                  <a:cubicBezTo>
                    <a:pt x="76255" y="58508"/>
                    <a:pt x="73252" y="54004"/>
                    <a:pt x="70917" y="49902"/>
                  </a:cubicBezTo>
                  <a:cubicBezTo>
                    <a:pt x="69516" y="47400"/>
                    <a:pt x="68049" y="43163"/>
                    <a:pt x="66214" y="38360"/>
                  </a:cubicBezTo>
                  <a:cubicBezTo>
                    <a:pt x="66247" y="38260"/>
                    <a:pt x="66247" y="38227"/>
                    <a:pt x="66314" y="38160"/>
                  </a:cubicBezTo>
                  <a:cubicBezTo>
                    <a:pt x="66648" y="36926"/>
                    <a:pt x="66081" y="35725"/>
                    <a:pt x="65080" y="35391"/>
                  </a:cubicBezTo>
                  <a:cubicBezTo>
                    <a:pt x="64213" y="33223"/>
                    <a:pt x="63312" y="31021"/>
                    <a:pt x="62211" y="28853"/>
                  </a:cubicBezTo>
                  <a:cubicBezTo>
                    <a:pt x="58242" y="20714"/>
                    <a:pt x="53905" y="13209"/>
                    <a:pt x="51503" y="10240"/>
                  </a:cubicBezTo>
                  <a:cubicBezTo>
                    <a:pt x="50002" y="8405"/>
                    <a:pt x="45799" y="8539"/>
                    <a:pt x="42030" y="8505"/>
                  </a:cubicBezTo>
                  <a:lnTo>
                    <a:pt x="41963" y="8505"/>
                  </a:lnTo>
                  <a:cubicBezTo>
                    <a:pt x="41630" y="8505"/>
                    <a:pt x="41296" y="8505"/>
                    <a:pt x="40963" y="8472"/>
                  </a:cubicBezTo>
                  <a:lnTo>
                    <a:pt x="40295" y="8472"/>
                  </a:lnTo>
                  <a:cubicBezTo>
                    <a:pt x="40129" y="8472"/>
                    <a:pt x="39995" y="8472"/>
                    <a:pt x="39828" y="8405"/>
                  </a:cubicBezTo>
                  <a:lnTo>
                    <a:pt x="39728" y="8405"/>
                  </a:lnTo>
                  <a:cubicBezTo>
                    <a:pt x="39628" y="8405"/>
                    <a:pt x="39462" y="8372"/>
                    <a:pt x="39328" y="8372"/>
                  </a:cubicBezTo>
                  <a:lnTo>
                    <a:pt x="39228" y="8372"/>
                  </a:lnTo>
                  <a:cubicBezTo>
                    <a:pt x="39128" y="8372"/>
                    <a:pt x="38995" y="8338"/>
                    <a:pt x="38894" y="8338"/>
                  </a:cubicBezTo>
                  <a:lnTo>
                    <a:pt x="38794" y="8338"/>
                  </a:lnTo>
                  <a:cubicBezTo>
                    <a:pt x="38661" y="8338"/>
                    <a:pt x="38528" y="8305"/>
                    <a:pt x="38461" y="8305"/>
                  </a:cubicBezTo>
                  <a:lnTo>
                    <a:pt x="38327" y="8305"/>
                  </a:lnTo>
                  <a:cubicBezTo>
                    <a:pt x="38194" y="8305"/>
                    <a:pt x="38127" y="8238"/>
                    <a:pt x="38027" y="8238"/>
                  </a:cubicBezTo>
                  <a:cubicBezTo>
                    <a:pt x="37994" y="8238"/>
                    <a:pt x="37960" y="8238"/>
                    <a:pt x="37894" y="8205"/>
                  </a:cubicBezTo>
                  <a:cubicBezTo>
                    <a:pt x="37827" y="8172"/>
                    <a:pt x="37694" y="8172"/>
                    <a:pt x="37627" y="8138"/>
                  </a:cubicBezTo>
                  <a:cubicBezTo>
                    <a:pt x="37560" y="8138"/>
                    <a:pt x="37527" y="8138"/>
                    <a:pt x="37493" y="8072"/>
                  </a:cubicBezTo>
                  <a:cubicBezTo>
                    <a:pt x="37393" y="8038"/>
                    <a:pt x="37327" y="8038"/>
                    <a:pt x="37227" y="8005"/>
                  </a:cubicBezTo>
                  <a:cubicBezTo>
                    <a:pt x="37193" y="8005"/>
                    <a:pt x="37160" y="7972"/>
                    <a:pt x="37127" y="7972"/>
                  </a:cubicBezTo>
                  <a:cubicBezTo>
                    <a:pt x="37026" y="7905"/>
                    <a:pt x="36993" y="7905"/>
                    <a:pt x="36893" y="7871"/>
                  </a:cubicBezTo>
                  <a:cubicBezTo>
                    <a:pt x="36860" y="7838"/>
                    <a:pt x="36793" y="7838"/>
                    <a:pt x="36726" y="7805"/>
                  </a:cubicBezTo>
                  <a:cubicBezTo>
                    <a:pt x="36626" y="7738"/>
                    <a:pt x="36526" y="7671"/>
                    <a:pt x="36393" y="7638"/>
                  </a:cubicBezTo>
                  <a:cubicBezTo>
                    <a:pt x="36326" y="7571"/>
                    <a:pt x="36193" y="7505"/>
                    <a:pt x="36059" y="7471"/>
                  </a:cubicBezTo>
                  <a:cubicBezTo>
                    <a:pt x="36026" y="7404"/>
                    <a:pt x="35992" y="7404"/>
                    <a:pt x="35959" y="7371"/>
                  </a:cubicBezTo>
                  <a:cubicBezTo>
                    <a:pt x="35859" y="7338"/>
                    <a:pt x="35826" y="7304"/>
                    <a:pt x="35726" y="7238"/>
                  </a:cubicBezTo>
                  <a:cubicBezTo>
                    <a:pt x="35692" y="7204"/>
                    <a:pt x="35625" y="7171"/>
                    <a:pt x="35525" y="7138"/>
                  </a:cubicBezTo>
                  <a:cubicBezTo>
                    <a:pt x="35492" y="7071"/>
                    <a:pt x="35392" y="7038"/>
                    <a:pt x="35359" y="7004"/>
                  </a:cubicBezTo>
                  <a:cubicBezTo>
                    <a:pt x="35292" y="6971"/>
                    <a:pt x="35192" y="6904"/>
                    <a:pt x="35125" y="6837"/>
                  </a:cubicBezTo>
                  <a:cubicBezTo>
                    <a:pt x="35058" y="6804"/>
                    <a:pt x="35025" y="6737"/>
                    <a:pt x="34958" y="6737"/>
                  </a:cubicBezTo>
                  <a:cubicBezTo>
                    <a:pt x="34858" y="6704"/>
                    <a:pt x="34792" y="6637"/>
                    <a:pt x="34691" y="6571"/>
                  </a:cubicBezTo>
                  <a:cubicBezTo>
                    <a:pt x="34658" y="6537"/>
                    <a:pt x="34625" y="6504"/>
                    <a:pt x="34525" y="6504"/>
                  </a:cubicBezTo>
                  <a:cubicBezTo>
                    <a:pt x="34458" y="6470"/>
                    <a:pt x="34325" y="6370"/>
                    <a:pt x="34224" y="6304"/>
                  </a:cubicBezTo>
                  <a:cubicBezTo>
                    <a:pt x="34191" y="6237"/>
                    <a:pt x="34158" y="6237"/>
                    <a:pt x="34124" y="6204"/>
                  </a:cubicBezTo>
                  <a:cubicBezTo>
                    <a:pt x="33991" y="6137"/>
                    <a:pt x="33891" y="6037"/>
                    <a:pt x="33791" y="6003"/>
                  </a:cubicBezTo>
                  <a:cubicBezTo>
                    <a:pt x="33724" y="5970"/>
                    <a:pt x="33691" y="5970"/>
                    <a:pt x="33657" y="5903"/>
                  </a:cubicBezTo>
                  <a:cubicBezTo>
                    <a:pt x="33524" y="5837"/>
                    <a:pt x="33357" y="5703"/>
                    <a:pt x="33190" y="5637"/>
                  </a:cubicBezTo>
                  <a:cubicBezTo>
                    <a:pt x="29656" y="3207"/>
                    <a:pt x="24987" y="1"/>
                    <a:pt x="22855" y="1"/>
                  </a:cubicBezTo>
                  <a:close/>
                </a:path>
              </a:pathLst>
            </a:cu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4493375" y="4040825"/>
              <a:ext cx="443275" cy="304300"/>
            </a:xfrm>
            <a:custGeom>
              <a:rect b="b" l="l" r="r" t="t"/>
              <a:pathLst>
                <a:path extrusionOk="0" h="12172" w="17731">
                  <a:moveTo>
                    <a:pt x="8307" y="1"/>
                  </a:moveTo>
                  <a:cubicBezTo>
                    <a:pt x="7339" y="1602"/>
                    <a:pt x="6772" y="2669"/>
                    <a:pt x="6505" y="3170"/>
                  </a:cubicBezTo>
                  <a:cubicBezTo>
                    <a:pt x="5405" y="5171"/>
                    <a:pt x="1" y="9808"/>
                    <a:pt x="1" y="9808"/>
                  </a:cubicBezTo>
                  <a:cubicBezTo>
                    <a:pt x="640" y="11599"/>
                    <a:pt x="2031" y="12171"/>
                    <a:pt x="3472" y="12171"/>
                  </a:cubicBezTo>
                  <a:cubicBezTo>
                    <a:pt x="5036" y="12171"/>
                    <a:pt x="6658" y="11496"/>
                    <a:pt x="7439" y="10975"/>
                  </a:cubicBezTo>
                  <a:cubicBezTo>
                    <a:pt x="8940" y="9975"/>
                    <a:pt x="11909" y="6706"/>
                    <a:pt x="11909" y="6706"/>
                  </a:cubicBezTo>
                  <a:cubicBezTo>
                    <a:pt x="11971" y="6706"/>
                    <a:pt x="17731" y="2763"/>
                    <a:pt x="17214" y="2763"/>
                  </a:cubicBezTo>
                  <a:cubicBezTo>
                    <a:pt x="17175" y="2763"/>
                    <a:pt x="17098" y="2786"/>
                    <a:pt x="16979" y="2836"/>
                  </a:cubicBezTo>
                  <a:lnTo>
                    <a:pt x="16979" y="1"/>
                  </a:lnTo>
                  <a:close/>
                </a:path>
              </a:pathLst>
            </a:custGeom>
            <a:solidFill>
              <a:srgbClr val="D893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4660175" y="4040825"/>
              <a:ext cx="440800" cy="335475"/>
            </a:xfrm>
            <a:custGeom>
              <a:rect b="b" l="l" r="r" t="t"/>
              <a:pathLst>
                <a:path extrusionOk="0" h="13419" w="17632">
                  <a:moveTo>
                    <a:pt x="9107" y="1"/>
                  </a:moveTo>
                  <a:cubicBezTo>
                    <a:pt x="7639" y="2269"/>
                    <a:pt x="6838" y="3804"/>
                    <a:pt x="6505" y="4437"/>
                  </a:cubicBezTo>
                  <a:cubicBezTo>
                    <a:pt x="5404" y="6439"/>
                    <a:pt x="0" y="11042"/>
                    <a:pt x="0" y="11042"/>
                  </a:cubicBezTo>
                  <a:cubicBezTo>
                    <a:pt x="638" y="12843"/>
                    <a:pt x="2022" y="13418"/>
                    <a:pt x="3457" y="13418"/>
                  </a:cubicBezTo>
                  <a:cubicBezTo>
                    <a:pt x="5026" y="13418"/>
                    <a:pt x="6655" y="12732"/>
                    <a:pt x="7439" y="12210"/>
                  </a:cubicBezTo>
                  <a:cubicBezTo>
                    <a:pt x="8940" y="11209"/>
                    <a:pt x="11909" y="7973"/>
                    <a:pt x="11909" y="7973"/>
                  </a:cubicBezTo>
                  <a:cubicBezTo>
                    <a:pt x="11970" y="7942"/>
                    <a:pt x="17631" y="4018"/>
                    <a:pt x="17216" y="4018"/>
                  </a:cubicBezTo>
                  <a:cubicBezTo>
                    <a:pt x="17181" y="4018"/>
                    <a:pt x="17105" y="4045"/>
                    <a:pt x="16979" y="4104"/>
                  </a:cubicBezTo>
                  <a:lnTo>
                    <a:pt x="16979" y="1"/>
                  </a:lnTo>
                  <a:close/>
                </a:path>
              </a:pathLst>
            </a:custGeom>
            <a:solidFill>
              <a:srgbClr val="D893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4850300" y="4040825"/>
              <a:ext cx="369650" cy="398025"/>
            </a:xfrm>
            <a:custGeom>
              <a:rect b="b" l="l" r="r" t="t"/>
              <a:pathLst>
                <a:path extrusionOk="0" h="15921" w="14786">
                  <a:moveTo>
                    <a:pt x="9074" y="1"/>
                  </a:moveTo>
                  <a:cubicBezTo>
                    <a:pt x="6872" y="3603"/>
                    <a:pt x="5838" y="6105"/>
                    <a:pt x="5471" y="6939"/>
                  </a:cubicBezTo>
                  <a:cubicBezTo>
                    <a:pt x="4537" y="8941"/>
                    <a:pt x="1" y="13544"/>
                    <a:pt x="1" y="13544"/>
                  </a:cubicBezTo>
                  <a:cubicBezTo>
                    <a:pt x="527" y="15345"/>
                    <a:pt x="1677" y="15920"/>
                    <a:pt x="2874" y="15920"/>
                  </a:cubicBezTo>
                  <a:cubicBezTo>
                    <a:pt x="4181" y="15920"/>
                    <a:pt x="5543" y="15234"/>
                    <a:pt x="6205" y="14711"/>
                  </a:cubicBezTo>
                  <a:cubicBezTo>
                    <a:pt x="7439" y="13711"/>
                    <a:pt x="9908" y="10475"/>
                    <a:pt x="9908" y="10475"/>
                  </a:cubicBezTo>
                  <a:cubicBezTo>
                    <a:pt x="10000" y="10475"/>
                    <a:pt x="14786" y="6526"/>
                    <a:pt x="14405" y="6526"/>
                  </a:cubicBezTo>
                  <a:cubicBezTo>
                    <a:pt x="14375" y="6526"/>
                    <a:pt x="14312" y="6551"/>
                    <a:pt x="14211" y="6606"/>
                  </a:cubicBezTo>
                  <a:lnTo>
                    <a:pt x="14211" y="1"/>
                  </a:lnTo>
                  <a:close/>
                </a:path>
              </a:pathLst>
            </a:custGeom>
            <a:solidFill>
              <a:srgbClr val="D893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4239875" y="3769850"/>
              <a:ext cx="2537650" cy="2596000"/>
            </a:xfrm>
            <a:custGeom>
              <a:rect b="b" l="l" r="r" t="t"/>
              <a:pathLst>
                <a:path extrusionOk="0" h="103840" w="101506">
                  <a:moveTo>
                    <a:pt x="17649" y="0"/>
                  </a:moveTo>
                  <a:cubicBezTo>
                    <a:pt x="17529" y="0"/>
                    <a:pt x="17416" y="11"/>
                    <a:pt x="17312" y="32"/>
                  </a:cubicBezTo>
                  <a:cubicBezTo>
                    <a:pt x="14777" y="599"/>
                    <a:pt x="9407" y="11974"/>
                    <a:pt x="8273" y="13975"/>
                  </a:cubicBezTo>
                  <a:cubicBezTo>
                    <a:pt x="7205" y="15977"/>
                    <a:pt x="1768" y="20614"/>
                    <a:pt x="1768" y="20614"/>
                  </a:cubicBezTo>
                  <a:cubicBezTo>
                    <a:pt x="2404" y="22393"/>
                    <a:pt x="3781" y="22969"/>
                    <a:pt x="5194" y="22969"/>
                  </a:cubicBezTo>
                  <a:cubicBezTo>
                    <a:pt x="6746" y="22969"/>
                    <a:pt x="8341" y="22273"/>
                    <a:pt x="9040" y="21714"/>
                  </a:cubicBezTo>
                  <a:cubicBezTo>
                    <a:pt x="10508" y="20714"/>
                    <a:pt x="13476" y="17478"/>
                    <a:pt x="13476" y="17478"/>
                  </a:cubicBezTo>
                  <a:cubicBezTo>
                    <a:pt x="15678" y="17278"/>
                    <a:pt x="18647" y="13375"/>
                    <a:pt x="18647" y="13375"/>
                  </a:cubicBezTo>
                  <a:cubicBezTo>
                    <a:pt x="26853" y="17278"/>
                    <a:pt x="28287" y="19680"/>
                    <a:pt x="28420" y="24783"/>
                  </a:cubicBezTo>
                  <a:cubicBezTo>
                    <a:pt x="28487" y="29854"/>
                    <a:pt x="22850" y="34524"/>
                    <a:pt x="22850" y="34524"/>
                  </a:cubicBezTo>
                  <a:cubicBezTo>
                    <a:pt x="21838" y="34054"/>
                    <a:pt x="20689" y="33946"/>
                    <a:pt x="19849" y="33946"/>
                  </a:cubicBezTo>
                  <a:cubicBezTo>
                    <a:pt x="19137" y="33946"/>
                    <a:pt x="18647" y="34023"/>
                    <a:pt x="18647" y="34023"/>
                  </a:cubicBezTo>
                  <a:cubicBezTo>
                    <a:pt x="17218" y="32485"/>
                    <a:pt x="14274" y="32349"/>
                    <a:pt x="13279" y="32349"/>
                  </a:cubicBezTo>
                  <a:cubicBezTo>
                    <a:pt x="13066" y="32349"/>
                    <a:pt x="12943" y="32355"/>
                    <a:pt x="12943" y="32355"/>
                  </a:cubicBezTo>
                  <a:cubicBezTo>
                    <a:pt x="13977" y="28319"/>
                    <a:pt x="12342" y="26818"/>
                    <a:pt x="11342" y="25784"/>
                  </a:cubicBezTo>
                  <a:cubicBezTo>
                    <a:pt x="10458" y="24887"/>
                    <a:pt x="8692" y="24376"/>
                    <a:pt x="6981" y="24376"/>
                  </a:cubicBezTo>
                  <a:cubicBezTo>
                    <a:pt x="4431" y="24376"/>
                    <a:pt x="2004" y="25510"/>
                    <a:pt x="2802" y="28186"/>
                  </a:cubicBezTo>
                  <a:cubicBezTo>
                    <a:pt x="4136" y="32656"/>
                    <a:pt x="0" y="33156"/>
                    <a:pt x="1468" y="36291"/>
                  </a:cubicBezTo>
                  <a:cubicBezTo>
                    <a:pt x="4403" y="42496"/>
                    <a:pt x="6505" y="38493"/>
                    <a:pt x="12342" y="45064"/>
                  </a:cubicBezTo>
                  <a:cubicBezTo>
                    <a:pt x="18180" y="51636"/>
                    <a:pt x="29088" y="55872"/>
                    <a:pt x="33624" y="57306"/>
                  </a:cubicBezTo>
                  <a:cubicBezTo>
                    <a:pt x="38161" y="58707"/>
                    <a:pt x="41797" y="58641"/>
                    <a:pt x="47200" y="66480"/>
                  </a:cubicBezTo>
                  <a:cubicBezTo>
                    <a:pt x="52638" y="74319"/>
                    <a:pt x="62478" y="103840"/>
                    <a:pt x="62478" y="103840"/>
                  </a:cubicBezTo>
                  <a:lnTo>
                    <a:pt x="101506" y="103840"/>
                  </a:lnTo>
                  <a:cubicBezTo>
                    <a:pt x="101506" y="103840"/>
                    <a:pt x="84694" y="78188"/>
                    <a:pt x="77856" y="68481"/>
                  </a:cubicBezTo>
                  <a:cubicBezTo>
                    <a:pt x="70984" y="58741"/>
                    <a:pt x="68015" y="54204"/>
                    <a:pt x="65680" y="50135"/>
                  </a:cubicBezTo>
                  <a:cubicBezTo>
                    <a:pt x="63412" y="46032"/>
                    <a:pt x="60944" y="37192"/>
                    <a:pt x="56974" y="29020"/>
                  </a:cubicBezTo>
                  <a:cubicBezTo>
                    <a:pt x="53005" y="20847"/>
                    <a:pt x="48668" y="13308"/>
                    <a:pt x="46266" y="10340"/>
                  </a:cubicBezTo>
                  <a:cubicBezTo>
                    <a:pt x="43831" y="7337"/>
                    <a:pt x="34458" y="9539"/>
                    <a:pt x="31122" y="7671"/>
                  </a:cubicBezTo>
                  <a:cubicBezTo>
                    <a:pt x="27953" y="5878"/>
                    <a:pt x="20514" y="0"/>
                    <a:pt x="17649" y="0"/>
                  </a:cubicBezTo>
                  <a:close/>
                </a:path>
              </a:pathLst>
            </a:custGeom>
            <a:solidFill>
              <a:srgbClr val="EDB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3911300" y="4223925"/>
              <a:ext cx="1828825" cy="674675"/>
            </a:xfrm>
            <a:custGeom>
              <a:rect b="b" l="l" r="r" t="t"/>
              <a:pathLst>
                <a:path extrusionOk="0" h="26987" w="73153">
                  <a:moveTo>
                    <a:pt x="9322" y="1"/>
                  </a:moveTo>
                  <a:cubicBezTo>
                    <a:pt x="9090" y="1"/>
                    <a:pt x="8854" y="164"/>
                    <a:pt x="8740" y="449"/>
                  </a:cubicBezTo>
                  <a:lnTo>
                    <a:pt x="8573" y="983"/>
                  </a:lnTo>
                  <a:lnTo>
                    <a:pt x="4070" y="182"/>
                  </a:lnTo>
                  <a:cubicBezTo>
                    <a:pt x="3741" y="78"/>
                    <a:pt x="3430" y="19"/>
                    <a:pt x="3146" y="19"/>
                  </a:cubicBezTo>
                  <a:cubicBezTo>
                    <a:pt x="2883" y="19"/>
                    <a:pt x="2644" y="70"/>
                    <a:pt x="2435" y="182"/>
                  </a:cubicBezTo>
                  <a:cubicBezTo>
                    <a:pt x="2369" y="216"/>
                    <a:pt x="2235" y="349"/>
                    <a:pt x="2169" y="449"/>
                  </a:cubicBezTo>
                  <a:lnTo>
                    <a:pt x="868" y="216"/>
                  </a:lnTo>
                  <a:cubicBezTo>
                    <a:pt x="768" y="196"/>
                    <a:pt x="671" y="182"/>
                    <a:pt x="581" y="182"/>
                  </a:cubicBezTo>
                  <a:cubicBezTo>
                    <a:pt x="370" y="182"/>
                    <a:pt x="194" y="259"/>
                    <a:pt x="100" y="516"/>
                  </a:cubicBezTo>
                  <a:cubicBezTo>
                    <a:pt x="0" y="883"/>
                    <a:pt x="201" y="1116"/>
                    <a:pt x="534" y="1183"/>
                  </a:cubicBezTo>
                  <a:lnTo>
                    <a:pt x="1702" y="1783"/>
                  </a:lnTo>
                  <a:cubicBezTo>
                    <a:pt x="1735" y="2484"/>
                    <a:pt x="2335" y="2884"/>
                    <a:pt x="3069" y="3151"/>
                  </a:cubicBezTo>
                  <a:lnTo>
                    <a:pt x="7172" y="5219"/>
                  </a:lnTo>
                  <a:lnTo>
                    <a:pt x="7005" y="5786"/>
                  </a:lnTo>
                  <a:cubicBezTo>
                    <a:pt x="6872" y="6120"/>
                    <a:pt x="7039" y="6453"/>
                    <a:pt x="7272" y="6553"/>
                  </a:cubicBezTo>
                  <a:lnTo>
                    <a:pt x="8540" y="6987"/>
                  </a:lnTo>
                  <a:cubicBezTo>
                    <a:pt x="8588" y="7001"/>
                    <a:pt x="8637" y="7007"/>
                    <a:pt x="8686" y="7007"/>
                  </a:cubicBezTo>
                  <a:cubicBezTo>
                    <a:pt x="8877" y="7007"/>
                    <a:pt x="9067" y="6906"/>
                    <a:pt x="9174" y="6720"/>
                  </a:cubicBezTo>
                  <a:lnTo>
                    <a:pt x="36226" y="16494"/>
                  </a:lnTo>
                  <a:cubicBezTo>
                    <a:pt x="36193" y="16828"/>
                    <a:pt x="36360" y="17128"/>
                    <a:pt x="36593" y="17194"/>
                  </a:cubicBezTo>
                  <a:lnTo>
                    <a:pt x="38128" y="17695"/>
                  </a:lnTo>
                  <a:cubicBezTo>
                    <a:pt x="38188" y="17717"/>
                    <a:pt x="38249" y="17728"/>
                    <a:pt x="38311" y="17728"/>
                  </a:cubicBezTo>
                  <a:cubicBezTo>
                    <a:pt x="38523" y="17728"/>
                    <a:pt x="38732" y="17601"/>
                    <a:pt x="38861" y="17395"/>
                  </a:cubicBezTo>
                  <a:lnTo>
                    <a:pt x="63246" y="26201"/>
                  </a:lnTo>
                  <a:cubicBezTo>
                    <a:pt x="63576" y="26318"/>
                    <a:pt x="63917" y="26374"/>
                    <a:pt x="64257" y="26374"/>
                  </a:cubicBezTo>
                  <a:cubicBezTo>
                    <a:pt x="64981" y="26374"/>
                    <a:pt x="65702" y="26121"/>
                    <a:pt x="66314" y="25667"/>
                  </a:cubicBezTo>
                  <a:lnTo>
                    <a:pt x="67282" y="26001"/>
                  </a:lnTo>
                  <a:lnTo>
                    <a:pt x="69717" y="26868"/>
                  </a:lnTo>
                  <a:cubicBezTo>
                    <a:pt x="69933" y="26948"/>
                    <a:pt x="70154" y="26986"/>
                    <a:pt x="70375" y="26986"/>
                  </a:cubicBezTo>
                  <a:cubicBezTo>
                    <a:pt x="71349" y="26986"/>
                    <a:pt x="72311" y="26248"/>
                    <a:pt x="72719" y="25133"/>
                  </a:cubicBezTo>
                  <a:cubicBezTo>
                    <a:pt x="73153" y="23566"/>
                    <a:pt x="72586" y="22131"/>
                    <a:pt x="71385" y="21731"/>
                  </a:cubicBezTo>
                  <a:lnTo>
                    <a:pt x="67949" y="20664"/>
                  </a:lnTo>
                  <a:cubicBezTo>
                    <a:pt x="67949" y="20597"/>
                    <a:pt x="67916" y="20564"/>
                    <a:pt x="67916" y="20530"/>
                  </a:cubicBezTo>
                  <a:cubicBezTo>
                    <a:pt x="67916" y="20497"/>
                    <a:pt x="67849" y="20463"/>
                    <a:pt x="67849" y="20397"/>
                  </a:cubicBezTo>
                  <a:cubicBezTo>
                    <a:pt x="67815" y="20363"/>
                    <a:pt x="67815" y="20263"/>
                    <a:pt x="67782" y="20230"/>
                  </a:cubicBezTo>
                  <a:cubicBezTo>
                    <a:pt x="67782" y="20197"/>
                    <a:pt x="67749" y="20163"/>
                    <a:pt x="67715" y="20130"/>
                  </a:cubicBezTo>
                  <a:cubicBezTo>
                    <a:pt x="67649" y="20063"/>
                    <a:pt x="67649" y="19996"/>
                    <a:pt x="67615" y="19963"/>
                  </a:cubicBezTo>
                  <a:cubicBezTo>
                    <a:pt x="67582" y="19863"/>
                    <a:pt x="67549" y="19796"/>
                    <a:pt x="67449" y="19663"/>
                  </a:cubicBezTo>
                  <a:cubicBezTo>
                    <a:pt x="67415" y="19630"/>
                    <a:pt x="67415" y="19563"/>
                    <a:pt x="67382" y="19529"/>
                  </a:cubicBezTo>
                  <a:cubicBezTo>
                    <a:pt x="67315" y="19496"/>
                    <a:pt x="67282" y="19396"/>
                    <a:pt x="67248" y="19363"/>
                  </a:cubicBezTo>
                  <a:cubicBezTo>
                    <a:pt x="67215" y="19329"/>
                    <a:pt x="67215" y="19296"/>
                    <a:pt x="67148" y="19229"/>
                  </a:cubicBezTo>
                  <a:lnTo>
                    <a:pt x="67048" y="19129"/>
                  </a:lnTo>
                  <a:lnTo>
                    <a:pt x="66948" y="19029"/>
                  </a:lnTo>
                  <a:lnTo>
                    <a:pt x="66815" y="18896"/>
                  </a:lnTo>
                  <a:cubicBezTo>
                    <a:pt x="66781" y="18862"/>
                    <a:pt x="66748" y="18862"/>
                    <a:pt x="66715" y="18829"/>
                  </a:cubicBezTo>
                  <a:cubicBezTo>
                    <a:pt x="66648" y="18796"/>
                    <a:pt x="66581" y="18729"/>
                    <a:pt x="66548" y="18696"/>
                  </a:cubicBezTo>
                  <a:cubicBezTo>
                    <a:pt x="66481" y="18662"/>
                    <a:pt x="66448" y="18662"/>
                    <a:pt x="66414" y="18629"/>
                  </a:cubicBezTo>
                  <a:cubicBezTo>
                    <a:pt x="66314" y="18562"/>
                    <a:pt x="66281" y="18529"/>
                    <a:pt x="66214" y="18529"/>
                  </a:cubicBezTo>
                  <a:cubicBezTo>
                    <a:pt x="66148" y="18529"/>
                    <a:pt x="66114" y="18495"/>
                    <a:pt x="66114" y="18495"/>
                  </a:cubicBezTo>
                  <a:cubicBezTo>
                    <a:pt x="66048" y="18462"/>
                    <a:pt x="65914" y="18395"/>
                    <a:pt x="65781" y="18362"/>
                  </a:cubicBezTo>
                  <a:lnTo>
                    <a:pt x="41063" y="10523"/>
                  </a:lnTo>
                  <a:cubicBezTo>
                    <a:pt x="41063" y="10223"/>
                    <a:pt x="40930" y="9989"/>
                    <a:pt x="40696" y="9889"/>
                  </a:cubicBezTo>
                  <a:lnTo>
                    <a:pt x="39128" y="9389"/>
                  </a:lnTo>
                  <a:cubicBezTo>
                    <a:pt x="39088" y="9377"/>
                    <a:pt x="39045" y="9372"/>
                    <a:pt x="39001" y="9372"/>
                  </a:cubicBezTo>
                  <a:cubicBezTo>
                    <a:pt x="38786" y="9372"/>
                    <a:pt x="38538" y="9501"/>
                    <a:pt x="38428" y="9722"/>
                  </a:cubicBezTo>
                  <a:lnTo>
                    <a:pt x="11042" y="1016"/>
                  </a:lnTo>
                  <a:cubicBezTo>
                    <a:pt x="11075" y="783"/>
                    <a:pt x="10942" y="516"/>
                    <a:pt x="10708" y="449"/>
                  </a:cubicBezTo>
                  <a:lnTo>
                    <a:pt x="9440" y="15"/>
                  </a:lnTo>
                  <a:cubicBezTo>
                    <a:pt x="9402" y="6"/>
                    <a:pt x="9362" y="1"/>
                    <a:pt x="9322"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5662550" y="4642100"/>
              <a:ext cx="211000" cy="162750"/>
            </a:xfrm>
            <a:custGeom>
              <a:rect b="b" l="l" r="r" t="t"/>
              <a:pathLst>
                <a:path extrusionOk="0" h="6510" w="8440">
                  <a:moveTo>
                    <a:pt x="1268" y="0"/>
                  </a:moveTo>
                  <a:lnTo>
                    <a:pt x="0" y="4937"/>
                  </a:lnTo>
                  <a:lnTo>
                    <a:pt x="5204" y="6438"/>
                  </a:lnTo>
                  <a:cubicBezTo>
                    <a:pt x="5378" y="6487"/>
                    <a:pt x="5553" y="6510"/>
                    <a:pt x="5727" y="6510"/>
                  </a:cubicBezTo>
                  <a:cubicBezTo>
                    <a:pt x="6761" y="6510"/>
                    <a:pt x="7759" y="5698"/>
                    <a:pt x="8073" y="4470"/>
                  </a:cubicBezTo>
                  <a:cubicBezTo>
                    <a:pt x="8440" y="3069"/>
                    <a:pt x="7773" y="1635"/>
                    <a:pt x="6572" y="1335"/>
                  </a:cubicBezTo>
                  <a:lnTo>
                    <a:pt x="1268" y="0"/>
                  </a:lnTo>
                  <a:close/>
                </a:path>
              </a:pathLst>
            </a:custGeom>
            <a:solidFill>
              <a:srgbClr val="7F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5662550" y="4642100"/>
              <a:ext cx="211000" cy="162750"/>
            </a:xfrm>
            <a:custGeom>
              <a:rect b="b" l="l" r="r" t="t"/>
              <a:pathLst>
                <a:path extrusionOk="0" h="6510" w="8440">
                  <a:moveTo>
                    <a:pt x="1268" y="0"/>
                  </a:moveTo>
                  <a:lnTo>
                    <a:pt x="0" y="4937"/>
                  </a:lnTo>
                  <a:lnTo>
                    <a:pt x="5204" y="6438"/>
                  </a:lnTo>
                  <a:cubicBezTo>
                    <a:pt x="5378" y="6487"/>
                    <a:pt x="5553" y="6510"/>
                    <a:pt x="5727" y="6510"/>
                  </a:cubicBezTo>
                  <a:cubicBezTo>
                    <a:pt x="6761" y="6510"/>
                    <a:pt x="7759" y="5698"/>
                    <a:pt x="8073" y="4470"/>
                  </a:cubicBezTo>
                  <a:cubicBezTo>
                    <a:pt x="8440" y="3069"/>
                    <a:pt x="7773" y="1635"/>
                    <a:pt x="6572" y="1335"/>
                  </a:cubicBezTo>
                  <a:lnTo>
                    <a:pt x="1268" y="0"/>
                  </a:lnTo>
                  <a:close/>
                </a:path>
              </a:pathLst>
            </a:custGeom>
            <a:solidFill>
              <a:srgbClr val="7F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5662550" y="4642100"/>
              <a:ext cx="211000" cy="162750"/>
            </a:xfrm>
            <a:custGeom>
              <a:rect b="b" l="l" r="r" t="t"/>
              <a:pathLst>
                <a:path extrusionOk="0" h="6510" w="8440">
                  <a:moveTo>
                    <a:pt x="1268" y="0"/>
                  </a:moveTo>
                  <a:lnTo>
                    <a:pt x="0" y="4937"/>
                  </a:lnTo>
                  <a:lnTo>
                    <a:pt x="5204" y="6438"/>
                  </a:lnTo>
                  <a:cubicBezTo>
                    <a:pt x="5378" y="6487"/>
                    <a:pt x="5553" y="6510"/>
                    <a:pt x="5727" y="6510"/>
                  </a:cubicBezTo>
                  <a:cubicBezTo>
                    <a:pt x="6761" y="6510"/>
                    <a:pt x="7759" y="5698"/>
                    <a:pt x="8073" y="4470"/>
                  </a:cubicBezTo>
                  <a:cubicBezTo>
                    <a:pt x="8440" y="3069"/>
                    <a:pt x="7773" y="1635"/>
                    <a:pt x="6572" y="1335"/>
                  </a:cubicBezTo>
                  <a:lnTo>
                    <a:pt x="12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5660875" y="4642100"/>
              <a:ext cx="111775" cy="141800"/>
            </a:xfrm>
            <a:custGeom>
              <a:rect b="b" l="l" r="r" t="t"/>
              <a:pathLst>
                <a:path extrusionOk="0" h="5672" w="4471">
                  <a:moveTo>
                    <a:pt x="1335" y="0"/>
                  </a:moveTo>
                  <a:lnTo>
                    <a:pt x="1" y="4904"/>
                  </a:lnTo>
                  <a:lnTo>
                    <a:pt x="2769" y="5671"/>
                  </a:lnTo>
                  <a:cubicBezTo>
                    <a:pt x="3470" y="5171"/>
                    <a:pt x="3970" y="4404"/>
                    <a:pt x="4237" y="3436"/>
                  </a:cubicBezTo>
                  <a:cubicBezTo>
                    <a:pt x="4471" y="2469"/>
                    <a:pt x="4437" y="1568"/>
                    <a:pt x="4137" y="734"/>
                  </a:cubicBezTo>
                  <a:lnTo>
                    <a:pt x="1335" y="0"/>
                  </a:lnTo>
                  <a:close/>
                </a:path>
              </a:pathLst>
            </a:custGeom>
            <a:solidFill>
              <a:srgbClr val="160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4013025" y="4248625"/>
              <a:ext cx="62575" cy="41575"/>
            </a:xfrm>
            <a:custGeom>
              <a:rect b="b" l="l" r="r" t="t"/>
              <a:pathLst>
                <a:path extrusionOk="0" h="1663" w="2503">
                  <a:moveTo>
                    <a:pt x="588" y="1"/>
                  </a:moveTo>
                  <a:cubicBezTo>
                    <a:pt x="363" y="1"/>
                    <a:pt x="184" y="89"/>
                    <a:pt x="134" y="362"/>
                  </a:cubicBezTo>
                  <a:cubicBezTo>
                    <a:pt x="1" y="695"/>
                    <a:pt x="234" y="895"/>
                    <a:pt x="601" y="996"/>
                  </a:cubicBezTo>
                  <a:lnTo>
                    <a:pt x="2136" y="1663"/>
                  </a:lnTo>
                  <a:lnTo>
                    <a:pt x="2503" y="195"/>
                  </a:lnTo>
                  <a:lnTo>
                    <a:pt x="835" y="28"/>
                  </a:lnTo>
                  <a:cubicBezTo>
                    <a:pt x="749" y="11"/>
                    <a:pt x="666" y="1"/>
                    <a:pt x="588" y="1"/>
                  </a:cubicBezTo>
                  <a:close/>
                </a:path>
              </a:pathLst>
            </a:custGeom>
            <a:solidFill>
              <a:srgbClr val="7F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4050575" y="4239150"/>
              <a:ext cx="190975" cy="130275"/>
            </a:xfrm>
            <a:custGeom>
              <a:rect b="b" l="l" r="r" t="t"/>
              <a:pathLst>
                <a:path extrusionOk="0" h="5211" w="7639">
                  <a:moveTo>
                    <a:pt x="1741" y="0"/>
                  </a:moveTo>
                  <a:cubicBezTo>
                    <a:pt x="1094" y="0"/>
                    <a:pt x="575" y="283"/>
                    <a:pt x="334" y="1174"/>
                  </a:cubicBezTo>
                  <a:cubicBezTo>
                    <a:pt x="0" y="2375"/>
                    <a:pt x="767" y="2876"/>
                    <a:pt x="1701" y="3176"/>
                  </a:cubicBezTo>
                  <a:lnTo>
                    <a:pt x="6438" y="5211"/>
                  </a:lnTo>
                  <a:lnTo>
                    <a:pt x="7639" y="707"/>
                  </a:lnTo>
                  <a:lnTo>
                    <a:pt x="2535" y="107"/>
                  </a:lnTo>
                  <a:cubicBezTo>
                    <a:pt x="2257" y="42"/>
                    <a:pt x="1990" y="0"/>
                    <a:pt x="1741" y="0"/>
                  </a:cubicBezTo>
                  <a:close/>
                </a:path>
              </a:pathLst>
            </a:custGeom>
            <a:solidFill>
              <a:srgbClr val="355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4058075" y="4239150"/>
              <a:ext cx="183475" cy="81075"/>
            </a:xfrm>
            <a:custGeom>
              <a:rect b="b" l="l" r="r" t="t"/>
              <a:pathLst>
                <a:path extrusionOk="0" h="3243" w="7339">
                  <a:moveTo>
                    <a:pt x="1441" y="0"/>
                  </a:moveTo>
                  <a:cubicBezTo>
                    <a:pt x="794" y="0"/>
                    <a:pt x="275" y="283"/>
                    <a:pt x="34" y="1174"/>
                  </a:cubicBezTo>
                  <a:cubicBezTo>
                    <a:pt x="0" y="1241"/>
                    <a:pt x="0" y="1375"/>
                    <a:pt x="0" y="1441"/>
                  </a:cubicBezTo>
                  <a:lnTo>
                    <a:pt x="6672" y="3243"/>
                  </a:lnTo>
                  <a:lnTo>
                    <a:pt x="7339" y="707"/>
                  </a:lnTo>
                  <a:lnTo>
                    <a:pt x="2235" y="107"/>
                  </a:lnTo>
                  <a:cubicBezTo>
                    <a:pt x="1957" y="42"/>
                    <a:pt x="1690" y="0"/>
                    <a:pt x="1441" y="0"/>
                  </a:cubicBezTo>
                  <a:close/>
                </a:path>
              </a:pathLst>
            </a:custGeom>
            <a:solidFill>
              <a:srgbClr val="160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4232350" y="4248475"/>
              <a:ext cx="1523625" cy="551075"/>
            </a:xfrm>
            <a:custGeom>
              <a:rect b="b" l="l" r="r" t="t"/>
              <a:pathLst>
                <a:path extrusionOk="0" h="22043" w="60945">
                  <a:moveTo>
                    <a:pt x="1535" y="1"/>
                  </a:moveTo>
                  <a:lnTo>
                    <a:pt x="1" y="5738"/>
                  </a:lnTo>
                  <a:lnTo>
                    <a:pt x="55907" y="21917"/>
                  </a:lnTo>
                  <a:cubicBezTo>
                    <a:pt x="56184" y="22002"/>
                    <a:pt x="56465" y="22043"/>
                    <a:pt x="56744" y="22043"/>
                  </a:cubicBezTo>
                  <a:cubicBezTo>
                    <a:pt x="58315" y="22043"/>
                    <a:pt x="59839" y="20751"/>
                    <a:pt x="60377" y="18881"/>
                  </a:cubicBezTo>
                  <a:cubicBezTo>
                    <a:pt x="60944" y="16679"/>
                    <a:pt x="59910" y="14511"/>
                    <a:pt x="58009" y="14044"/>
                  </a:cubicBezTo>
                  <a:lnTo>
                    <a:pt x="15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4258200" y="4248475"/>
              <a:ext cx="1490275" cy="450350"/>
            </a:xfrm>
            <a:custGeom>
              <a:rect b="b" l="l" r="r" t="t"/>
              <a:pathLst>
                <a:path extrusionOk="0" h="18014" w="59611">
                  <a:moveTo>
                    <a:pt x="535" y="1"/>
                  </a:moveTo>
                  <a:lnTo>
                    <a:pt x="1" y="2036"/>
                  </a:lnTo>
                  <a:lnTo>
                    <a:pt x="59510" y="18014"/>
                  </a:lnTo>
                  <a:cubicBezTo>
                    <a:pt x="59610" y="16146"/>
                    <a:pt x="58609" y="14411"/>
                    <a:pt x="57042" y="14044"/>
                  </a:cubicBezTo>
                  <a:lnTo>
                    <a:pt x="5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5163025" y="4547125"/>
              <a:ext cx="521225" cy="183450"/>
            </a:xfrm>
            <a:custGeom>
              <a:rect b="b" l="l" r="r" t="t"/>
              <a:pathLst>
                <a:path extrusionOk="0" h="7338" w="20849">
                  <a:moveTo>
                    <a:pt x="1205" y="1"/>
                  </a:moveTo>
                  <a:cubicBezTo>
                    <a:pt x="717" y="1"/>
                    <a:pt x="309" y="310"/>
                    <a:pt x="167" y="764"/>
                  </a:cubicBezTo>
                  <a:cubicBezTo>
                    <a:pt x="0" y="1298"/>
                    <a:pt x="334" y="1898"/>
                    <a:pt x="868" y="2065"/>
                  </a:cubicBezTo>
                  <a:lnTo>
                    <a:pt x="19081" y="7302"/>
                  </a:lnTo>
                  <a:cubicBezTo>
                    <a:pt x="19172" y="7326"/>
                    <a:pt x="19264" y="7337"/>
                    <a:pt x="19356" y="7337"/>
                  </a:cubicBezTo>
                  <a:cubicBezTo>
                    <a:pt x="19906" y="7337"/>
                    <a:pt x="20449" y="6925"/>
                    <a:pt x="20649" y="6268"/>
                  </a:cubicBezTo>
                  <a:cubicBezTo>
                    <a:pt x="20849" y="5534"/>
                    <a:pt x="20482" y="4767"/>
                    <a:pt x="19848" y="4600"/>
                  </a:cubicBezTo>
                  <a:lnTo>
                    <a:pt x="1468" y="30"/>
                  </a:lnTo>
                  <a:cubicBezTo>
                    <a:pt x="1379" y="10"/>
                    <a:pt x="1291" y="1"/>
                    <a:pt x="1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4938700" y="4416625"/>
              <a:ext cx="116775" cy="208525"/>
            </a:xfrm>
            <a:custGeom>
              <a:rect b="b" l="l" r="r" t="t"/>
              <a:pathLst>
                <a:path extrusionOk="0" h="8341" w="4671">
                  <a:moveTo>
                    <a:pt x="2520" y="0"/>
                  </a:moveTo>
                  <a:cubicBezTo>
                    <a:pt x="2247" y="0"/>
                    <a:pt x="1956" y="201"/>
                    <a:pt x="1868" y="580"/>
                  </a:cubicBezTo>
                  <a:lnTo>
                    <a:pt x="134" y="7085"/>
                  </a:lnTo>
                  <a:cubicBezTo>
                    <a:pt x="0" y="7452"/>
                    <a:pt x="167" y="7819"/>
                    <a:pt x="501" y="7919"/>
                  </a:cubicBezTo>
                  <a:lnTo>
                    <a:pt x="2035" y="8319"/>
                  </a:lnTo>
                  <a:cubicBezTo>
                    <a:pt x="2078" y="8333"/>
                    <a:pt x="2123" y="8340"/>
                    <a:pt x="2168" y="8340"/>
                  </a:cubicBezTo>
                  <a:cubicBezTo>
                    <a:pt x="2435" y="8340"/>
                    <a:pt x="2717" y="8099"/>
                    <a:pt x="2802" y="7785"/>
                  </a:cubicBezTo>
                  <a:lnTo>
                    <a:pt x="4537" y="1281"/>
                  </a:lnTo>
                  <a:cubicBezTo>
                    <a:pt x="4670" y="914"/>
                    <a:pt x="4504" y="513"/>
                    <a:pt x="4170" y="447"/>
                  </a:cubicBezTo>
                  <a:lnTo>
                    <a:pt x="2636" y="13"/>
                  </a:lnTo>
                  <a:cubicBezTo>
                    <a:pt x="2598" y="5"/>
                    <a:pt x="2559"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4192325" y="4229200"/>
              <a:ext cx="99275" cy="175900"/>
            </a:xfrm>
            <a:custGeom>
              <a:rect b="b" l="l" r="r" t="t"/>
              <a:pathLst>
                <a:path extrusionOk="0" h="7036" w="3971">
                  <a:moveTo>
                    <a:pt x="2177" y="1"/>
                  </a:moveTo>
                  <a:cubicBezTo>
                    <a:pt x="1926" y="1"/>
                    <a:pt x="1661" y="193"/>
                    <a:pt x="1569" y="472"/>
                  </a:cubicBezTo>
                  <a:lnTo>
                    <a:pt x="134" y="5942"/>
                  </a:lnTo>
                  <a:cubicBezTo>
                    <a:pt x="1" y="6276"/>
                    <a:pt x="168" y="6609"/>
                    <a:pt x="468" y="6676"/>
                  </a:cubicBezTo>
                  <a:lnTo>
                    <a:pt x="1702" y="7010"/>
                  </a:lnTo>
                  <a:cubicBezTo>
                    <a:pt x="1749" y="7027"/>
                    <a:pt x="1798" y="7035"/>
                    <a:pt x="1847" y="7035"/>
                  </a:cubicBezTo>
                  <a:cubicBezTo>
                    <a:pt x="2078" y="7035"/>
                    <a:pt x="2314" y="6851"/>
                    <a:pt x="2369" y="6576"/>
                  </a:cubicBezTo>
                  <a:lnTo>
                    <a:pt x="3837" y="1105"/>
                  </a:lnTo>
                  <a:cubicBezTo>
                    <a:pt x="3970" y="772"/>
                    <a:pt x="3803" y="438"/>
                    <a:pt x="3503" y="338"/>
                  </a:cubicBezTo>
                  <a:lnTo>
                    <a:pt x="2236" y="5"/>
                  </a:lnTo>
                  <a:cubicBezTo>
                    <a:pt x="2216" y="2"/>
                    <a:pt x="2197" y="1"/>
                    <a:pt x="2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4243200" y="4381575"/>
              <a:ext cx="348600" cy="558250"/>
            </a:xfrm>
            <a:custGeom>
              <a:rect b="b" l="l" r="r" t="t"/>
              <a:pathLst>
                <a:path extrusionOk="0" h="22330" w="13944">
                  <a:moveTo>
                    <a:pt x="7030" y="0"/>
                  </a:moveTo>
                  <a:cubicBezTo>
                    <a:pt x="4475" y="0"/>
                    <a:pt x="2021" y="1133"/>
                    <a:pt x="2803" y="3817"/>
                  </a:cubicBezTo>
                  <a:cubicBezTo>
                    <a:pt x="4137" y="8253"/>
                    <a:pt x="1" y="8754"/>
                    <a:pt x="1468" y="11889"/>
                  </a:cubicBezTo>
                  <a:cubicBezTo>
                    <a:pt x="4337" y="18060"/>
                    <a:pt x="6505" y="14091"/>
                    <a:pt x="12343" y="20695"/>
                  </a:cubicBezTo>
                  <a:cubicBezTo>
                    <a:pt x="12843" y="21229"/>
                    <a:pt x="13410" y="21763"/>
                    <a:pt x="13944" y="22330"/>
                  </a:cubicBezTo>
                  <a:lnTo>
                    <a:pt x="13944" y="7986"/>
                  </a:lnTo>
                  <a:cubicBezTo>
                    <a:pt x="13744" y="7964"/>
                    <a:pt x="13566" y="7957"/>
                    <a:pt x="13418" y="7957"/>
                  </a:cubicBezTo>
                  <a:cubicBezTo>
                    <a:pt x="13121" y="7957"/>
                    <a:pt x="12943" y="7986"/>
                    <a:pt x="12943" y="7986"/>
                  </a:cubicBezTo>
                  <a:cubicBezTo>
                    <a:pt x="13944" y="3883"/>
                    <a:pt x="12343" y="2382"/>
                    <a:pt x="11342" y="1382"/>
                  </a:cubicBezTo>
                  <a:cubicBezTo>
                    <a:pt x="10476" y="502"/>
                    <a:pt x="8730" y="0"/>
                    <a:pt x="7030" y="0"/>
                  </a:cubicBezTo>
                  <a:close/>
                </a:path>
              </a:pathLst>
            </a:custGeom>
            <a:solidFill>
              <a:srgbClr val="EDB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4284900" y="3859875"/>
              <a:ext cx="307750" cy="483900"/>
            </a:xfrm>
            <a:custGeom>
              <a:rect b="b" l="l" r="r" t="t"/>
              <a:pathLst>
                <a:path extrusionOk="0" h="19356" w="12310">
                  <a:moveTo>
                    <a:pt x="12276" y="0"/>
                  </a:moveTo>
                  <a:cubicBezTo>
                    <a:pt x="9841" y="3670"/>
                    <a:pt x="7239" y="9074"/>
                    <a:pt x="6505" y="10374"/>
                  </a:cubicBezTo>
                  <a:cubicBezTo>
                    <a:pt x="5404" y="12376"/>
                    <a:pt x="0" y="16979"/>
                    <a:pt x="0" y="16979"/>
                  </a:cubicBezTo>
                  <a:cubicBezTo>
                    <a:pt x="638" y="18781"/>
                    <a:pt x="2022" y="19355"/>
                    <a:pt x="3458" y="19355"/>
                  </a:cubicBezTo>
                  <a:cubicBezTo>
                    <a:pt x="5026" y="19355"/>
                    <a:pt x="6655" y="18669"/>
                    <a:pt x="7439" y="18147"/>
                  </a:cubicBezTo>
                  <a:cubicBezTo>
                    <a:pt x="8940" y="17179"/>
                    <a:pt x="11876" y="13910"/>
                    <a:pt x="11876" y="13910"/>
                  </a:cubicBezTo>
                  <a:cubicBezTo>
                    <a:pt x="12009" y="13910"/>
                    <a:pt x="12176" y="13877"/>
                    <a:pt x="12309" y="13844"/>
                  </a:cubicBezTo>
                  <a:lnTo>
                    <a:pt x="12309" y="0"/>
                  </a:lnTo>
                  <a:close/>
                </a:path>
              </a:pathLst>
            </a:custGeom>
            <a:solidFill>
              <a:srgbClr val="EDB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4941200" y="3911575"/>
              <a:ext cx="415600" cy="185050"/>
            </a:xfrm>
            <a:custGeom>
              <a:rect b="b" l="l" r="r" t="t"/>
              <a:pathLst>
                <a:path extrusionOk="0" h="7402" w="16624">
                  <a:moveTo>
                    <a:pt x="0" y="1"/>
                  </a:moveTo>
                  <a:cubicBezTo>
                    <a:pt x="67" y="101"/>
                    <a:pt x="3570" y="3069"/>
                    <a:pt x="11609" y="6472"/>
                  </a:cubicBezTo>
                  <a:cubicBezTo>
                    <a:pt x="13205" y="7135"/>
                    <a:pt x="14149" y="7401"/>
                    <a:pt x="14636" y="7401"/>
                  </a:cubicBezTo>
                  <a:cubicBezTo>
                    <a:pt x="16624" y="7401"/>
                    <a:pt x="11008" y="2969"/>
                    <a:pt x="11008" y="2969"/>
                  </a:cubicBezTo>
                  <a:cubicBezTo>
                    <a:pt x="7939" y="2936"/>
                    <a:pt x="4737" y="3003"/>
                    <a:pt x="3103" y="2035"/>
                  </a:cubicBezTo>
                  <a:cubicBezTo>
                    <a:pt x="2335" y="1535"/>
                    <a:pt x="1235" y="834"/>
                    <a:pt x="0" y="1"/>
                  </a:cubicBez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4668500" y="4047500"/>
              <a:ext cx="40900" cy="83425"/>
            </a:xfrm>
            <a:custGeom>
              <a:rect b="b" l="l" r="r" t="t"/>
              <a:pathLst>
                <a:path extrusionOk="0" h="3337" w="1636">
                  <a:moveTo>
                    <a:pt x="268" y="1"/>
                  </a:moveTo>
                  <a:cubicBezTo>
                    <a:pt x="268" y="1"/>
                    <a:pt x="1" y="2403"/>
                    <a:pt x="768" y="3336"/>
                  </a:cubicBezTo>
                  <a:lnTo>
                    <a:pt x="1635" y="2336"/>
                  </a:lnTo>
                  <a:cubicBezTo>
                    <a:pt x="1635" y="2336"/>
                    <a:pt x="634" y="1435"/>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4279900" y="4599550"/>
              <a:ext cx="102600" cy="92600"/>
            </a:xfrm>
            <a:custGeom>
              <a:rect b="b" l="l" r="r" t="t"/>
              <a:pathLst>
                <a:path extrusionOk="0" h="3704" w="4104">
                  <a:moveTo>
                    <a:pt x="4014" y="0"/>
                  </a:moveTo>
                  <a:cubicBezTo>
                    <a:pt x="1176" y="0"/>
                    <a:pt x="0" y="3137"/>
                    <a:pt x="0" y="3137"/>
                  </a:cubicBezTo>
                  <a:lnTo>
                    <a:pt x="300" y="3704"/>
                  </a:lnTo>
                  <a:cubicBezTo>
                    <a:pt x="601" y="1803"/>
                    <a:pt x="4103" y="1"/>
                    <a:pt x="4103" y="1"/>
                  </a:cubicBezTo>
                  <a:cubicBezTo>
                    <a:pt x="4073" y="1"/>
                    <a:pt x="4044" y="0"/>
                    <a:pt x="4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4305750" y="4393575"/>
              <a:ext cx="76750" cy="115125"/>
            </a:xfrm>
            <a:custGeom>
              <a:rect b="b" l="l" r="r" t="t"/>
              <a:pathLst>
                <a:path extrusionOk="0" h="4605" w="3070">
                  <a:moveTo>
                    <a:pt x="1835" y="1"/>
                  </a:moveTo>
                  <a:lnTo>
                    <a:pt x="1835" y="1"/>
                  </a:lnTo>
                  <a:cubicBezTo>
                    <a:pt x="1835" y="1"/>
                    <a:pt x="768" y="335"/>
                    <a:pt x="401" y="1269"/>
                  </a:cubicBezTo>
                  <a:cubicBezTo>
                    <a:pt x="0" y="2236"/>
                    <a:pt x="134" y="2703"/>
                    <a:pt x="334" y="3437"/>
                  </a:cubicBezTo>
                  <a:cubicBezTo>
                    <a:pt x="567" y="4171"/>
                    <a:pt x="567" y="4604"/>
                    <a:pt x="567" y="4604"/>
                  </a:cubicBezTo>
                  <a:cubicBezTo>
                    <a:pt x="567" y="4604"/>
                    <a:pt x="3069" y="4604"/>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4284075" y="4208450"/>
              <a:ext cx="85900" cy="76750"/>
            </a:xfrm>
            <a:custGeom>
              <a:rect b="b" l="l" r="r" t="t"/>
              <a:pathLst>
                <a:path extrusionOk="0" h="3070" w="3436">
                  <a:moveTo>
                    <a:pt x="3369" y="1"/>
                  </a:moveTo>
                  <a:lnTo>
                    <a:pt x="0" y="3070"/>
                  </a:lnTo>
                  <a:cubicBezTo>
                    <a:pt x="0" y="3070"/>
                    <a:pt x="3436" y="2669"/>
                    <a:pt x="3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5419050" y="5257825"/>
              <a:ext cx="838125" cy="461725"/>
            </a:xfrm>
            <a:custGeom>
              <a:rect b="b" l="l" r="r" t="t"/>
              <a:pathLst>
                <a:path extrusionOk="0" h="18469" w="33525">
                  <a:moveTo>
                    <a:pt x="29357" y="0"/>
                  </a:moveTo>
                  <a:cubicBezTo>
                    <a:pt x="29137" y="0"/>
                    <a:pt x="28911" y="40"/>
                    <a:pt x="28687" y="122"/>
                  </a:cubicBezTo>
                  <a:lnTo>
                    <a:pt x="2168" y="9829"/>
                  </a:lnTo>
                  <a:cubicBezTo>
                    <a:pt x="734" y="10363"/>
                    <a:pt x="0" y="11998"/>
                    <a:pt x="601" y="13399"/>
                  </a:cubicBezTo>
                  <a:lnTo>
                    <a:pt x="2669" y="18469"/>
                  </a:lnTo>
                  <a:lnTo>
                    <a:pt x="33524" y="5326"/>
                  </a:lnTo>
                  <a:lnTo>
                    <a:pt x="31022" y="990"/>
                  </a:lnTo>
                  <a:cubicBezTo>
                    <a:pt x="30646" y="363"/>
                    <a:pt x="30025" y="0"/>
                    <a:pt x="29357" y="0"/>
                  </a:cubicBezTo>
                  <a:close/>
                </a:path>
              </a:pathLst>
            </a:custGeom>
            <a:solidFill>
              <a:srgbClr val="EFE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5439050" y="5332600"/>
              <a:ext cx="1507775" cy="1573650"/>
            </a:xfrm>
            <a:custGeom>
              <a:rect b="b" l="l" r="r" t="t"/>
              <a:pathLst>
                <a:path extrusionOk="0" h="62946" w="60311">
                  <a:moveTo>
                    <a:pt x="35693" y="0"/>
                  </a:moveTo>
                  <a:lnTo>
                    <a:pt x="1" y="15711"/>
                  </a:lnTo>
                  <a:lnTo>
                    <a:pt x="11709" y="62945"/>
                  </a:lnTo>
                  <a:lnTo>
                    <a:pt x="60310" y="46267"/>
                  </a:lnTo>
                  <a:lnTo>
                    <a:pt x="35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6"/>
          <p:cNvGrpSpPr/>
          <p:nvPr/>
        </p:nvGrpSpPr>
        <p:grpSpPr>
          <a:xfrm>
            <a:off x="7644150" y="1039200"/>
            <a:ext cx="961550" cy="803100"/>
            <a:chOff x="4781075" y="719300"/>
            <a:chExt cx="961550" cy="803100"/>
          </a:xfrm>
        </p:grpSpPr>
        <p:sp>
          <p:nvSpPr>
            <p:cNvPr id="1174" name="Google Shape;1174;p46"/>
            <p:cNvSpPr/>
            <p:nvPr/>
          </p:nvSpPr>
          <p:spPr>
            <a:xfrm>
              <a:off x="4781075" y="822700"/>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5305625" y="719300"/>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5304800" y="1084550"/>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 name="Google Shape;1177;p46"/>
          <p:cNvSpPr/>
          <p:nvPr/>
        </p:nvSpPr>
        <p:spPr>
          <a:xfrm>
            <a:off x="6115350" y="4690300"/>
            <a:ext cx="1829400" cy="2088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grpSp>
        <p:nvGrpSpPr>
          <p:cNvPr id="1182" name="Google Shape;1182;p47"/>
          <p:cNvGrpSpPr/>
          <p:nvPr/>
        </p:nvGrpSpPr>
        <p:grpSpPr>
          <a:xfrm>
            <a:off x="5215425" y="1929275"/>
            <a:ext cx="3957474" cy="3010850"/>
            <a:chOff x="-273350" y="1897250"/>
            <a:chExt cx="3957474" cy="3010850"/>
          </a:xfrm>
        </p:grpSpPr>
        <p:sp>
          <p:nvSpPr>
            <p:cNvPr id="1183" name="Google Shape;1183;p47"/>
            <p:cNvSpPr/>
            <p:nvPr/>
          </p:nvSpPr>
          <p:spPr>
            <a:xfrm>
              <a:off x="-273350" y="2528925"/>
              <a:ext cx="3395425" cy="2379175"/>
            </a:xfrm>
            <a:custGeom>
              <a:rect b="b" l="l" r="r" t="t"/>
              <a:pathLst>
                <a:path extrusionOk="0" h="95167" w="135817">
                  <a:moveTo>
                    <a:pt x="0" y="95167"/>
                  </a:moveTo>
                  <a:lnTo>
                    <a:pt x="44601" y="47113"/>
                  </a:lnTo>
                  <a:lnTo>
                    <a:pt x="62441" y="61500"/>
                  </a:lnTo>
                  <a:lnTo>
                    <a:pt x="92079" y="21855"/>
                  </a:lnTo>
                  <a:lnTo>
                    <a:pt x="107618" y="34450"/>
                  </a:lnTo>
                  <a:lnTo>
                    <a:pt x="135817" y="0"/>
                  </a:lnTo>
                </a:path>
              </a:pathLst>
            </a:custGeom>
            <a:noFill/>
            <a:ln cap="flat" cmpd="sng" w="152400">
              <a:solidFill>
                <a:schemeClr val="accent3"/>
              </a:solidFill>
              <a:prstDash val="solid"/>
              <a:miter lim="8000"/>
              <a:headEnd len="med" w="med" type="none"/>
              <a:tailEnd len="med" w="med" type="none"/>
            </a:ln>
          </p:spPr>
        </p:sp>
        <p:sp>
          <p:nvSpPr>
            <p:cNvPr id="1184" name="Google Shape;1184;p47"/>
            <p:cNvSpPr/>
            <p:nvPr/>
          </p:nvSpPr>
          <p:spPr>
            <a:xfrm rot="2161912">
              <a:off x="2985964" y="2000776"/>
              <a:ext cx="562020" cy="64554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 name="Google Shape;1185;p47"/>
          <p:cNvSpPr/>
          <p:nvPr/>
        </p:nvSpPr>
        <p:spPr>
          <a:xfrm>
            <a:off x="6944463" y="4568875"/>
            <a:ext cx="1829400" cy="227400"/>
          </a:xfrm>
          <a:prstGeom prst="ellipse">
            <a:avLst/>
          </a:prstGeom>
          <a:solidFill>
            <a:srgbClr val="212529">
              <a:alpha val="39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7"/>
          <p:cNvSpPr txBox="1"/>
          <p:nvPr>
            <p:ph type="title"/>
          </p:nvPr>
        </p:nvSpPr>
        <p:spPr>
          <a:xfrm>
            <a:off x="720000" y="4638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THE CONSEQUENCES OF THE GAP?</a:t>
            </a:r>
            <a:endParaRPr>
              <a:solidFill>
                <a:schemeClr val="accent3"/>
              </a:solidFill>
            </a:endParaRPr>
          </a:p>
        </p:txBody>
      </p:sp>
      <p:sp>
        <p:nvSpPr>
          <p:cNvPr id="1187" name="Google Shape;1187;p47"/>
          <p:cNvSpPr txBox="1"/>
          <p:nvPr>
            <p:ph idx="3" type="subTitle"/>
          </p:nvPr>
        </p:nvSpPr>
        <p:spPr>
          <a:xfrm>
            <a:off x="2256038" y="1557100"/>
            <a:ext cx="3487800" cy="438900"/>
          </a:xfrm>
          <a:prstGeom prst="rect">
            <a:avLst/>
          </a:prstGeom>
        </p:spPr>
        <p:txBody>
          <a:bodyPr anchorCtr="0" anchor="b" bIns="91425" lIns="91425" spcFirstLastPara="1" rIns="91425" wrap="square" tIns="91425">
            <a:noAutofit/>
          </a:bodyPr>
          <a:lstStyle/>
          <a:p>
            <a:pPr indent="0" lvl="0" marL="0" rtl="0" algn="r">
              <a:spcBef>
                <a:spcPts val="0"/>
              </a:spcBef>
              <a:spcAft>
                <a:spcPts val="1200"/>
              </a:spcAft>
              <a:buNone/>
            </a:pPr>
            <a:r>
              <a:rPr lang="en"/>
              <a:t>COMPANY MISSION 01</a:t>
            </a:r>
            <a:endParaRPr/>
          </a:p>
        </p:txBody>
      </p:sp>
      <p:sp>
        <p:nvSpPr>
          <p:cNvPr id="1188" name="Google Shape;1188;p47"/>
          <p:cNvSpPr txBox="1"/>
          <p:nvPr>
            <p:ph idx="4" type="subTitle"/>
          </p:nvPr>
        </p:nvSpPr>
        <p:spPr>
          <a:xfrm>
            <a:off x="742550" y="3081150"/>
            <a:ext cx="3487800" cy="438900"/>
          </a:xfrm>
          <a:prstGeom prst="rect">
            <a:avLst/>
          </a:prstGeom>
        </p:spPr>
        <p:txBody>
          <a:bodyPr anchorCtr="0" anchor="b" bIns="91425" lIns="91425" spcFirstLastPara="1" rIns="91425" wrap="square" tIns="91425">
            <a:noAutofit/>
          </a:bodyPr>
          <a:lstStyle/>
          <a:p>
            <a:pPr indent="0" lvl="0" marL="0" rtl="0" algn="r">
              <a:spcBef>
                <a:spcPts val="0"/>
              </a:spcBef>
              <a:spcAft>
                <a:spcPts val="1200"/>
              </a:spcAft>
              <a:buNone/>
            </a:pPr>
            <a:r>
              <a:rPr lang="en"/>
              <a:t>COMPANY MISSION 02</a:t>
            </a:r>
            <a:endParaRPr/>
          </a:p>
        </p:txBody>
      </p:sp>
      <p:sp>
        <p:nvSpPr>
          <p:cNvPr id="1189" name="Google Shape;1189;p47"/>
          <p:cNvSpPr txBox="1"/>
          <p:nvPr>
            <p:ph idx="1" type="subTitle"/>
          </p:nvPr>
        </p:nvSpPr>
        <p:spPr>
          <a:xfrm>
            <a:off x="2256037" y="1929275"/>
            <a:ext cx="3487800" cy="709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a:t>
            </a:r>
            <a:r>
              <a:rPr lang="en"/>
              <a:t>the closest planet to the Sun and the smallest one in the Solar System—it’s only a bit larger than the Moon</a:t>
            </a:r>
            <a:endParaRPr/>
          </a:p>
        </p:txBody>
      </p:sp>
      <p:sp>
        <p:nvSpPr>
          <p:cNvPr id="1190" name="Google Shape;1190;p47"/>
          <p:cNvSpPr txBox="1"/>
          <p:nvPr>
            <p:ph idx="2" type="subTitle"/>
          </p:nvPr>
        </p:nvSpPr>
        <p:spPr>
          <a:xfrm>
            <a:off x="742554" y="3453325"/>
            <a:ext cx="3487800" cy="709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t>
            </a:r>
            <a:endParaRPr/>
          </a:p>
        </p:txBody>
      </p:sp>
      <p:sp>
        <p:nvSpPr>
          <p:cNvPr id="1191" name="Google Shape;1191;p47"/>
          <p:cNvSpPr/>
          <p:nvPr/>
        </p:nvSpPr>
        <p:spPr>
          <a:xfrm>
            <a:off x="4566937" y="3180175"/>
            <a:ext cx="948900" cy="94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7"/>
          <p:cNvSpPr/>
          <p:nvPr/>
        </p:nvSpPr>
        <p:spPr>
          <a:xfrm>
            <a:off x="6129493" y="1622850"/>
            <a:ext cx="948900" cy="94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 name="Google Shape;1193;p47"/>
          <p:cNvGrpSpPr/>
          <p:nvPr/>
        </p:nvGrpSpPr>
        <p:grpSpPr>
          <a:xfrm>
            <a:off x="4858189" y="3470977"/>
            <a:ext cx="366364" cy="367290"/>
            <a:chOff x="-61354875" y="4101525"/>
            <a:chExt cx="316650" cy="317450"/>
          </a:xfrm>
        </p:grpSpPr>
        <p:sp>
          <p:nvSpPr>
            <p:cNvPr id="1194" name="Google Shape;1194;p4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47"/>
          <p:cNvGrpSpPr/>
          <p:nvPr/>
        </p:nvGrpSpPr>
        <p:grpSpPr>
          <a:xfrm>
            <a:off x="6421212" y="1876633"/>
            <a:ext cx="365467" cy="368389"/>
            <a:chOff x="-62516625" y="3743175"/>
            <a:chExt cx="315875" cy="318400"/>
          </a:xfrm>
        </p:grpSpPr>
        <p:sp>
          <p:nvSpPr>
            <p:cNvPr id="1197" name="Google Shape;1197;p4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47"/>
          <p:cNvGrpSpPr/>
          <p:nvPr/>
        </p:nvGrpSpPr>
        <p:grpSpPr>
          <a:xfrm>
            <a:off x="7262439" y="3975765"/>
            <a:ext cx="1193472" cy="716633"/>
            <a:chOff x="501325" y="4100602"/>
            <a:chExt cx="1775471" cy="1066101"/>
          </a:xfrm>
        </p:grpSpPr>
        <p:sp>
          <p:nvSpPr>
            <p:cNvPr id="1200" name="Google Shape;1200;p47"/>
            <p:cNvSpPr/>
            <p:nvPr/>
          </p:nvSpPr>
          <p:spPr>
            <a:xfrm>
              <a:off x="547489" y="5008751"/>
              <a:ext cx="677290" cy="157952"/>
            </a:xfrm>
            <a:custGeom>
              <a:rect b="b" l="l" r="r" t="t"/>
              <a:pathLst>
                <a:path extrusionOk="0" h="7873" w="33759">
                  <a:moveTo>
                    <a:pt x="668" y="0"/>
                  </a:moveTo>
                  <a:cubicBezTo>
                    <a:pt x="301" y="0"/>
                    <a:pt x="1" y="267"/>
                    <a:pt x="1" y="667"/>
                  </a:cubicBezTo>
                  <a:lnTo>
                    <a:pt x="1" y="7205"/>
                  </a:lnTo>
                  <a:cubicBezTo>
                    <a:pt x="1" y="7572"/>
                    <a:pt x="301" y="7873"/>
                    <a:pt x="668"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7"/>
            <p:cNvSpPr/>
            <p:nvPr/>
          </p:nvSpPr>
          <p:spPr>
            <a:xfrm>
              <a:off x="605049" y="5022795"/>
              <a:ext cx="28790" cy="129182"/>
            </a:xfrm>
            <a:custGeom>
              <a:rect b="b" l="l" r="r" t="t"/>
              <a:pathLst>
                <a:path extrusionOk="0" h="6439" w="1435">
                  <a:moveTo>
                    <a:pt x="0" y="1"/>
                  </a:moveTo>
                  <a:lnTo>
                    <a:pt x="0" y="6439"/>
                  </a:lnTo>
                  <a:lnTo>
                    <a:pt x="1435" y="6439"/>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7"/>
            <p:cNvSpPr/>
            <p:nvPr/>
          </p:nvSpPr>
          <p:spPr>
            <a:xfrm>
              <a:off x="694046"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7"/>
            <p:cNvSpPr/>
            <p:nvPr/>
          </p:nvSpPr>
          <p:spPr>
            <a:xfrm>
              <a:off x="783063"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7"/>
            <p:cNvSpPr/>
            <p:nvPr/>
          </p:nvSpPr>
          <p:spPr>
            <a:xfrm>
              <a:off x="871398"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7"/>
            <p:cNvSpPr/>
            <p:nvPr/>
          </p:nvSpPr>
          <p:spPr>
            <a:xfrm>
              <a:off x="960416"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7"/>
            <p:cNvSpPr/>
            <p:nvPr/>
          </p:nvSpPr>
          <p:spPr>
            <a:xfrm>
              <a:off x="1050075" y="5022795"/>
              <a:ext cx="28810" cy="129182"/>
            </a:xfrm>
            <a:custGeom>
              <a:rect b="b" l="l" r="r" t="t"/>
              <a:pathLst>
                <a:path extrusionOk="0" h="6439" w="1436">
                  <a:moveTo>
                    <a:pt x="1" y="1"/>
                  </a:moveTo>
                  <a:lnTo>
                    <a:pt x="1"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7"/>
            <p:cNvSpPr/>
            <p:nvPr/>
          </p:nvSpPr>
          <p:spPr>
            <a:xfrm>
              <a:off x="1138430" y="5022795"/>
              <a:ext cx="29452" cy="129182"/>
            </a:xfrm>
            <a:custGeom>
              <a:rect b="b" l="l" r="r" t="t"/>
              <a:pathLst>
                <a:path extrusionOk="0" h="6439" w="1468">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7"/>
            <p:cNvSpPr/>
            <p:nvPr/>
          </p:nvSpPr>
          <p:spPr>
            <a:xfrm>
              <a:off x="577603" y="5022795"/>
              <a:ext cx="187404" cy="128520"/>
            </a:xfrm>
            <a:custGeom>
              <a:rect b="b" l="l" r="r" t="t"/>
              <a:pathLst>
                <a:path extrusionOk="0" h="6406" w="9341">
                  <a:moveTo>
                    <a:pt x="1" y="1"/>
                  </a:moveTo>
                  <a:lnTo>
                    <a:pt x="1" y="6405"/>
                  </a:lnTo>
                  <a:lnTo>
                    <a:pt x="9341" y="6405"/>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7"/>
            <p:cNvSpPr/>
            <p:nvPr/>
          </p:nvSpPr>
          <p:spPr>
            <a:xfrm>
              <a:off x="547489" y="5008751"/>
              <a:ext cx="677290" cy="14064"/>
            </a:xfrm>
            <a:custGeom>
              <a:rect b="b" l="l" r="r" t="t"/>
              <a:pathLst>
                <a:path extrusionOk="0" h="701" w="33759">
                  <a:moveTo>
                    <a:pt x="668"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7"/>
            <p:cNvSpPr/>
            <p:nvPr/>
          </p:nvSpPr>
          <p:spPr>
            <a:xfrm>
              <a:off x="501325" y="4849475"/>
              <a:ext cx="676608" cy="157952"/>
            </a:xfrm>
            <a:custGeom>
              <a:rect b="b" l="l" r="r" t="t"/>
              <a:pathLst>
                <a:path extrusionOk="0" h="7873" w="33725">
                  <a:moveTo>
                    <a:pt x="667" y="0"/>
                  </a:moveTo>
                  <a:cubicBezTo>
                    <a:pt x="267" y="0"/>
                    <a:pt x="0" y="300"/>
                    <a:pt x="0" y="667"/>
                  </a:cubicBezTo>
                  <a:lnTo>
                    <a:pt x="0" y="7205"/>
                  </a:lnTo>
                  <a:cubicBezTo>
                    <a:pt x="0" y="7606"/>
                    <a:pt x="267" y="7873"/>
                    <a:pt x="667" y="7873"/>
                  </a:cubicBezTo>
                  <a:lnTo>
                    <a:pt x="33057" y="7873"/>
                  </a:lnTo>
                  <a:cubicBezTo>
                    <a:pt x="33424" y="7873"/>
                    <a:pt x="33724" y="7606"/>
                    <a:pt x="33724" y="7205"/>
                  </a:cubicBezTo>
                  <a:lnTo>
                    <a:pt x="33724" y="667"/>
                  </a:lnTo>
                  <a:cubicBezTo>
                    <a:pt x="33724" y="300"/>
                    <a:pt x="33424" y="0"/>
                    <a:pt x="330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7"/>
            <p:cNvSpPr/>
            <p:nvPr/>
          </p:nvSpPr>
          <p:spPr>
            <a:xfrm>
              <a:off x="558203" y="4863519"/>
              <a:ext cx="28790" cy="129844"/>
            </a:xfrm>
            <a:custGeom>
              <a:rect b="b" l="l" r="r" t="t"/>
              <a:pathLst>
                <a:path extrusionOk="0" h="6472" w="1435">
                  <a:moveTo>
                    <a:pt x="0" y="1"/>
                  </a:moveTo>
                  <a:lnTo>
                    <a:pt x="0" y="6472"/>
                  </a:lnTo>
                  <a:lnTo>
                    <a:pt x="1435" y="6472"/>
                  </a:lnTo>
                  <a:lnTo>
                    <a:pt x="1435"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7"/>
            <p:cNvSpPr/>
            <p:nvPr/>
          </p:nvSpPr>
          <p:spPr>
            <a:xfrm>
              <a:off x="646538"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7"/>
            <p:cNvSpPr/>
            <p:nvPr/>
          </p:nvSpPr>
          <p:spPr>
            <a:xfrm>
              <a:off x="73621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7"/>
            <p:cNvSpPr/>
            <p:nvPr/>
          </p:nvSpPr>
          <p:spPr>
            <a:xfrm>
              <a:off x="824552"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a:off x="913570"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7"/>
            <p:cNvSpPr/>
            <p:nvPr/>
          </p:nvSpPr>
          <p:spPr>
            <a:xfrm>
              <a:off x="1001905"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7"/>
            <p:cNvSpPr/>
            <p:nvPr/>
          </p:nvSpPr>
          <p:spPr>
            <a:xfrm>
              <a:off x="1091584"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7"/>
            <p:cNvSpPr/>
            <p:nvPr/>
          </p:nvSpPr>
          <p:spPr>
            <a:xfrm>
              <a:off x="531439" y="4863519"/>
              <a:ext cx="187404" cy="129182"/>
            </a:xfrm>
            <a:custGeom>
              <a:rect b="b" l="l" r="r" t="t"/>
              <a:pathLst>
                <a:path extrusionOk="0" h="6439" w="9341">
                  <a:moveTo>
                    <a:pt x="0" y="1"/>
                  </a:moveTo>
                  <a:lnTo>
                    <a:pt x="0" y="6439"/>
                  </a:lnTo>
                  <a:lnTo>
                    <a:pt x="9340" y="6439"/>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7"/>
            <p:cNvSpPr/>
            <p:nvPr/>
          </p:nvSpPr>
          <p:spPr>
            <a:xfrm>
              <a:off x="501325" y="4849475"/>
              <a:ext cx="676608" cy="14064"/>
            </a:xfrm>
            <a:custGeom>
              <a:rect b="b" l="l" r="r" t="t"/>
              <a:pathLst>
                <a:path extrusionOk="0" h="701" w="33725">
                  <a:moveTo>
                    <a:pt x="667" y="0"/>
                  </a:moveTo>
                  <a:cubicBezTo>
                    <a:pt x="267" y="0"/>
                    <a:pt x="0" y="300"/>
                    <a:pt x="0" y="667"/>
                  </a:cubicBezTo>
                  <a:lnTo>
                    <a:pt x="0" y="701"/>
                  </a:lnTo>
                  <a:lnTo>
                    <a:pt x="33724" y="701"/>
                  </a:lnTo>
                  <a:lnTo>
                    <a:pt x="33724" y="667"/>
                  </a:lnTo>
                  <a:cubicBezTo>
                    <a:pt x="33724" y="300"/>
                    <a:pt x="33424" y="0"/>
                    <a:pt x="33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7"/>
            <p:cNvSpPr/>
            <p:nvPr/>
          </p:nvSpPr>
          <p:spPr>
            <a:xfrm>
              <a:off x="1574749" y="5008751"/>
              <a:ext cx="677290" cy="157952"/>
            </a:xfrm>
            <a:custGeom>
              <a:rect b="b" l="l" r="r" t="t"/>
              <a:pathLst>
                <a:path extrusionOk="0" h="7873" w="33759">
                  <a:moveTo>
                    <a:pt x="701" y="0"/>
                  </a:moveTo>
                  <a:cubicBezTo>
                    <a:pt x="301" y="0"/>
                    <a:pt x="1" y="267"/>
                    <a:pt x="1" y="667"/>
                  </a:cubicBezTo>
                  <a:lnTo>
                    <a:pt x="1" y="7205"/>
                  </a:lnTo>
                  <a:cubicBezTo>
                    <a:pt x="1" y="7572"/>
                    <a:pt x="301" y="7873"/>
                    <a:pt x="701" y="7873"/>
                  </a:cubicBezTo>
                  <a:lnTo>
                    <a:pt x="33091" y="7873"/>
                  </a:lnTo>
                  <a:cubicBezTo>
                    <a:pt x="33458" y="7873"/>
                    <a:pt x="33758" y="7572"/>
                    <a:pt x="33758" y="7205"/>
                  </a:cubicBezTo>
                  <a:lnTo>
                    <a:pt x="33758" y="667"/>
                  </a:lnTo>
                  <a:cubicBezTo>
                    <a:pt x="33758" y="267"/>
                    <a:pt x="33458" y="0"/>
                    <a:pt x="3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7"/>
            <p:cNvSpPr/>
            <p:nvPr/>
          </p:nvSpPr>
          <p:spPr>
            <a:xfrm>
              <a:off x="1631647" y="5022795"/>
              <a:ext cx="29472" cy="129182"/>
            </a:xfrm>
            <a:custGeom>
              <a:rect b="b" l="l" r="r" t="t"/>
              <a:pathLst>
                <a:path extrusionOk="0" h="6439" w="1469">
                  <a:moveTo>
                    <a:pt x="0" y="1"/>
                  </a:moveTo>
                  <a:lnTo>
                    <a:pt x="0" y="6439"/>
                  </a:lnTo>
                  <a:lnTo>
                    <a:pt x="1468" y="6439"/>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7"/>
            <p:cNvSpPr/>
            <p:nvPr/>
          </p:nvSpPr>
          <p:spPr>
            <a:xfrm>
              <a:off x="1720644" y="5022795"/>
              <a:ext cx="29472" cy="129182"/>
            </a:xfrm>
            <a:custGeom>
              <a:rect b="b" l="l" r="r" t="t"/>
              <a:pathLst>
                <a:path extrusionOk="0" h="6439" w="1469">
                  <a:moveTo>
                    <a:pt x="1" y="1"/>
                  </a:moveTo>
                  <a:lnTo>
                    <a:pt x="1" y="6439"/>
                  </a:lnTo>
                  <a:lnTo>
                    <a:pt x="1469" y="6439"/>
                  </a:lnTo>
                  <a:lnTo>
                    <a:pt x="1469"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7"/>
            <p:cNvSpPr/>
            <p:nvPr/>
          </p:nvSpPr>
          <p:spPr>
            <a:xfrm>
              <a:off x="1810323" y="5022795"/>
              <a:ext cx="29472" cy="129182"/>
            </a:xfrm>
            <a:custGeom>
              <a:rect b="b" l="l" r="r" t="t"/>
              <a:pathLst>
                <a:path extrusionOk="0" h="6439" w="1469">
                  <a:moveTo>
                    <a:pt x="1" y="1"/>
                  </a:moveTo>
                  <a:lnTo>
                    <a:pt x="1"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7"/>
            <p:cNvSpPr/>
            <p:nvPr/>
          </p:nvSpPr>
          <p:spPr>
            <a:xfrm>
              <a:off x="1898659" y="5022795"/>
              <a:ext cx="29472" cy="129182"/>
            </a:xfrm>
            <a:custGeom>
              <a:rect b="b" l="l" r="r" t="t"/>
              <a:pathLst>
                <a:path extrusionOk="0" h="6439" w="1469">
                  <a:moveTo>
                    <a:pt x="1" y="1"/>
                  </a:moveTo>
                  <a:lnTo>
                    <a:pt x="1" y="6439"/>
                  </a:lnTo>
                  <a:lnTo>
                    <a:pt x="1469" y="6439"/>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7"/>
            <p:cNvSpPr/>
            <p:nvPr/>
          </p:nvSpPr>
          <p:spPr>
            <a:xfrm>
              <a:off x="1987676" y="5022795"/>
              <a:ext cx="28790" cy="129182"/>
            </a:xfrm>
            <a:custGeom>
              <a:rect b="b" l="l" r="r" t="t"/>
              <a:pathLst>
                <a:path extrusionOk="0" h="6439" w="1435">
                  <a:moveTo>
                    <a:pt x="0" y="1"/>
                  </a:moveTo>
                  <a:lnTo>
                    <a:pt x="0" y="6439"/>
                  </a:lnTo>
                  <a:lnTo>
                    <a:pt x="1435" y="6439"/>
                  </a:lnTo>
                  <a:lnTo>
                    <a:pt x="14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7"/>
            <p:cNvSpPr/>
            <p:nvPr/>
          </p:nvSpPr>
          <p:spPr>
            <a:xfrm>
              <a:off x="2076011"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7"/>
            <p:cNvSpPr/>
            <p:nvPr/>
          </p:nvSpPr>
          <p:spPr>
            <a:xfrm>
              <a:off x="2165690" y="5022795"/>
              <a:ext cx="29472" cy="129182"/>
            </a:xfrm>
            <a:custGeom>
              <a:rect b="b" l="l" r="r" t="t"/>
              <a:pathLst>
                <a:path extrusionOk="0" h="6439" w="1469">
                  <a:moveTo>
                    <a:pt x="0" y="1"/>
                  </a:moveTo>
                  <a:lnTo>
                    <a:pt x="0" y="6439"/>
                  </a:lnTo>
                  <a:lnTo>
                    <a:pt x="1468" y="6439"/>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7"/>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7"/>
            <p:cNvSpPr/>
            <p:nvPr/>
          </p:nvSpPr>
          <p:spPr>
            <a:xfrm>
              <a:off x="1605545" y="5022795"/>
              <a:ext cx="187404" cy="128520"/>
            </a:xfrm>
            <a:custGeom>
              <a:rect b="b" l="l" r="r" t="t"/>
              <a:pathLst>
                <a:path extrusionOk="0" h="6406" w="9341">
                  <a:moveTo>
                    <a:pt x="0" y="1"/>
                  </a:moveTo>
                  <a:lnTo>
                    <a:pt x="0" y="6405"/>
                  </a:lnTo>
                  <a:lnTo>
                    <a:pt x="9340" y="6405"/>
                  </a:lnTo>
                  <a:lnTo>
                    <a:pt x="93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7"/>
            <p:cNvSpPr/>
            <p:nvPr/>
          </p:nvSpPr>
          <p:spPr>
            <a:xfrm>
              <a:off x="1574749" y="5008751"/>
              <a:ext cx="677290" cy="14064"/>
            </a:xfrm>
            <a:custGeom>
              <a:rect b="b" l="l" r="r" t="t"/>
              <a:pathLst>
                <a:path extrusionOk="0" h="701" w="33759">
                  <a:moveTo>
                    <a:pt x="701" y="0"/>
                  </a:moveTo>
                  <a:cubicBezTo>
                    <a:pt x="301" y="0"/>
                    <a:pt x="1" y="267"/>
                    <a:pt x="1" y="667"/>
                  </a:cubicBezTo>
                  <a:lnTo>
                    <a:pt x="1" y="701"/>
                  </a:lnTo>
                  <a:lnTo>
                    <a:pt x="33758" y="701"/>
                  </a:lnTo>
                  <a:lnTo>
                    <a:pt x="33758" y="667"/>
                  </a:lnTo>
                  <a:cubicBezTo>
                    <a:pt x="33758" y="267"/>
                    <a:pt x="33458" y="0"/>
                    <a:pt x="33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7"/>
            <p:cNvSpPr/>
            <p:nvPr/>
          </p:nvSpPr>
          <p:spPr>
            <a:xfrm>
              <a:off x="1308400" y="4850137"/>
              <a:ext cx="676608" cy="158634"/>
            </a:xfrm>
            <a:custGeom>
              <a:rect b="b" l="l" r="r" t="t"/>
              <a:pathLst>
                <a:path extrusionOk="0" h="7907" w="33725">
                  <a:moveTo>
                    <a:pt x="668" y="1"/>
                  </a:moveTo>
                  <a:cubicBezTo>
                    <a:pt x="301" y="1"/>
                    <a:pt x="1" y="301"/>
                    <a:pt x="1" y="668"/>
                  </a:cubicBezTo>
                  <a:lnTo>
                    <a:pt x="1" y="7239"/>
                  </a:lnTo>
                  <a:cubicBezTo>
                    <a:pt x="1" y="7606"/>
                    <a:pt x="301" y="7906"/>
                    <a:pt x="668" y="7906"/>
                  </a:cubicBezTo>
                  <a:lnTo>
                    <a:pt x="33058" y="7906"/>
                  </a:lnTo>
                  <a:cubicBezTo>
                    <a:pt x="33425" y="7906"/>
                    <a:pt x="33725" y="7573"/>
                    <a:pt x="33725" y="7239"/>
                  </a:cubicBezTo>
                  <a:lnTo>
                    <a:pt x="33725" y="668"/>
                  </a:lnTo>
                  <a:cubicBezTo>
                    <a:pt x="33725" y="301"/>
                    <a:pt x="33425" y="1"/>
                    <a:pt x="33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7"/>
            <p:cNvSpPr/>
            <p:nvPr/>
          </p:nvSpPr>
          <p:spPr>
            <a:xfrm>
              <a:off x="1365297" y="4863519"/>
              <a:ext cx="29452" cy="129844"/>
            </a:xfrm>
            <a:custGeom>
              <a:rect b="b" l="l" r="r" t="t"/>
              <a:pathLst>
                <a:path extrusionOk="0" h="6472" w="1468">
                  <a:moveTo>
                    <a:pt x="0" y="1"/>
                  </a:moveTo>
                  <a:lnTo>
                    <a:pt x="0"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7"/>
            <p:cNvSpPr/>
            <p:nvPr/>
          </p:nvSpPr>
          <p:spPr>
            <a:xfrm>
              <a:off x="1454294" y="4863519"/>
              <a:ext cx="29472" cy="129844"/>
            </a:xfrm>
            <a:custGeom>
              <a:rect b="b" l="l" r="r" t="t"/>
              <a:pathLst>
                <a:path extrusionOk="0" h="6472" w="1469">
                  <a:moveTo>
                    <a:pt x="1" y="1"/>
                  </a:moveTo>
                  <a:lnTo>
                    <a:pt x="1" y="6472"/>
                  </a:lnTo>
                  <a:lnTo>
                    <a:pt x="1468" y="6472"/>
                  </a:lnTo>
                  <a:lnTo>
                    <a:pt x="1468" y="1"/>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7"/>
            <p:cNvSpPr/>
            <p:nvPr/>
          </p:nvSpPr>
          <p:spPr>
            <a:xfrm>
              <a:off x="1543312" y="4863519"/>
              <a:ext cx="29452" cy="129844"/>
            </a:xfrm>
            <a:custGeom>
              <a:rect b="b" l="l" r="r" t="t"/>
              <a:pathLst>
                <a:path extrusionOk="0" h="6472" w="1468">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7"/>
            <p:cNvSpPr/>
            <p:nvPr/>
          </p:nvSpPr>
          <p:spPr>
            <a:xfrm>
              <a:off x="1631647" y="4863519"/>
              <a:ext cx="29472" cy="129844"/>
            </a:xfrm>
            <a:custGeom>
              <a:rect b="b" l="l" r="r" t="t"/>
              <a:pathLst>
                <a:path extrusionOk="0" h="6472" w="1469">
                  <a:moveTo>
                    <a:pt x="0" y="1"/>
                  </a:moveTo>
                  <a:lnTo>
                    <a:pt x="0"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7"/>
            <p:cNvSpPr/>
            <p:nvPr/>
          </p:nvSpPr>
          <p:spPr>
            <a:xfrm>
              <a:off x="1720644"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a:off x="1810323" y="4863519"/>
              <a:ext cx="29472" cy="129844"/>
            </a:xfrm>
            <a:custGeom>
              <a:rect b="b" l="l" r="r" t="t"/>
              <a:pathLst>
                <a:path extrusionOk="0" h="6472" w="1469">
                  <a:moveTo>
                    <a:pt x="1" y="1"/>
                  </a:moveTo>
                  <a:lnTo>
                    <a:pt x="1" y="6472"/>
                  </a:lnTo>
                  <a:lnTo>
                    <a:pt x="1468" y="6472"/>
                  </a:lnTo>
                  <a:lnTo>
                    <a:pt x="1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7"/>
            <p:cNvSpPr/>
            <p:nvPr/>
          </p:nvSpPr>
          <p:spPr>
            <a:xfrm>
              <a:off x="1898659" y="4863519"/>
              <a:ext cx="29472" cy="129844"/>
            </a:xfrm>
            <a:custGeom>
              <a:rect b="b" l="l" r="r" t="t"/>
              <a:pathLst>
                <a:path extrusionOk="0" h="6472" w="1469">
                  <a:moveTo>
                    <a:pt x="1" y="1"/>
                  </a:moveTo>
                  <a:lnTo>
                    <a:pt x="1" y="6472"/>
                  </a:lnTo>
                  <a:lnTo>
                    <a:pt x="1469" y="6472"/>
                  </a:lnTo>
                  <a:lnTo>
                    <a:pt x="1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7"/>
            <p:cNvSpPr/>
            <p:nvPr/>
          </p:nvSpPr>
          <p:spPr>
            <a:xfrm>
              <a:off x="1338514" y="4863519"/>
              <a:ext cx="187404" cy="129182"/>
            </a:xfrm>
            <a:custGeom>
              <a:rect b="b" l="l" r="r" t="t"/>
              <a:pathLst>
                <a:path extrusionOk="0" h="6439" w="9341">
                  <a:moveTo>
                    <a:pt x="1" y="1"/>
                  </a:moveTo>
                  <a:lnTo>
                    <a:pt x="1" y="6439"/>
                  </a:lnTo>
                  <a:lnTo>
                    <a:pt x="9341" y="6439"/>
                  </a:lnTo>
                  <a:lnTo>
                    <a:pt x="9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7"/>
            <p:cNvSpPr/>
            <p:nvPr/>
          </p:nvSpPr>
          <p:spPr>
            <a:xfrm>
              <a:off x="1308400" y="4849475"/>
              <a:ext cx="676608" cy="14064"/>
            </a:xfrm>
            <a:custGeom>
              <a:rect b="b" l="l" r="r" t="t"/>
              <a:pathLst>
                <a:path extrusionOk="0" h="701" w="33725">
                  <a:moveTo>
                    <a:pt x="668" y="0"/>
                  </a:moveTo>
                  <a:cubicBezTo>
                    <a:pt x="301" y="0"/>
                    <a:pt x="1" y="300"/>
                    <a:pt x="1" y="667"/>
                  </a:cubicBezTo>
                  <a:lnTo>
                    <a:pt x="1" y="701"/>
                  </a:lnTo>
                  <a:lnTo>
                    <a:pt x="33725" y="701"/>
                  </a:lnTo>
                  <a:lnTo>
                    <a:pt x="33725" y="667"/>
                  </a:lnTo>
                  <a:cubicBezTo>
                    <a:pt x="33725" y="300"/>
                    <a:pt x="33425" y="0"/>
                    <a:pt x="330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7"/>
            <p:cNvSpPr/>
            <p:nvPr/>
          </p:nvSpPr>
          <p:spPr>
            <a:xfrm>
              <a:off x="1599527" y="4693529"/>
              <a:ext cx="677270" cy="158634"/>
            </a:xfrm>
            <a:custGeom>
              <a:rect b="b" l="l" r="r" t="t"/>
              <a:pathLst>
                <a:path extrusionOk="0" h="7907" w="33758">
                  <a:moveTo>
                    <a:pt x="667" y="1"/>
                  </a:moveTo>
                  <a:cubicBezTo>
                    <a:pt x="300" y="1"/>
                    <a:pt x="0" y="301"/>
                    <a:pt x="0" y="701"/>
                  </a:cubicBezTo>
                  <a:lnTo>
                    <a:pt x="0" y="7239"/>
                  </a:lnTo>
                  <a:cubicBezTo>
                    <a:pt x="0" y="7606"/>
                    <a:pt x="300" y="7907"/>
                    <a:pt x="667" y="7907"/>
                  </a:cubicBezTo>
                  <a:lnTo>
                    <a:pt x="33057" y="7907"/>
                  </a:lnTo>
                  <a:cubicBezTo>
                    <a:pt x="33424" y="7907"/>
                    <a:pt x="33758" y="7573"/>
                    <a:pt x="33724" y="7239"/>
                  </a:cubicBezTo>
                  <a:lnTo>
                    <a:pt x="33724" y="701"/>
                  </a:lnTo>
                  <a:cubicBezTo>
                    <a:pt x="33724" y="301"/>
                    <a:pt x="33424" y="1"/>
                    <a:pt x="33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7"/>
            <p:cNvSpPr/>
            <p:nvPr/>
          </p:nvSpPr>
          <p:spPr>
            <a:xfrm>
              <a:off x="1657066" y="4707593"/>
              <a:ext cx="29472" cy="129182"/>
            </a:xfrm>
            <a:custGeom>
              <a:rect b="b" l="l" r="r" t="t"/>
              <a:pathLst>
                <a:path extrusionOk="0" h="6439" w="1469">
                  <a:moveTo>
                    <a:pt x="1" y="0"/>
                  </a:moveTo>
                  <a:lnTo>
                    <a:pt x="1" y="6438"/>
                  </a:lnTo>
                  <a:lnTo>
                    <a:pt x="1469" y="6438"/>
                  </a:lnTo>
                  <a:lnTo>
                    <a:pt x="1469"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7"/>
            <p:cNvSpPr/>
            <p:nvPr/>
          </p:nvSpPr>
          <p:spPr>
            <a:xfrm>
              <a:off x="1746083" y="4707593"/>
              <a:ext cx="28790" cy="129182"/>
            </a:xfrm>
            <a:custGeom>
              <a:rect b="b" l="l" r="r" t="t"/>
              <a:pathLst>
                <a:path extrusionOk="0" h="6439" w="1435">
                  <a:moveTo>
                    <a:pt x="0" y="0"/>
                  </a:moveTo>
                  <a:lnTo>
                    <a:pt x="0" y="6438"/>
                  </a:lnTo>
                  <a:lnTo>
                    <a:pt x="1435" y="6438"/>
                  </a:lnTo>
                  <a:lnTo>
                    <a:pt x="1435" y="0"/>
                  </a:lnTo>
                  <a:close/>
                </a:path>
              </a:pathLst>
            </a:custGeom>
            <a:solidFill>
              <a:srgbClr val="FAC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7"/>
            <p:cNvSpPr/>
            <p:nvPr/>
          </p:nvSpPr>
          <p:spPr>
            <a:xfrm>
              <a:off x="1923436" y="4707593"/>
              <a:ext cx="28790" cy="129182"/>
            </a:xfrm>
            <a:custGeom>
              <a:rect b="b" l="l" r="r" t="t"/>
              <a:pathLst>
                <a:path extrusionOk="0" h="6439" w="1435">
                  <a:moveTo>
                    <a:pt x="0" y="0"/>
                  </a:moveTo>
                  <a:lnTo>
                    <a:pt x="0" y="6438"/>
                  </a:lnTo>
                  <a:lnTo>
                    <a:pt x="1434" y="6438"/>
                  </a:lnTo>
                  <a:lnTo>
                    <a:pt x="14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7"/>
            <p:cNvSpPr/>
            <p:nvPr/>
          </p:nvSpPr>
          <p:spPr>
            <a:xfrm>
              <a:off x="2012433" y="4707593"/>
              <a:ext cx="29472" cy="129182"/>
            </a:xfrm>
            <a:custGeom>
              <a:rect b="b" l="l" r="r" t="t"/>
              <a:pathLst>
                <a:path extrusionOk="0" h="6439" w="1469">
                  <a:moveTo>
                    <a:pt x="1" y="0"/>
                  </a:moveTo>
                  <a:lnTo>
                    <a:pt x="1"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2101450"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2189785" y="4707593"/>
              <a:ext cx="29452" cy="129182"/>
            </a:xfrm>
            <a:custGeom>
              <a:rect b="b" l="l" r="r" t="t"/>
              <a:pathLst>
                <a:path extrusionOk="0" h="6439" w="1468">
                  <a:moveTo>
                    <a:pt x="0" y="0"/>
                  </a:moveTo>
                  <a:lnTo>
                    <a:pt x="0" y="6438"/>
                  </a:lnTo>
                  <a:lnTo>
                    <a:pt x="1468" y="6438"/>
                  </a:lnTo>
                  <a:lnTo>
                    <a:pt x="1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rgbClr val="FFE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7"/>
            <p:cNvSpPr/>
            <p:nvPr/>
          </p:nvSpPr>
          <p:spPr>
            <a:xfrm>
              <a:off x="1629640" y="4707593"/>
              <a:ext cx="187404" cy="128520"/>
            </a:xfrm>
            <a:custGeom>
              <a:rect b="b" l="l" r="r" t="t"/>
              <a:pathLst>
                <a:path extrusionOk="0" h="6406" w="9341">
                  <a:moveTo>
                    <a:pt x="0" y="0"/>
                  </a:moveTo>
                  <a:lnTo>
                    <a:pt x="0" y="6405"/>
                  </a:lnTo>
                  <a:lnTo>
                    <a:pt x="9340" y="6405"/>
                  </a:lnTo>
                  <a:lnTo>
                    <a:pt x="934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7"/>
            <p:cNvSpPr/>
            <p:nvPr/>
          </p:nvSpPr>
          <p:spPr>
            <a:xfrm>
              <a:off x="1599527" y="4692867"/>
              <a:ext cx="677270" cy="14746"/>
            </a:xfrm>
            <a:custGeom>
              <a:rect b="b" l="l" r="r" t="t"/>
              <a:pathLst>
                <a:path extrusionOk="0" h="735" w="33758">
                  <a:moveTo>
                    <a:pt x="667" y="1"/>
                  </a:moveTo>
                  <a:cubicBezTo>
                    <a:pt x="300" y="1"/>
                    <a:pt x="0" y="301"/>
                    <a:pt x="0" y="668"/>
                  </a:cubicBezTo>
                  <a:lnTo>
                    <a:pt x="0" y="734"/>
                  </a:lnTo>
                  <a:lnTo>
                    <a:pt x="33724" y="734"/>
                  </a:lnTo>
                  <a:lnTo>
                    <a:pt x="33724" y="668"/>
                  </a:lnTo>
                  <a:cubicBezTo>
                    <a:pt x="33758" y="301"/>
                    <a:pt x="33424" y="1"/>
                    <a:pt x="33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7"/>
            <p:cNvSpPr/>
            <p:nvPr/>
          </p:nvSpPr>
          <p:spPr>
            <a:xfrm>
              <a:off x="1652391" y="4119340"/>
              <a:ext cx="577559" cy="560426"/>
            </a:xfrm>
            <a:custGeom>
              <a:rect b="b" l="l" r="r" t="t"/>
              <a:pathLst>
                <a:path extrusionOk="0" h="27934" w="28788">
                  <a:moveTo>
                    <a:pt x="14211" y="0"/>
                  </a:moveTo>
                  <a:cubicBezTo>
                    <a:pt x="10875" y="0"/>
                    <a:pt x="7706" y="1168"/>
                    <a:pt x="5171" y="3336"/>
                  </a:cubicBezTo>
                  <a:cubicBezTo>
                    <a:pt x="2335" y="5738"/>
                    <a:pt x="567" y="9107"/>
                    <a:pt x="267" y="12843"/>
                  </a:cubicBezTo>
                  <a:cubicBezTo>
                    <a:pt x="0" y="16546"/>
                    <a:pt x="1168" y="20182"/>
                    <a:pt x="3570" y="23017"/>
                  </a:cubicBezTo>
                  <a:cubicBezTo>
                    <a:pt x="6005" y="25852"/>
                    <a:pt x="9374" y="27587"/>
                    <a:pt x="13076" y="27887"/>
                  </a:cubicBezTo>
                  <a:cubicBezTo>
                    <a:pt x="13458" y="27918"/>
                    <a:pt x="13838" y="27933"/>
                    <a:pt x="14218" y="27933"/>
                  </a:cubicBezTo>
                  <a:cubicBezTo>
                    <a:pt x="17520" y="27933"/>
                    <a:pt x="20707" y="26769"/>
                    <a:pt x="23250" y="24585"/>
                  </a:cubicBezTo>
                  <a:cubicBezTo>
                    <a:pt x="26086" y="22183"/>
                    <a:pt x="27854" y="18814"/>
                    <a:pt x="28120" y="15078"/>
                  </a:cubicBezTo>
                  <a:cubicBezTo>
                    <a:pt x="28788" y="7406"/>
                    <a:pt x="23050" y="668"/>
                    <a:pt x="15345" y="34"/>
                  </a:cubicBezTo>
                  <a:cubicBezTo>
                    <a:pt x="14944" y="0"/>
                    <a:pt x="14577" y="0"/>
                    <a:pt x="14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7"/>
            <p:cNvSpPr/>
            <p:nvPr/>
          </p:nvSpPr>
          <p:spPr>
            <a:xfrm>
              <a:off x="1639010" y="4100602"/>
              <a:ext cx="598966" cy="598986"/>
            </a:xfrm>
            <a:custGeom>
              <a:rect b="b" l="l" r="r" t="t"/>
              <a:pathLst>
                <a:path extrusionOk="0" h="29856" w="29855">
                  <a:moveTo>
                    <a:pt x="16045" y="634"/>
                  </a:moveTo>
                  <a:cubicBezTo>
                    <a:pt x="8173" y="0"/>
                    <a:pt x="1234" y="5905"/>
                    <a:pt x="601" y="13810"/>
                  </a:cubicBezTo>
                  <a:cubicBezTo>
                    <a:pt x="0" y="21683"/>
                    <a:pt x="5871" y="28621"/>
                    <a:pt x="13777" y="29255"/>
                  </a:cubicBezTo>
                  <a:cubicBezTo>
                    <a:pt x="21682" y="29855"/>
                    <a:pt x="28587" y="23984"/>
                    <a:pt x="29221" y="16079"/>
                  </a:cubicBezTo>
                  <a:lnTo>
                    <a:pt x="29221" y="16079"/>
                  </a:lnTo>
                  <a:lnTo>
                    <a:pt x="29221" y="16079"/>
                  </a:lnTo>
                  <a:lnTo>
                    <a:pt x="29221" y="16079"/>
                  </a:lnTo>
                  <a:cubicBezTo>
                    <a:pt x="29855" y="8140"/>
                    <a:pt x="23951" y="1268"/>
                    <a:pt x="16045" y="634"/>
                  </a:cubicBezTo>
                  <a:close/>
                  <a:moveTo>
                    <a:pt x="28854" y="16012"/>
                  </a:moveTo>
                  <a:cubicBezTo>
                    <a:pt x="28554" y="19748"/>
                    <a:pt x="26786" y="23117"/>
                    <a:pt x="23951" y="25519"/>
                  </a:cubicBezTo>
                  <a:cubicBezTo>
                    <a:pt x="21115" y="27954"/>
                    <a:pt x="17513" y="29121"/>
                    <a:pt x="13777" y="28821"/>
                  </a:cubicBezTo>
                  <a:cubicBezTo>
                    <a:pt x="10074" y="28521"/>
                    <a:pt x="6705" y="26786"/>
                    <a:pt x="4270" y="23951"/>
                  </a:cubicBezTo>
                  <a:cubicBezTo>
                    <a:pt x="1868" y="21116"/>
                    <a:pt x="701" y="17480"/>
                    <a:pt x="1001" y="13777"/>
                  </a:cubicBezTo>
                  <a:cubicBezTo>
                    <a:pt x="1268" y="10074"/>
                    <a:pt x="3036" y="6672"/>
                    <a:pt x="5871" y="4270"/>
                  </a:cubicBezTo>
                  <a:cubicBezTo>
                    <a:pt x="8406" y="2102"/>
                    <a:pt x="11575" y="934"/>
                    <a:pt x="14911" y="934"/>
                  </a:cubicBezTo>
                  <a:cubicBezTo>
                    <a:pt x="15278" y="934"/>
                    <a:pt x="15678" y="934"/>
                    <a:pt x="16045" y="968"/>
                  </a:cubicBezTo>
                  <a:cubicBezTo>
                    <a:pt x="23717" y="1602"/>
                    <a:pt x="29455" y="8340"/>
                    <a:pt x="28854" y="16012"/>
                  </a:cubicBezTo>
                  <a:close/>
                </a:path>
              </a:pathLst>
            </a:custGeom>
            <a:solidFill>
              <a:srgbClr val="FDB4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7"/>
            <p:cNvSpPr/>
            <p:nvPr/>
          </p:nvSpPr>
          <p:spPr>
            <a:xfrm>
              <a:off x="1645690" y="4112419"/>
              <a:ext cx="592285" cy="575794"/>
            </a:xfrm>
            <a:custGeom>
              <a:rect b="b" l="l" r="r" t="t"/>
              <a:pathLst>
                <a:path extrusionOk="0" h="28700" w="29522">
                  <a:moveTo>
                    <a:pt x="14545" y="679"/>
                  </a:moveTo>
                  <a:cubicBezTo>
                    <a:pt x="14911" y="679"/>
                    <a:pt x="15278" y="679"/>
                    <a:pt x="15612" y="712"/>
                  </a:cubicBezTo>
                  <a:cubicBezTo>
                    <a:pt x="23117" y="1346"/>
                    <a:pt x="28755" y="7918"/>
                    <a:pt x="28188" y="15390"/>
                  </a:cubicBezTo>
                  <a:cubicBezTo>
                    <a:pt x="27887" y="19026"/>
                    <a:pt x="26220" y="22328"/>
                    <a:pt x="23418" y="24696"/>
                  </a:cubicBezTo>
                  <a:cubicBezTo>
                    <a:pt x="20971" y="26815"/>
                    <a:pt x="17856" y="27946"/>
                    <a:pt x="14648" y="27946"/>
                  </a:cubicBezTo>
                  <a:cubicBezTo>
                    <a:pt x="14270" y="27946"/>
                    <a:pt x="13890" y="27930"/>
                    <a:pt x="13510" y="27899"/>
                  </a:cubicBezTo>
                  <a:cubicBezTo>
                    <a:pt x="9875" y="27598"/>
                    <a:pt x="6572" y="25930"/>
                    <a:pt x="4204" y="23162"/>
                  </a:cubicBezTo>
                  <a:cubicBezTo>
                    <a:pt x="1835" y="20393"/>
                    <a:pt x="701" y="16857"/>
                    <a:pt x="1002" y="13221"/>
                  </a:cubicBezTo>
                  <a:cubicBezTo>
                    <a:pt x="1268" y="9585"/>
                    <a:pt x="2936" y="6316"/>
                    <a:pt x="5738" y="3915"/>
                  </a:cubicBezTo>
                  <a:cubicBezTo>
                    <a:pt x="8240" y="1780"/>
                    <a:pt x="11342" y="679"/>
                    <a:pt x="14545" y="679"/>
                  </a:cubicBezTo>
                  <a:close/>
                  <a:moveTo>
                    <a:pt x="14578" y="1"/>
                  </a:moveTo>
                  <a:cubicBezTo>
                    <a:pt x="11146" y="1"/>
                    <a:pt x="7856" y="1220"/>
                    <a:pt x="5271" y="3414"/>
                  </a:cubicBezTo>
                  <a:cubicBezTo>
                    <a:pt x="2369" y="5916"/>
                    <a:pt x="601" y="9385"/>
                    <a:pt x="268" y="13221"/>
                  </a:cubicBezTo>
                  <a:cubicBezTo>
                    <a:pt x="1" y="17057"/>
                    <a:pt x="1202" y="20760"/>
                    <a:pt x="3670" y="23662"/>
                  </a:cubicBezTo>
                  <a:cubicBezTo>
                    <a:pt x="6172" y="26564"/>
                    <a:pt x="9608" y="28332"/>
                    <a:pt x="13444" y="28666"/>
                  </a:cubicBezTo>
                  <a:cubicBezTo>
                    <a:pt x="13844" y="28699"/>
                    <a:pt x="14244" y="28699"/>
                    <a:pt x="14611" y="28699"/>
                  </a:cubicBezTo>
                  <a:cubicBezTo>
                    <a:pt x="18047" y="28699"/>
                    <a:pt x="21283" y="27498"/>
                    <a:pt x="23918" y="25263"/>
                  </a:cubicBezTo>
                  <a:cubicBezTo>
                    <a:pt x="26853" y="22762"/>
                    <a:pt x="28588" y="19326"/>
                    <a:pt x="28921" y="15490"/>
                  </a:cubicBezTo>
                  <a:cubicBezTo>
                    <a:pt x="29522" y="7584"/>
                    <a:pt x="23584" y="679"/>
                    <a:pt x="15712" y="45"/>
                  </a:cubicBezTo>
                  <a:cubicBezTo>
                    <a:pt x="15333" y="16"/>
                    <a:pt x="14954" y="1"/>
                    <a:pt x="14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7"/>
            <p:cNvSpPr/>
            <p:nvPr/>
          </p:nvSpPr>
          <p:spPr>
            <a:xfrm>
              <a:off x="1836425" y="4242484"/>
              <a:ext cx="212843" cy="344674"/>
            </a:xfrm>
            <a:custGeom>
              <a:rect b="b" l="l" r="r" t="t"/>
              <a:pathLst>
                <a:path extrusionOk="0" h="17180" w="10609">
                  <a:moveTo>
                    <a:pt x="4237" y="4437"/>
                  </a:moveTo>
                  <a:lnTo>
                    <a:pt x="4237" y="6939"/>
                  </a:lnTo>
                  <a:cubicBezTo>
                    <a:pt x="3436" y="6705"/>
                    <a:pt x="2903" y="6338"/>
                    <a:pt x="2903" y="5704"/>
                  </a:cubicBezTo>
                  <a:cubicBezTo>
                    <a:pt x="2903" y="5104"/>
                    <a:pt x="3336" y="4604"/>
                    <a:pt x="4237" y="4437"/>
                  </a:cubicBezTo>
                  <a:close/>
                  <a:moveTo>
                    <a:pt x="6072" y="10074"/>
                  </a:moveTo>
                  <a:cubicBezTo>
                    <a:pt x="6872" y="10374"/>
                    <a:pt x="7406" y="10708"/>
                    <a:pt x="7406" y="11342"/>
                  </a:cubicBezTo>
                  <a:cubicBezTo>
                    <a:pt x="7406" y="11909"/>
                    <a:pt x="7039" y="12442"/>
                    <a:pt x="6072" y="12676"/>
                  </a:cubicBezTo>
                  <a:lnTo>
                    <a:pt x="6072" y="10074"/>
                  </a:lnTo>
                  <a:close/>
                  <a:moveTo>
                    <a:pt x="4237" y="0"/>
                  </a:moveTo>
                  <a:lnTo>
                    <a:pt x="4237" y="2035"/>
                  </a:lnTo>
                  <a:cubicBezTo>
                    <a:pt x="1368" y="2369"/>
                    <a:pt x="1" y="4036"/>
                    <a:pt x="1" y="5938"/>
                  </a:cubicBezTo>
                  <a:cubicBezTo>
                    <a:pt x="1" y="8506"/>
                    <a:pt x="2202" y="9207"/>
                    <a:pt x="4237" y="9674"/>
                  </a:cubicBezTo>
                  <a:lnTo>
                    <a:pt x="4237" y="12743"/>
                  </a:lnTo>
                  <a:cubicBezTo>
                    <a:pt x="3336" y="12609"/>
                    <a:pt x="2369" y="12342"/>
                    <a:pt x="1435" y="11775"/>
                  </a:cubicBezTo>
                  <a:lnTo>
                    <a:pt x="534" y="14044"/>
                  </a:lnTo>
                  <a:cubicBezTo>
                    <a:pt x="1535" y="14711"/>
                    <a:pt x="2869" y="15044"/>
                    <a:pt x="4237" y="15178"/>
                  </a:cubicBezTo>
                  <a:lnTo>
                    <a:pt x="4237" y="17179"/>
                  </a:lnTo>
                  <a:lnTo>
                    <a:pt x="6072" y="17179"/>
                  </a:lnTo>
                  <a:lnTo>
                    <a:pt x="6072" y="15111"/>
                  </a:lnTo>
                  <a:cubicBezTo>
                    <a:pt x="8940" y="14777"/>
                    <a:pt x="10375" y="13110"/>
                    <a:pt x="10375" y="11208"/>
                  </a:cubicBezTo>
                  <a:cubicBezTo>
                    <a:pt x="10375" y="8573"/>
                    <a:pt x="8106" y="7906"/>
                    <a:pt x="6072" y="7406"/>
                  </a:cubicBezTo>
                  <a:lnTo>
                    <a:pt x="6072" y="4370"/>
                  </a:lnTo>
                  <a:cubicBezTo>
                    <a:pt x="7406" y="4503"/>
                    <a:pt x="8707" y="5004"/>
                    <a:pt x="9607" y="5671"/>
                  </a:cubicBezTo>
                  <a:lnTo>
                    <a:pt x="10608" y="3436"/>
                  </a:lnTo>
                  <a:cubicBezTo>
                    <a:pt x="9607" y="2669"/>
                    <a:pt x="7873" y="2102"/>
                    <a:pt x="6072" y="2002"/>
                  </a:cubicBezTo>
                  <a:lnTo>
                    <a:pt x="6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7"/>
            <p:cNvSpPr/>
            <p:nvPr/>
          </p:nvSpPr>
          <p:spPr>
            <a:xfrm>
              <a:off x="1689206" y="4155272"/>
              <a:ext cx="423640" cy="422516"/>
            </a:xfrm>
            <a:custGeom>
              <a:rect b="b" l="l" r="r" t="t"/>
              <a:pathLst>
                <a:path extrusionOk="0" h="21060" w="21116">
                  <a:moveTo>
                    <a:pt x="12342" y="1"/>
                  </a:moveTo>
                  <a:cubicBezTo>
                    <a:pt x="6047" y="1"/>
                    <a:pt x="741" y="4859"/>
                    <a:pt x="267" y="11219"/>
                  </a:cubicBezTo>
                  <a:cubicBezTo>
                    <a:pt x="0" y="15055"/>
                    <a:pt x="1468" y="18591"/>
                    <a:pt x="4070" y="21059"/>
                  </a:cubicBezTo>
                  <a:cubicBezTo>
                    <a:pt x="1701" y="18624"/>
                    <a:pt x="367" y="15255"/>
                    <a:pt x="667" y="11619"/>
                  </a:cubicBezTo>
                  <a:cubicBezTo>
                    <a:pt x="1175" y="5243"/>
                    <a:pt x="6509" y="405"/>
                    <a:pt x="12768" y="405"/>
                  </a:cubicBezTo>
                  <a:cubicBezTo>
                    <a:pt x="13091" y="405"/>
                    <a:pt x="13416" y="418"/>
                    <a:pt x="13743" y="444"/>
                  </a:cubicBezTo>
                  <a:cubicBezTo>
                    <a:pt x="16612" y="678"/>
                    <a:pt x="19180" y="1879"/>
                    <a:pt x="21115" y="3713"/>
                  </a:cubicBezTo>
                  <a:cubicBezTo>
                    <a:pt x="19114" y="1679"/>
                    <a:pt x="16412" y="278"/>
                    <a:pt x="13376" y="44"/>
                  </a:cubicBezTo>
                  <a:cubicBezTo>
                    <a:pt x="13029" y="15"/>
                    <a:pt x="12684" y="1"/>
                    <a:pt x="123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47"/>
          <p:cNvGrpSpPr/>
          <p:nvPr/>
        </p:nvGrpSpPr>
        <p:grpSpPr>
          <a:xfrm>
            <a:off x="486425" y="1441925"/>
            <a:ext cx="961550" cy="803100"/>
            <a:chOff x="1428800" y="3101325"/>
            <a:chExt cx="961550" cy="803100"/>
          </a:xfrm>
        </p:grpSpPr>
        <p:sp>
          <p:nvSpPr>
            <p:cNvPr id="1257" name="Google Shape;1257;p47"/>
            <p:cNvSpPr/>
            <p:nvPr/>
          </p:nvSpPr>
          <p:spPr>
            <a:xfrm>
              <a:off x="1428800" y="3204725"/>
              <a:ext cx="522900" cy="522075"/>
            </a:xfrm>
            <a:custGeom>
              <a:rect b="b" l="l" r="r" t="t"/>
              <a:pathLst>
                <a:path extrusionOk="0" h="20883" w="20916">
                  <a:moveTo>
                    <a:pt x="10475" y="6205"/>
                  </a:moveTo>
                  <a:cubicBezTo>
                    <a:pt x="11009" y="6205"/>
                    <a:pt x="11576" y="6338"/>
                    <a:pt x="12076" y="6505"/>
                  </a:cubicBezTo>
                  <a:lnTo>
                    <a:pt x="12143" y="6438"/>
                  </a:lnTo>
                  <a:lnTo>
                    <a:pt x="12143" y="6505"/>
                  </a:lnTo>
                  <a:cubicBezTo>
                    <a:pt x="13144" y="6939"/>
                    <a:pt x="13944" y="7706"/>
                    <a:pt x="14344" y="8773"/>
                  </a:cubicBezTo>
                  <a:lnTo>
                    <a:pt x="14445" y="8773"/>
                  </a:lnTo>
                  <a:lnTo>
                    <a:pt x="14344" y="8840"/>
                  </a:lnTo>
                  <a:cubicBezTo>
                    <a:pt x="14578" y="9340"/>
                    <a:pt x="14645" y="9841"/>
                    <a:pt x="14645" y="10441"/>
                  </a:cubicBezTo>
                  <a:cubicBezTo>
                    <a:pt x="14645" y="10975"/>
                    <a:pt x="14511" y="11509"/>
                    <a:pt x="14344" y="12009"/>
                  </a:cubicBezTo>
                  <a:lnTo>
                    <a:pt x="14445" y="12109"/>
                  </a:lnTo>
                  <a:lnTo>
                    <a:pt x="14344" y="12109"/>
                  </a:lnTo>
                  <a:cubicBezTo>
                    <a:pt x="13944" y="13110"/>
                    <a:pt x="13144" y="13910"/>
                    <a:pt x="12143" y="14344"/>
                  </a:cubicBezTo>
                  <a:lnTo>
                    <a:pt x="12143" y="14444"/>
                  </a:lnTo>
                  <a:lnTo>
                    <a:pt x="12076" y="14344"/>
                  </a:lnTo>
                  <a:cubicBezTo>
                    <a:pt x="11576" y="14578"/>
                    <a:pt x="11075" y="14644"/>
                    <a:pt x="10475" y="14644"/>
                  </a:cubicBezTo>
                  <a:cubicBezTo>
                    <a:pt x="9941" y="14644"/>
                    <a:pt x="9408" y="14511"/>
                    <a:pt x="8907" y="14344"/>
                  </a:cubicBezTo>
                  <a:lnTo>
                    <a:pt x="8807" y="14444"/>
                  </a:lnTo>
                  <a:lnTo>
                    <a:pt x="8807" y="14344"/>
                  </a:lnTo>
                  <a:cubicBezTo>
                    <a:pt x="7806" y="13944"/>
                    <a:pt x="7006" y="13143"/>
                    <a:pt x="6572" y="12109"/>
                  </a:cubicBezTo>
                  <a:lnTo>
                    <a:pt x="6472" y="12109"/>
                  </a:lnTo>
                  <a:lnTo>
                    <a:pt x="6572" y="12009"/>
                  </a:lnTo>
                  <a:cubicBezTo>
                    <a:pt x="6339" y="11509"/>
                    <a:pt x="6272" y="11008"/>
                    <a:pt x="6272" y="10441"/>
                  </a:cubicBezTo>
                  <a:cubicBezTo>
                    <a:pt x="6272" y="9907"/>
                    <a:pt x="6405" y="9340"/>
                    <a:pt x="6572" y="8840"/>
                  </a:cubicBezTo>
                  <a:lnTo>
                    <a:pt x="6472" y="8773"/>
                  </a:lnTo>
                  <a:lnTo>
                    <a:pt x="6572" y="8773"/>
                  </a:lnTo>
                  <a:cubicBezTo>
                    <a:pt x="6973" y="7773"/>
                    <a:pt x="7773" y="6972"/>
                    <a:pt x="8807" y="6505"/>
                  </a:cubicBezTo>
                  <a:lnTo>
                    <a:pt x="8807" y="6438"/>
                  </a:lnTo>
                  <a:lnTo>
                    <a:pt x="8874" y="6505"/>
                  </a:lnTo>
                  <a:cubicBezTo>
                    <a:pt x="9374" y="6305"/>
                    <a:pt x="9875" y="6205"/>
                    <a:pt x="10475" y="6205"/>
                  </a:cubicBezTo>
                  <a:close/>
                  <a:moveTo>
                    <a:pt x="8807" y="0"/>
                  </a:moveTo>
                  <a:lnTo>
                    <a:pt x="8807" y="2636"/>
                  </a:lnTo>
                  <a:cubicBezTo>
                    <a:pt x="7840" y="2836"/>
                    <a:pt x="6939" y="3203"/>
                    <a:pt x="6105" y="3770"/>
                  </a:cubicBezTo>
                  <a:lnTo>
                    <a:pt x="4237" y="1868"/>
                  </a:lnTo>
                  <a:lnTo>
                    <a:pt x="1902" y="4203"/>
                  </a:lnTo>
                  <a:lnTo>
                    <a:pt x="3770" y="6105"/>
                  </a:lnTo>
                  <a:cubicBezTo>
                    <a:pt x="3237" y="6872"/>
                    <a:pt x="2836" y="7806"/>
                    <a:pt x="2636" y="8807"/>
                  </a:cubicBezTo>
                  <a:lnTo>
                    <a:pt x="1" y="8807"/>
                  </a:lnTo>
                  <a:lnTo>
                    <a:pt x="1" y="12109"/>
                  </a:lnTo>
                  <a:lnTo>
                    <a:pt x="2636" y="12109"/>
                  </a:lnTo>
                  <a:cubicBezTo>
                    <a:pt x="2836" y="13076"/>
                    <a:pt x="3237" y="13977"/>
                    <a:pt x="3770" y="14811"/>
                  </a:cubicBezTo>
                  <a:lnTo>
                    <a:pt x="1902" y="16679"/>
                  </a:lnTo>
                  <a:lnTo>
                    <a:pt x="4237" y="19014"/>
                  </a:lnTo>
                  <a:lnTo>
                    <a:pt x="6105" y="17146"/>
                  </a:lnTo>
                  <a:cubicBezTo>
                    <a:pt x="6906" y="17680"/>
                    <a:pt x="7806" y="18080"/>
                    <a:pt x="8807" y="18280"/>
                  </a:cubicBezTo>
                  <a:lnTo>
                    <a:pt x="8807" y="20882"/>
                  </a:lnTo>
                  <a:lnTo>
                    <a:pt x="12110" y="20882"/>
                  </a:lnTo>
                  <a:lnTo>
                    <a:pt x="12110" y="18280"/>
                  </a:lnTo>
                  <a:cubicBezTo>
                    <a:pt x="13077" y="18080"/>
                    <a:pt x="13978" y="17680"/>
                    <a:pt x="14811" y="17146"/>
                  </a:cubicBezTo>
                  <a:lnTo>
                    <a:pt x="16679" y="19014"/>
                  </a:lnTo>
                  <a:lnTo>
                    <a:pt x="19014" y="16679"/>
                  </a:lnTo>
                  <a:lnTo>
                    <a:pt x="17146" y="14811"/>
                  </a:lnTo>
                  <a:cubicBezTo>
                    <a:pt x="17680" y="14010"/>
                    <a:pt x="18080" y="13110"/>
                    <a:pt x="18281" y="12109"/>
                  </a:cubicBezTo>
                  <a:lnTo>
                    <a:pt x="20916" y="12109"/>
                  </a:lnTo>
                  <a:lnTo>
                    <a:pt x="20916" y="8807"/>
                  </a:lnTo>
                  <a:lnTo>
                    <a:pt x="18281" y="8807"/>
                  </a:lnTo>
                  <a:cubicBezTo>
                    <a:pt x="18080" y="7839"/>
                    <a:pt x="17680" y="6939"/>
                    <a:pt x="17146" y="6105"/>
                  </a:cubicBezTo>
                  <a:lnTo>
                    <a:pt x="19014" y="4203"/>
                  </a:lnTo>
                  <a:lnTo>
                    <a:pt x="16679" y="1868"/>
                  </a:lnTo>
                  <a:lnTo>
                    <a:pt x="14811" y="3770"/>
                  </a:lnTo>
                  <a:cubicBezTo>
                    <a:pt x="14011" y="3236"/>
                    <a:pt x="13110" y="2836"/>
                    <a:pt x="12110" y="2636"/>
                  </a:cubicBezTo>
                  <a:lnTo>
                    <a:pt x="12110"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7"/>
            <p:cNvSpPr/>
            <p:nvPr/>
          </p:nvSpPr>
          <p:spPr>
            <a:xfrm>
              <a:off x="1953350" y="3101325"/>
              <a:ext cx="298575" cy="301075"/>
            </a:xfrm>
            <a:custGeom>
              <a:rect b="b" l="l" r="r" t="t"/>
              <a:pathLst>
                <a:path extrusionOk="0" h="12043" w="11943">
                  <a:moveTo>
                    <a:pt x="5905" y="3569"/>
                  </a:moveTo>
                  <a:cubicBezTo>
                    <a:pt x="6238" y="3569"/>
                    <a:pt x="6539" y="3636"/>
                    <a:pt x="6839" y="3736"/>
                  </a:cubicBezTo>
                  <a:lnTo>
                    <a:pt x="6872" y="3703"/>
                  </a:lnTo>
                  <a:lnTo>
                    <a:pt x="6872" y="3736"/>
                  </a:lnTo>
                  <a:cubicBezTo>
                    <a:pt x="7473" y="3970"/>
                    <a:pt x="7906" y="4437"/>
                    <a:pt x="8173" y="5037"/>
                  </a:cubicBezTo>
                  <a:lnTo>
                    <a:pt x="8206" y="5037"/>
                  </a:lnTo>
                  <a:lnTo>
                    <a:pt x="8173" y="5070"/>
                  </a:lnTo>
                  <a:cubicBezTo>
                    <a:pt x="8306" y="5371"/>
                    <a:pt x="8340" y="5637"/>
                    <a:pt x="8340" y="5971"/>
                  </a:cubicBezTo>
                  <a:cubicBezTo>
                    <a:pt x="8340" y="6305"/>
                    <a:pt x="8306" y="6605"/>
                    <a:pt x="8206" y="6938"/>
                  </a:cubicBezTo>
                  <a:lnTo>
                    <a:pt x="8173" y="6938"/>
                  </a:lnTo>
                  <a:cubicBezTo>
                    <a:pt x="7906" y="7539"/>
                    <a:pt x="7473" y="7972"/>
                    <a:pt x="6872" y="8239"/>
                  </a:cubicBezTo>
                  <a:lnTo>
                    <a:pt x="6872" y="8273"/>
                  </a:lnTo>
                  <a:lnTo>
                    <a:pt x="6839" y="8239"/>
                  </a:lnTo>
                  <a:cubicBezTo>
                    <a:pt x="6539" y="8373"/>
                    <a:pt x="6238" y="8406"/>
                    <a:pt x="5905" y="8406"/>
                  </a:cubicBezTo>
                  <a:cubicBezTo>
                    <a:pt x="5571" y="8406"/>
                    <a:pt x="5304" y="8306"/>
                    <a:pt x="5004" y="8239"/>
                  </a:cubicBezTo>
                  <a:lnTo>
                    <a:pt x="4971" y="8273"/>
                  </a:lnTo>
                  <a:lnTo>
                    <a:pt x="4971" y="8239"/>
                  </a:lnTo>
                  <a:cubicBezTo>
                    <a:pt x="4370" y="7972"/>
                    <a:pt x="3903" y="7539"/>
                    <a:pt x="3670" y="6938"/>
                  </a:cubicBezTo>
                  <a:lnTo>
                    <a:pt x="3636" y="6938"/>
                  </a:lnTo>
                  <a:lnTo>
                    <a:pt x="3670" y="6905"/>
                  </a:lnTo>
                  <a:cubicBezTo>
                    <a:pt x="3536" y="6605"/>
                    <a:pt x="3503" y="6305"/>
                    <a:pt x="3503" y="5971"/>
                  </a:cubicBezTo>
                  <a:cubicBezTo>
                    <a:pt x="3503" y="5637"/>
                    <a:pt x="3536" y="5371"/>
                    <a:pt x="3670" y="5070"/>
                  </a:cubicBezTo>
                  <a:lnTo>
                    <a:pt x="3636" y="5037"/>
                  </a:lnTo>
                  <a:lnTo>
                    <a:pt x="3670" y="5037"/>
                  </a:lnTo>
                  <a:cubicBezTo>
                    <a:pt x="3903" y="4437"/>
                    <a:pt x="4370" y="3970"/>
                    <a:pt x="4971" y="3736"/>
                  </a:cubicBezTo>
                  <a:lnTo>
                    <a:pt x="4971" y="3703"/>
                  </a:lnTo>
                  <a:lnTo>
                    <a:pt x="5004" y="3736"/>
                  </a:lnTo>
                  <a:cubicBezTo>
                    <a:pt x="5304" y="3603"/>
                    <a:pt x="5571" y="3569"/>
                    <a:pt x="5905" y="3569"/>
                  </a:cubicBezTo>
                  <a:close/>
                  <a:moveTo>
                    <a:pt x="5004" y="0"/>
                  </a:moveTo>
                  <a:lnTo>
                    <a:pt x="5004" y="1501"/>
                  </a:lnTo>
                  <a:cubicBezTo>
                    <a:pt x="4437" y="1635"/>
                    <a:pt x="3903" y="1835"/>
                    <a:pt x="3470" y="2135"/>
                  </a:cubicBezTo>
                  <a:lnTo>
                    <a:pt x="2369" y="1068"/>
                  </a:lnTo>
                  <a:lnTo>
                    <a:pt x="1035" y="2402"/>
                  </a:lnTo>
                  <a:lnTo>
                    <a:pt x="2135" y="3469"/>
                  </a:lnTo>
                  <a:cubicBezTo>
                    <a:pt x="1835" y="3936"/>
                    <a:pt x="1602" y="4470"/>
                    <a:pt x="1502" y="5037"/>
                  </a:cubicBezTo>
                  <a:lnTo>
                    <a:pt x="1" y="5037"/>
                  </a:lnTo>
                  <a:lnTo>
                    <a:pt x="1" y="6938"/>
                  </a:lnTo>
                  <a:lnTo>
                    <a:pt x="1502" y="6938"/>
                  </a:lnTo>
                  <a:cubicBezTo>
                    <a:pt x="1635" y="7539"/>
                    <a:pt x="1835" y="8006"/>
                    <a:pt x="2135" y="8473"/>
                  </a:cubicBezTo>
                  <a:lnTo>
                    <a:pt x="1035" y="9574"/>
                  </a:lnTo>
                  <a:lnTo>
                    <a:pt x="2369" y="10908"/>
                  </a:lnTo>
                  <a:lnTo>
                    <a:pt x="3470" y="9807"/>
                  </a:lnTo>
                  <a:cubicBezTo>
                    <a:pt x="3937" y="10107"/>
                    <a:pt x="4470" y="10374"/>
                    <a:pt x="5004" y="10441"/>
                  </a:cubicBezTo>
                  <a:lnTo>
                    <a:pt x="5004" y="12042"/>
                  </a:lnTo>
                  <a:lnTo>
                    <a:pt x="6939" y="12042"/>
                  </a:lnTo>
                  <a:lnTo>
                    <a:pt x="6939" y="10541"/>
                  </a:lnTo>
                  <a:cubicBezTo>
                    <a:pt x="7506" y="10408"/>
                    <a:pt x="8006" y="10207"/>
                    <a:pt x="8473" y="9907"/>
                  </a:cubicBezTo>
                  <a:lnTo>
                    <a:pt x="9541" y="10975"/>
                  </a:lnTo>
                  <a:lnTo>
                    <a:pt x="10875" y="9640"/>
                  </a:lnTo>
                  <a:lnTo>
                    <a:pt x="9808" y="8573"/>
                  </a:lnTo>
                  <a:cubicBezTo>
                    <a:pt x="10074" y="8106"/>
                    <a:pt x="10341" y="7572"/>
                    <a:pt x="10408" y="7038"/>
                  </a:cubicBezTo>
                  <a:lnTo>
                    <a:pt x="11942" y="7038"/>
                  </a:lnTo>
                  <a:lnTo>
                    <a:pt x="11942" y="6938"/>
                  </a:lnTo>
                  <a:lnTo>
                    <a:pt x="11942" y="5037"/>
                  </a:lnTo>
                  <a:lnTo>
                    <a:pt x="10408" y="5037"/>
                  </a:lnTo>
                  <a:cubicBezTo>
                    <a:pt x="10308" y="4437"/>
                    <a:pt x="10074" y="3936"/>
                    <a:pt x="9808" y="3469"/>
                  </a:cubicBezTo>
                  <a:lnTo>
                    <a:pt x="10875" y="2402"/>
                  </a:lnTo>
                  <a:lnTo>
                    <a:pt x="9541" y="1068"/>
                  </a:lnTo>
                  <a:lnTo>
                    <a:pt x="8473" y="2135"/>
                  </a:lnTo>
                  <a:cubicBezTo>
                    <a:pt x="8006" y="1835"/>
                    <a:pt x="7473" y="1601"/>
                    <a:pt x="6939" y="1501"/>
                  </a:cubicBezTo>
                  <a:lnTo>
                    <a:pt x="6939" y="0"/>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7"/>
            <p:cNvSpPr/>
            <p:nvPr/>
          </p:nvSpPr>
          <p:spPr>
            <a:xfrm>
              <a:off x="1952525" y="3466575"/>
              <a:ext cx="437825" cy="437850"/>
            </a:xfrm>
            <a:custGeom>
              <a:rect b="b" l="l" r="r" t="t"/>
              <a:pathLst>
                <a:path extrusionOk="0" h="17514" w="17513">
                  <a:moveTo>
                    <a:pt x="8740" y="5204"/>
                  </a:moveTo>
                  <a:cubicBezTo>
                    <a:pt x="9207" y="5204"/>
                    <a:pt x="9674" y="5304"/>
                    <a:pt x="10074" y="5471"/>
                  </a:cubicBezTo>
                  <a:lnTo>
                    <a:pt x="10141" y="5438"/>
                  </a:lnTo>
                  <a:lnTo>
                    <a:pt x="10141" y="5505"/>
                  </a:lnTo>
                  <a:cubicBezTo>
                    <a:pt x="10975" y="5871"/>
                    <a:pt x="11642" y="6539"/>
                    <a:pt x="12009" y="7373"/>
                  </a:cubicBezTo>
                  <a:lnTo>
                    <a:pt x="12075" y="7373"/>
                  </a:lnTo>
                  <a:lnTo>
                    <a:pt x="12042" y="7439"/>
                  </a:lnTo>
                  <a:cubicBezTo>
                    <a:pt x="12209" y="7840"/>
                    <a:pt x="12309" y="8307"/>
                    <a:pt x="12309" y="8774"/>
                  </a:cubicBezTo>
                  <a:cubicBezTo>
                    <a:pt x="12309" y="9207"/>
                    <a:pt x="12209" y="9674"/>
                    <a:pt x="12042" y="10108"/>
                  </a:cubicBezTo>
                  <a:lnTo>
                    <a:pt x="12075" y="10141"/>
                  </a:lnTo>
                  <a:lnTo>
                    <a:pt x="12009" y="10141"/>
                  </a:lnTo>
                  <a:cubicBezTo>
                    <a:pt x="11642" y="10975"/>
                    <a:pt x="10975" y="11642"/>
                    <a:pt x="10141" y="12009"/>
                  </a:cubicBezTo>
                  <a:lnTo>
                    <a:pt x="10141" y="12109"/>
                  </a:lnTo>
                  <a:lnTo>
                    <a:pt x="10074" y="12043"/>
                  </a:lnTo>
                  <a:cubicBezTo>
                    <a:pt x="9674" y="12209"/>
                    <a:pt x="9207" y="12309"/>
                    <a:pt x="8740" y="12309"/>
                  </a:cubicBezTo>
                  <a:cubicBezTo>
                    <a:pt x="8306" y="12309"/>
                    <a:pt x="7839" y="12209"/>
                    <a:pt x="7405" y="12043"/>
                  </a:cubicBezTo>
                  <a:lnTo>
                    <a:pt x="7372" y="12109"/>
                  </a:lnTo>
                  <a:lnTo>
                    <a:pt x="7372" y="12009"/>
                  </a:lnTo>
                  <a:cubicBezTo>
                    <a:pt x="6538" y="11642"/>
                    <a:pt x="5871" y="10975"/>
                    <a:pt x="5504" y="10141"/>
                  </a:cubicBezTo>
                  <a:lnTo>
                    <a:pt x="5404" y="10141"/>
                  </a:lnTo>
                  <a:lnTo>
                    <a:pt x="5471" y="10108"/>
                  </a:lnTo>
                  <a:cubicBezTo>
                    <a:pt x="5304" y="9674"/>
                    <a:pt x="5204" y="9207"/>
                    <a:pt x="5204" y="8774"/>
                  </a:cubicBezTo>
                  <a:cubicBezTo>
                    <a:pt x="5204" y="8307"/>
                    <a:pt x="5304" y="7840"/>
                    <a:pt x="5471" y="7439"/>
                  </a:cubicBezTo>
                  <a:lnTo>
                    <a:pt x="5404" y="7373"/>
                  </a:lnTo>
                  <a:lnTo>
                    <a:pt x="5504" y="7373"/>
                  </a:lnTo>
                  <a:cubicBezTo>
                    <a:pt x="5871" y="6539"/>
                    <a:pt x="6538" y="5871"/>
                    <a:pt x="7372" y="5505"/>
                  </a:cubicBezTo>
                  <a:lnTo>
                    <a:pt x="7372" y="5438"/>
                  </a:lnTo>
                  <a:lnTo>
                    <a:pt x="7405" y="5471"/>
                  </a:lnTo>
                  <a:cubicBezTo>
                    <a:pt x="7839" y="5304"/>
                    <a:pt x="8306" y="5204"/>
                    <a:pt x="8740" y="5204"/>
                  </a:cubicBezTo>
                  <a:close/>
                  <a:moveTo>
                    <a:pt x="7372" y="1"/>
                  </a:moveTo>
                  <a:lnTo>
                    <a:pt x="7372" y="2202"/>
                  </a:lnTo>
                  <a:cubicBezTo>
                    <a:pt x="6538" y="2369"/>
                    <a:pt x="5804" y="2703"/>
                    <a:pt x="5137" y="3170"/>
                  </a:cubicBezTo>
                  <a:lnTo>
                    <a:pt x="3536" y="1602"/>
                  </a:lnTo>
                  <a:lnTo>
                    <a:pt x="1568" y="3536"/>
                  </a:lnTo>
                  <a:lnTo>
                    <a:pt x="3169" y="5138"/>
                  </a:lnTo>
                  <a:cubicBezTo>
                    <a:pt x="2702" y="5805"/>
                    <a:pt x="2402" y="6605"/>
                    <a:pt x="2202" y="7373"/>
                  </a:cubicBezTo>
                  <a:lnTo>
                    <a:pt x="0" y="7373"/>
                  </a:lnTo>
                  <a:lnTo>
                    <a:pt x="0" y="10141"/>
                  </a:lnTo>
                  <a:lnTo>
                    <a:pt x="2202" y="10141"/>
                  </a:lnTo>
                  <a:cubicBezTo>
                    <a:pt x="2369" y="10975"/>
                    <a:pt x="2702" y="11709"/>
                    <a:pt x="3169" y="12376"/>
                  </a:cubicBezTo>
                  <a:lnTo>
                    <a:pt x="1568" y="13977"/>
                  </a:lnTo>
                  <a:lnTo>
                    <a:pt x="3536" y="15945"/>
                  </a:lnTo>
                  <a:lnTo>
                    <a:pt x="5137" y="14344"/>
                  </a:lnTo>
                  <a:cubicBezTo>
                    <a:pt x="5804" y="14811"/>
                    <a:pt x="6572" y="15111"/>
                    <a:pt x="7372" y="15312"/>
                  </a:cubicBezTo>
                  <a:lnTo>
                    <a:pt x="7372" y="17513"/>
                  </a:lnTo>
                  <a:lnTo>
                    <a:pt x="10141" y="17513"/>
                  </a:lnTo>
                  <a:lnTo>
                    <a:pt x="10141" y="15312"/>
                  </a:lnTo>
                  <a:cubicBezTo>
                    <a:pt x="10975" y="15145"/>
                    <a:pt x="11709" y="14811"/>
                    <a:pt x="12376" y="14344"/>
                  </a:cubicBezTo>
                  <a:lnTo>
                    <a:pt x="13977" y="15945"/>
                  </a:lnTo>
                  <a:lnTo>
                    <a:pt x="15912" y="13977"/>
                  </a:lnTo>
                  <a:lnTo>
                    <a:pt x="14344" y="12376"/>
                  </a:lnTo>
                  <a:cubicBezTo>
                    <a:pt x="14811" y="11709"/>
                    <a:pt x="15078" y="10942"/>
                    <a:pt x="15311" y="10141"/>
                  </a:cubicBezTo>
                  <a:lnTo>
                    <a:pt x="17513" y="10141"/>
                  </a:lnTo>
                  <a:lnTo>
                    <a:pt x="17513" y="7373"/>
                  </a:lnTo>
                  <a:lnTo>
                    <a:pt x="15311" y="7373"/>
                  </a:lnTo>
                  <a:cubicBezTo>
                    <a:pt x="15144" y="6539"/>
                    <a:pt x="14811" y="5805"/>
                    <a:pt x="14344" y="5138"/>
                  </a:cubicBezTo>
                  <a:lnTo>
                    <a:pt x="15912" y="3536"/>
                  </a:lnTo>
                  <a:lnTo>
                    <a:pt x="13977" y="1602"/>
                  </a:lnTo>
                  <a:lnTo>
                    <a:pt x="12376" y="3170"/>
                  </a:lnTo>
                  <a:cubicBezTo>
                    <a:pt x="11709" y="2703"/>
                    <a:pt x="10908" y="2436"/>
                    <a:pt x="10141" y="2202"/>
                  </a:cubicBezTo>
                  <a:lnTo>
                    <a:pt x="10141" y="1"/>
                  </a:lnTo>
                  <a:close/>
                </a:path>
              </a:pathLst>
            </a:custGeom>
            <a:solidFill>
              <a:srgbClr val="6E9BD3">
                <a:alpha val="43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p Analysis Theme for Business by Slidesgo">
  <a:themeElements>
    <a:clrScheme name="Simple Light">
      <a:dk1>
        <a:srgbClr val="212529"/>
      </a:dk1>
      <a:lt1>
        <a:srgbClr val="FFFFFF"/>
      </a:lt1>
      <a:dk2>
        <a:srgbClr val="C92727"/>
      </a:dk2>
      <a:lt2>
        <a:srgbClr val="AC1C1E"/>
      </a:lt2>
      <a:accent1>
        <a:srgbClr val="87AFE2"/>
      </a:accent1>
      <a:accent2>
        <a:srgbClr val="4E7FC2"/>
      </a:accent2>
      <a:accent3>
        <a:srgbClr val="2C5A94"/>
      </a:accent3>
      <a:accent4>
        <a:srgbClr val="666666"/>
      </a:accent4>
      <a:accent5>
        <a:srgbClr val="B7B7B7"/>
      </a:accent5>
      <a:accent6>
        <a:srgbClr val="EFEFEF"/>
      </a:accent6>
      <a:hlink>
        <a:srgbClr val="2125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